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
      <p:font typeface="Proxima Nova"/>
      <p:regular r:id="rId46"/>
      <p:bold r:id="rId47"/>
      <p:italic r:id="rId48"/>
      <p:boldItalic r:id="rId49"/>
    </p:embeddedFont>
    <p:embeddedFont>
      <p:font typeface="Proxima Nova Semibold"/>
      <p:regular r:id="rId50"/>
      <p:bold r:id="rId51"/>
      <p:boldItalic r:id="rId52"/>
    </p:embeddedFont>
    <p:embeddedFont>
      <p:font typeface="Fira Sans Extra Condensed"/>
      <p:regular r:id="rId53"/>
      <p:bold r:id="rId54"/>
      <p:italic r:id="rId55"/>
      <p:boldItalic r:id="rId56"/>
    </p:embeddedFont>
    <p:embeddedFont>
      <p:font typeface="Fira Sans Extra Condensed SemiBold"/>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5DB1ED-D2A0-426F-8B51-071588360FB1}">
  <a:tblStyle styleId="{1F5DB1ED-D2A0-426F-8B51-071588360F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oboto-regular.fntdata"/><Relationship Id="rId41" Type="http://schemas.openxmlformats.org/officeDocument/2006/relationships/slide" Target="slides/slide34.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ProximaNova-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FiraSansExtraCondensedSemiBold-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ProximaNovaSemibold-bold.fntdata"/><Relationship Id="rId50" Type="http://schemas.openxmlformats.org/officeDocument/2006/relationships/font" Target="fonts/ProximaNovaSemibold-regular.fntdata"/><Relationship Id="rId53" Type="http://schemas.openxmlformats.org/officeDocument/2006/relationships/font" Target="fonts/FiraSansExtraCondensed-regular.fntdata"/><Relationship Id="rId52" Type="http://schemas.openxmlformats.org/officeDocument/2006/relationships/font" Target="fonts/ProximaNovaSemibold-boldItalic.fntdata"/><Relationship Id="rId11" Type="http://schemas.openxmlformats.org/officeDocument/2006/relationships/slide" Target="slides/slide4.xml"/><Relationship Id="rId55" Type="http://schemas.openxmlformats.org/officeDocument/2006/relationships/font" Target="fonts/FiraSansExtraCondensed-italic.fntdata"/><Relationship Id="rId10" Type="http://schemas.openxmlformats.org/officeDocument/2006/relationships/slide" Target="slides/slide3.xml"/><Relationship Id="rId54" Type="http://schemas.openxmlformats.org/officeDocument/2006/relationships/font" Target="fonts/FiraSansExtraCondensed-bold.fntdata"/><Relationship Id="rId13" Type="http://schemas.openxmlformats.org/officeDocument/2006/relationships/slide" Target="slides/slide6.xml"/><Relationship Id="rId57" Type="http://schemas.openxmlformats.org/officeDocument/2006/relationships/font" Target="fonts/FiraSansExtraCondensedSemiBold-regular.fntdata"/><Relationship Id="rId12" Type="http://schemas.openxmlformats.org/officeDocument/2006/relationships/slide" Target="slides/slide5.xml"/><Relationship Id="rId56" Type="http://schemas.openxmlformats.org/officeDocument/2006/relationships/font" Target="fonts/FiraSansExtraCondensed-boldItalic.fntdata"/><Relationship Id="rId15" Type="http://schemas.openxmlformats.org/officeDocument/2006/relationships/slide" Target="slides/slide8.xml"/><Relationship Id="rId59" Type="http://schemas.openxmlformats.org/officeDocument/2006/relationships/font" Target="fonts/FiraSansExtraCondensedSemiBold-italic.fntdata"/><Relationship Id="rId14" Type="http://schemas.openxmlformats.org/officeDocument/2006/relationships/slide" Target="slides/slide7.xml"/><Relationship Id="rId58" Type="http://schemas.openxmlformats.org/officeDocument/2006/relationships/font" Target="fonts/FiraSansExtraCondensedSemiBo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319918e0f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319918e0f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339932bcdd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339932bcdd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339932bcdd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1339932bcdd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339932bcdd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339932bcdd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339932bcd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339932bcd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339932bcdd_0_1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339932bcdd_0_1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339932bcdd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339932bcdd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1339932bcdd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1339932bcdd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339932bcdd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339932bcdd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339932bcdd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1339932bcdd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19918e0f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19918e0f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1339932bcdd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1339932bcdd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1339932bcdd_0_1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1339932bcdd_0_1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1339932bcdd_0_2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1339932bcdd_0_2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1339932bcdd_0_2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1339932bcdd_0_2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1339932bcdd_0_2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1339932bcdd_0_2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339932bcdd_0_2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4" name="Google Shape;1424;g1339932bcdd_0_2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339932bcdd_0_2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339932bcdd_0_2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2" name="Shape 1582"/>
        <p:cNvGrpSpPr/>
        <p:nvPr/>
      </p:nvGrpSpPr>
      <p:grpSpPr>
        <a:xfrm>
          <a:off x="0" y="0"/>
          <a:ext cx="0" cy="0"/>
          <a:chOff x="0" y="0"/>
          <a:chExt cx="0" cy="0"/>
        </a:xfrm>
      </p:grpSpPr>
      <p:sp>
        <p:nvSpPr>
          <p:cNvPr id="1583" name="Google Shape;1583;g1339932bcdd_0_2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4" name="Google Shape;1584;g1339932bcdd_0_2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g1339932bcdd_0_2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2" name="Google Shape;1682;g1339932bcdd_0_2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g1339932bcdd_0_3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4" name="Google Shape;1794;g1339932bcdd_0_3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1339932bcdd_0_3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1339932bcdd_0_3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1339932bcdd_0_3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1339932bcdd_0_3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g1339932bcdd_0_3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1" name="Google Shape;1881;g1339932bcdd_0_3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112db78fe0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112db78fe0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112db78fe04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112db78fe04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19918e0f6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19918e0f6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19918e0f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19918e0f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339932bc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339932bc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39932bcd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39932bcd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339932bcd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339932bcd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339932bcdd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339932bcdd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509975" y="1658300"/>
            <a:ext cx="3636600" cy="1398900"/>
          </a:xfrm>
          <a:prstGeom prst="rect">
            <a:avLst/>
          </a:prstGeom>
        </p:spPr>
        <p:txBody>
          <a:bodyPr anchorCtr="0" anchor="ctr" bIns="91425" lIns="91425" spcFirstLastPara="1" rIns="91425" wrap="square" tIns="91425">
            <a:normAutofit/>
          </a:bodyPr>
          <a:lstStyle>
            <a:lvl1pPr lv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3509975" y="3057400"/>
            <a:ext cx="3636600" cy="42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8" name="Shape 38"/>
        <p:cNvGrpSpPr/>
        <p:nvPr/>
      </p:nvGrpSpPr>
      <p:grpSpPr>
        <a:xfrm>
          <a:off x="0" y="0"/>
          <a:ext cx="0" cy="0"/>
          <a:chOff x="0" y="0"/>
          <a:chExt cx="0" cy="0"/>
        </a:xfrm>
      </p:grpSpPr>
      <p:sp>
        <p:nvSpPr>
          <p:cNvPr id="39" name="Google Shape;3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0" name="Google Shape;4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ocs.google.com/spreadsheets/d/16Rzj8kmsDEe7UaHMYgeVzf0BXRfDFmuizDS4ljlGtL4/copy" TargetMode="External"/><Relationship Id="rId4" Type="http://schemas.openxmlformats.org/officeDocument/2006/relationships/image" Target="../media/image4.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ocs.google.com/spreadsheets/d/16Rzj8kmsDEe7UaHMYgeVzf0BXRfDFmuizDS4ljlGtL4/copy"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6Rzj8kmsDEe7UaHMYgeVzf0BXRfDFmuizDS4ljlGtL4/copy"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6Rzj8kmsDEe7UaHMYgeVzf0BXRfDFmuizDS4ljlGtL4/copy" TargetMode="External"/><Relationship Id="rId5"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5"/>
          <p:cNvSpPr txBox="1"/>
          <p:nvPr>
            <p:ph type="ctrTitle"/>
          </p:nvPr>
        </p:nvSpPr>
        <p:spPr>
          <a:xfrm>
            <a:off x="3509975" y="1658300"/>
            <a:ext cx="3636600" cy="139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DNA Strand Infographics</a:t>
            </a:r>
            <a:endParaRPr/>
          </a:p>
        </p:txBody>
      </p:sp>
      <p:sp>
        <p:nvSpPr>
          <p:cNvPr id="47" name="Google Shape;47;p15"/>
          <p:cNvSpPr txBox="1"/>
          <p:nvPr>
            <p:ph idx="1" type="subTitle"/>
          </p:nvPr>
        </p:nvSpPr>
        <p:spPr>
          <a:xfrm>
            <a:off x="3509975" y="3057400"/>
            <a:ext cx="3636600" cy="4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grpSp>
        <p:nvGrpSpPr>
          <p:cNvPr id="48" name="Google Shape;48;p15"/>
          <p:cNvGrpSpPr/>
          <p:nvPr/>
        </p:nvGrpSpPr>
        <p:grpSpPr>
          <a:xfrm>
            <a:off x="1997419" y="1134871"/>
            <a:ext cx="911580" cy="2873454"/>
            <a:chOff x="2979025" y="238125"/>
            <a:chExt cx="1661950" cy="5238750"/>
          </a:xfrm>
        </p:grpSpPr>
        <p:sp>
          <p:nvSpPr>
            <p:cNvPr id="49" name="Google Shape;49;p15"/>
            <p:cNvSpPr/>
            <p:nvPr/>
          </p:nvSpPr>
          <p:spPr>
            <a:xfrm>
              <a:off x="2979025" y="245025"/>
              <a:ext cx="1661950" cy="2043900"/>
            </a:xfrm>
            <a:custGeom>
              <a:rect b="b" l="l" r="r" t="t"/>
              <a:pathLst>
                <a:path extrusionOk="0" h="81756" w="66478">
                  <a:moveTo>
                    <a:pt x="0" y="0"/>
                  </a:moveTo>
                  <a:lnTo>
                    <a:pt x="0" y="17991"/>
                  </a:lnTo>
                  <a:lnTo>
                    <a:pt x="0" y="18267"/>
                  </a:lnTo>
                  <a:lnTo>
                    <a:pt x="9" y="18534"/>
                  </a:lnTo>
                  <a:lnTo>
                    <a:pt x="28" y="18810"/>
                  </a:lnTo>
                  <a:lnTo>
                    <a:pt x="46" y="19077"/>
                  </a:lnTo>
                  <a:lnTo>
                    <a:pt x="74" y="19344"/>
                  </a:lnTo>
                  <a:lnTo>
                    <a:pt x="110" y="19620"/>
                  </a:lnTo>
                  <a:lnTo>
                    <a:pt x="147" y="19887"/>
                  </a:lnTo>
                  <a:lnTo>
                    <a:pt x="193" y="20154"/>
                  </a:lnTo>
                  <a:lnTo>
                    <a:pt x="239" y="20420"/>
                  </a:lnTo>
                  <a:lnTo>
                    <a:pt x="294" y="20687"/>
                  </a:lnTo>
                  <a:lnTo>
                    <a:pt x="359" y="20954"/>
                  </a:lnTo>
                  <a:lnTo>
                    <a:pt x="423" y="21221"/>
                  </a:lnTo>
                  <a:lnTo>
                    <a:pt x="571" y="21755"/>
                  </a:lnTo>
                  <a:lnTo>
                    <a:pt x="745" y="22279"/>
                  </a:lnTo>
                  <a:lnTo>
                    <a:pt x="939" y="22804"/>
                  </a:lnTo>
                  <a:lnTo>
                    <a:pt x="1150" y="23328"/>
                  </a:lnTo>
                  <a:lnTo>
                    <a:pt x="1390" y="23853"/>
                  </a:lnTo>
                  <a:lnTo>
                    <a:pt x="1638" y="24377"/>
                  </a:lnTo>
                  <a:lnTo>
                    <a:pt x="1914" y="24893"/>
                  </a:lnTo>
                  <a:lnTo>
                    <a:pt x="2209" y="25417"/>
                  </a:lnTo>
                  <a:lnTo>
                    <a:pt x="2521" y="25933"/>
                  </a:lnTo>
                  <a:lnTo>
                    <a:pt x="2853" y="26448"/>
                  </a:lnTo>
                  <a:lnTo>
                    <a:pt x="3202" y="26954"/>
                  </a:lnTo>
                  <a:lnTo>
                    <a:pt x="3571" y="27470"/>
                  </a:lnTo>
                  <a:lnTo>
                    <a:pt x="3957" y="27985"/>
                  </a:lnTo>
                  <a:lnTo>
                    <a:pt x="4362" y="28491"/>
                  </a:lnTo>
                  <a:lnTo>
                    <a:pt x="4776" y="28997"/>
                  </a:lnTo>
                  <a:lnTo>
                    <a:pt x="5218" y="29503"/>
                  </a:lnTo>
                  <a:lnTo>
                    <a:pt x="5669" y="30009"/>
                  </a:lnTo>
                  <a:lnTo>
                    <a:pt x="6129" y="30506"/>
                  </a:lnTo>
                  <a:lnTo>
                    <a:pt x="6617" y="31012"/>
                  </a:lnTo>
                  <a:lnTo>
                    <a:pt x="7113" y="31509"/>
                  </a:lnTo>
                  <a:lnTo>
                    <a:pt x="7620" y="32006"/>
                  </a:lnTo>
                  <a:lnTo>
                    <a:pt x="8153" y="32503"/>
                  </a:lnTo>
                  <a:lnTo>
                    <a:pt x="8687" y="33000"/>
                  </a:lnTo>
                  <a:lnTo>
                    <a:pt x="9239" y="33497"/>
                  </a:lnTo>
                  <a:lnTo>
                    <a:pt x="9810" y="33994"/>
                  </a:lnTo>
                  <a:lnTo>
                    <a:pt x="10389" y="34491"/>
                  </a:lnTo>
                  <a:lnTo>
                    <a:pt x="10978" y="34979"/>
                  </a:lnTo>
                  <a:lnTo>
                    <a:pt x="11577" y="35466"/>
                  </a:lnTo>
                  <a:lnTo>
                    <a:pt x="12193" y="35963"/>
                  </a:lnTo>
                  <a:lnTo>
                    <a:pt x="12819" y="36451"/>
                  </a:lnTo>
                  <a:lnTo>
                    <a:pt x="13454" y="36939"/>
                  </a:lnTo>
                  <a:lnTo>
                    <a:pt x="14098" y="37427"/>
                  </a:lnTo>
                  <a:lnTo>
                    <a:pt x="14751" y="37914"/>
                  </a:lnTo>
                  <a:lnTo>
                    <a:pt x="15414" y="38393"/>
                  </a:lnTo>
                  <a:lnTo>
                    <a:pt x="16086" y="38881"/>
                  </a:lnTo>
                  <a:lnTo>
                    <a:pt x="16776" y="39368"/>
                  </a:lnTo>
                  <a:lnTo>
                    <a:pt x="18166" y="40335"/>
                  </a:lnTo>
                  <a:lnTo>
                    <a:pt x="19583" y="41292"/>
                  </a:lnTo>
                  <a:lnTo>
                    <a:pt x="21027" y="42258"/>
                  </a:lnTo>
                  <a:lnTo>
                    <a:pt x="22500" y="43215"/>
                  </a:lnTo>
                  <a:lnTo>
                    <a:pt x="24000" y="44172"/>
                  </a:lnTo>
                  <a:lnTo>
                    <a:pt x="25509" y="45120"/>
                  </a:lnTo>
                  <a:lnTo>
                    <a:pt x="27037" y="46077"/>
                  </a:lnTo>
                  <a:lnTo>
                    <a:pt x="28573" y="47034"/>
                  </a:lnTo>
                  <a:lnTo>
                    <a:pt x="30129" y="47982"/>
                  </a:lnTo>
                  <a:lnTo>
                    <a:pt x="33239" y="49887"/>
                  </a:lnTo>
                  <a:lnTo>
                    <a:pt x="36349" y="51783"/>
                  </a:lnTo>
                  <a:lnTo>
                    <a:pt x="37895" y="52740"/>
                  </a:lnTo>
                  <a:lnTo>
                    <a:pt x="39432" y="53687"/>
                  </a:lnTo>
                  <a:lnTo>
                    <a:pt x="40960" y="54644"/>
                  </a:lnTo>
                  <a:lnTo>
                    <a:pt x="42478" y="55592"/>
                  </a:lnTo>
                  <a:lnTo>
                    <a:pt x="43969" y="56549"/>
                  </a:lnTo>
                  <a:lnTo>
                    <a:pt x="45441" y="57506"/>
                  </a:lnTo>
                  <a:lnTo>
                    <a:pt x="46886" y="58473"/>
                  </a:lnTo>
                  <a:lnTo>
                    <a:pt x="48313" y="59430"/>
                  </a:lnTo>
                  <a:lnTo>
                    <a:pt x="49702" y="60396"/>
                  </a:lnTo>
                  <a:lnTo>
                    <a:pt x="50383" y="60884"/>
                  </a:lnTo>
                  <a:lnTo>
                    <a:pt x="51055" y="61372"/>
                  </a:lnTo>
                  <a:lnTo>
                    <a:pt x="51717" y="61850"/>
                  </a:lnTo>
                  <a:lnTo>
                    <a:pt x="52380" y="62338"/>
                  </a:lnTo>
                  <a:lnTo>
                    <a:pt x="53024" y="62826"/>
                  </a:lnTo>
                  <a:lnTo>
                    <a:pt x="53659" y="63313"/>
                  </a:lnTo>
                  <a:lnTo>
                    <a:pt x="54285" y="63801"/>
                  </a:lnTo>
                  <a:lnTo>
                    <a:pt x="54892" y="64289"/>
                  </a:lnTo>
                  <a:lnTo>
                    <a:pt x="55500" y="64786"/>
                  </a:lnTo>
                  <a:lnTo>
                    <a:pt x="56089" y="65273"/>
                  </a:lnTo>
                  <a:lnTo>
                    <a:pt x="56668" y="65770"/>
                  </a:lnTo>
                  <a:lnTo>
                    <a:pt x="57230" y="66258"/>
                  </a:lnTo>
                  <a:lnTo>
                    <a:pt x="57782" y="66755"/>
                  </a:lnTo>
                  <a:lnTo>
                    <a:pt x="58325" y="67252"/>
                  </a:lnTo>
                  <a:lnTo>
                    <a:pt x="58849" y="67749"/>
                  </a:lnTo>
                  <a:lnTo>
                    <a:pt x="59365" y="68246"/>
                  </a:lnTo>
                  <a:lnTo>
                    <a:pt x="59861" y="68752"/>
                  </a:lnTo>
                  <a:lnTo>
                    <a:pt x="60340" y="69249"/>
                  </a:lnTo>
                  <a:lnTo>
                    <a:pt x="60809" y="69755"/>
                  </a:lnTo>
                  <a:lnTo>
                    <a:pt x="61260" y="70252"/>
                  </a:lnTo>
                  <a:lnTo>
                    <a:pt x="61693" y="70758"/>
                  </a:lnTo>
                  <a:lnTo>
                    <a:pt x="62116" y="71264"/>
                  </a:lnTo>
                  <a:lnTo>
                    <a:pt x="62512" y="71780"/>
                  </a:lnTo>
                  <a:lnTo>
                    <a:pt x="62898" y="72286"/>
                  </a:lnTo>
                  <a:lnTo>
                    <a:pt x="63266" y="72801"/>
                  </a:lnTo>
                  <a:lnTo>
                    <a:pt x="63616" y="73307"/>
                  </a:lnTo>
                  <a:lnTo>
                    <a:pt x="63947" y="73822"/>
                  </a:lnTo>
                  <a:lnTo>
                    <a:pt x="64260" y="74338"/>
                  </a:lnTo>
                  <a:lnTo>
                    <a:pt x="64555" y="74853"/>
                  </a:lnTo>
                  <a:lnTo>
                    <a:pt x="64831" y="75378"/>
                  </a:lnTo>
                  <a:lnTo>
                    <a:pt x="65088" y="75902"/>
                  </a:lnTo>
                  <a:lnTo>
                    <a:pt x="65319" y="76418"/>
                  </a:lnTo>
                  <a:lnTo>
                    <a:pt x="65530" y="76942"/>
                  </a:lnTo>
                  <a:lnTo>
                    <a:pt x="65723" y="77476"/>
                  </a:lnTo>
                  <a:lnTo>
                    <a:pt x="65898" y="78000"/>
                  </a:lnTo>
                  <a:lnTo>
                    <a:pt x="66045" y="78534"/>
                  </a:lnTo>
                  <a:lnTo>
                    <a:pt x="66119" y="78801"/>
                  </a:lnTo>
                  <a:lnTo>
                    <a:pt x="66174" y="79059"/>
                  </a:lnTo>
                  <a:lnTo>
                    <a:pt x="66230" y="79326"/>
                  </a:lnTo>
                  <a:lnTo>
                    <a:pt x="66285" y="79592"/>
                  </a:lnTo>
                  <a:lnTo>
                    <a:pt x="66331" y="79869"/>
                  </a:lnTo>
                  <a:lnTo>
                    <a:pt x="66368" y="80135"/>
                  </a:lnTo>
                  <a:lnTo>
                    <a:pt x="66395" y="80402"/>
                  </a:lnTo>
                  <a:lnTo>
                    <a:pt x="66423" y="80669"/>
                  </a:lnTo>
                  <a:lnTo>
                    <a:pt x="66450" y="80945"/>
                  </a:lnTo>
                  <a:lnTo>
                    <a:pt x="66460" y="81212"/>
                  </a:lnTo>
                  <a:lnTo>
                    <a:pt x="66469" y="81479"/>
                  </a:lnTo>
                  <a:lnTo>
                    <a:pt x="66478" y="81755"/>
                  </a:lnTo>
                  <a:lnTo>
                    <a:pt x="66478" y="63488"/>
                  </a:lnTo>
                  <a:lnTo>
                    <a:pt x="66469" y="63221"/>
                  </a:lnTo>
                  <a:lnTo>
                    <a:pt x="66460" y="62945"/>
                  </a:lnTo>
                  <a:lnTo>
                    <a:pt x="66450" y="62678"/>
                  </a:lnTo>
                  <a:lnTo>
                    <a:pt x="66423" y="62402"/>
                  </a:lnTo>
                  <a:lnTo>
                    <a:pt x="66395" y="62135"/>
                  </a:lnTo>
                  <a:lnTo>
                    <a:pt x="66368" y="61868"/>
                  </a:lnTo>
                  <a:lnTo>
                    <a:pt x="66331" y="61602"/>
                  </a:lnTo>
                  <a:lnTo>
                    <a:pt x="66285" y="61335"/>
                  </a:lnTo>
                  <a:lnTo>
                    <a:pt x="66230" y="61068"/>
                  </a:lnTo>
                  <a:lnTo>
                    <a:pt x="66174" y="60801"/>
                  </a:lnTo>
                  <a:lnTo>
                    <a:pt x="66119" y="60534"/>
                  </a:lnTo>
                  <a:lnTo>
                    <a:pt x="66045" y="60267"/>
                  </a:lnTo>
                  <a:lnTo>
                    <a:pt x="65898" y="59733"/>
                  </a:lnTo>
                  <a:lnTo>
                    <a:pt x="65723" y="59209"/>
                  </a:lnTo>
                  <a:lnTo>
                    <a:pt x="65530" y="58684"/>
                  </a:lnTo>
                  <a:lnTo>
                    <a:pt x="65319" y="58160"/>
                  </a:lnTo>
                  <a:lnTo>
                    <a:pt x="65088" y="57635"/>
                  </a:lnTo>
                  <a:lnTo>
                    <a:pt x="64831" y="57111"/>
                  </a:lnTo>
                  <a:lnTo>
                    <a:pt x="64555" y="56595"/>
                  </a:lnTo>
                  <a:lnTo>
                    <a:pt x="64260" y="56071"/>
                  </a:lnTo>
                  <a:lnTo>
                    <a:pt x="63947" y="55556"/>
                  </a:lnTo>
                  <a:lnTo>
                    <a:pt x="63616" y="55040"/>
                  </a:lnTo>
                  <a:lnTo>
                    <a:pt x="63266" y="54534"/>
                  </a:lnTo>
                  <a:lnTo>
                    <a:pt x="62898" y="54019"/>
                  </a:lnTo>
                  <a:lnTo>
                    <a:pt x="62512" y="53513"/>
                  </a:lnTo>
                  <a:lnTo>
                    <a:pt x="62116" y="52997"/>
                  </a:lnTo>
                  <a:lnTo>
                    <a:pt x="61693" y="52491"/>
                  </a:lnTo>
                  <a:lnTo>
                    <a:pt x="61260" y="51994"/>
                  </a:lnTo>
                  <a:lnTo>
                    <a:pt x="60809" y="51488"/>
                  </a:lnTo>
                  <a:lnTo>
                    <a:pt x="60340" y="50982"/>
                  </a:lnTo>
                  <a:lnTo>
                    <a:pt x="59861" y="50485"/>
                  </a:lnTo>
                  <a:lnTo>
                    <a:pt x="59365" y="49979"/>
                  </a:lnTo>
                  <a:lnTo>
                    <a:pt x="58849" y="49482"/>
                  </a:lnTo>
                  <a:lnTo>
                    <a:pt x="58325" y="48985"/>
                  </a:lnTo>
                  <a:lnTo>
                    <a:pt x="57782" y="48488"/>
                  </a:lnTo>
                  <a:lnTo>
                    <a:pt x="57230" y="47991"/>
                  </a:lnTo>
                  <a:lnTo>
                    <a:pt x="56668" y="47503"/>
                  </a:lnTo>
                  <a:lnTo>
                    <a:pt x="56089" y="47006"/>
                  </a:lnTo>
                  <a:lnTo>
                    <a:pt x="55500" y="46519"/>
                  </a:lnTo>
                  <a:lnTo>
                    <a:pt x="54892" y="46022"/>
                  </a:lnTo>
                  <a:lnTo>
                    <a:pt x="54285" y="45534"/>
                  </a:lnTo>
                  <a:lnTo>
                    <a:pt x="53659" y="45046"/>
                  </a:lnTo>
                  <a:lnTo>
                    <a:pt x="53024" y="44559"/>
                  </a:lnTo>
                  <a:lnTo>
                    <a:pt x="52380" y="44071"/>
                  </a:lnTo>
                  <a:lnTo>
                    <a:pt x="51717" y="43583"/>
                  </a:lnTo>
                  <a:lnTo>
                    <a:pt x="51055" y="43105"/>
                  </a:lnTo>
                  <a:lnTo>
                    <a:pt x="50383" y="42617"/>
                  </a:lnTo>
                  <a:lnTo>
                    <a:pt x="49702" y="42129"/>
                  </a:lnTo>
                  <a:lnTo>
                    <a:pt x="48313" y="41163"/>
                  </a:lnTo>
                  <a:lnTo>
                    <a:pt x="46886" y="40206"/>
                  </a:lnTo>
                  <a:lnTo>
                    <a:pt x="45441" y="39249"/>
                  </a:lnTo>
                  <a:lnTo>
                    <a:pt x="43969" y="38282"/>
                  </a:lnTo>
                  <a:lnTo>
                    <a:pt x="42478" y="37325"/>
                  </a:lnTo>
                  <a:lnTo>
                    <a:pt x="40960" y="36378"/>
                  </a:lnTo>
                  <a:lnTo>
                    <a:pt x="39432" y="35420"/>
                  </a:lnTo>
                  <a:lnTo>
                    <a:pt x="37895" y="34473"/>
                  </a:lnTo>
                  <a:lnTo>
                    <a:pt x="36349" y="33516"/>
                  </a:lnTo>
                  <a:lnTo>
                    <a:pt x="33239" y="31620"/>
                  </a:lnTo>
                  <a:lnTo>
                    <a:pt x="30129" y="29715"/>
                  </a:lnTo>
                  <a:lnTo>
                    <a:pt x="28573" y="28767"/>
                  </a:lnTo>
                  <a:lnTo>
                    <a:pt x="27037" y="27810"/>
                  </a:lnTo>
                  <a:lnTo>
                    <a:pt x="25509" y="26853"/>
                  </a:lnTo>
                  <a:lnTo>
                    <a:pt x="24000" y="25905"/>
                  </a:lnTo>
                  <a:lnTo>
                    <a:pt x="22500" y="24948"/>
                  </a:lnTo>
                  <a:lnTo>
                    <a:pt x="21027" y="23991"/>
                  </a:lnTo>
                  <a:lnTo>
                    <a:pt x="19583" y="23025"/>
                  </a:lnTo>
                  <a:lnTo>
                    <a:pt x="18166" y="22068"/>
                  </a:lnTo>
                  <a:lnTo>
                    <a:pt x="16776" y="21101"/>
                  </a:lnTo>
                  <a:lnTo>
                    <a:pt x="16086" y="20614"/>
                  </a:lnTo>
                  <a:lnTo>
                    <a:pt x="15414" y="20126"/>
                  </a:lnTo>
                  <a:lnTo>
                    <a:pt x="14751" y="19647"/>
                  </a:lnTo>
                  <a:lnTo>
                    <a:pt x="14098" y="19160"/>
                  </a:lnTo>
                  <a:lnTo>
                    <a:pt x="13454" y="18672"/>
                  </a:lnTo>
                  <a:lnTo>
                    <a:pt x="12819" y="18184"/>
                  </a:lnTo>
                  <a:lnTo>
                    <a:pt x="12193" y="17696"/>
                  </a:lnTo>
                  <a:lnTo>
                    <a:pt x="11577" y="17200"/>
                  </a:lnTo>
                  <a:lnTo>
                    <a:pt x="10978" y="16712"/>
                  </a:lnTo>
                  <a:lnTo>
                    <a:pt x="10389" y="16224"/>
                  </a:lnTo>
                  <a:lnTo>
                    <a:pt x="9810" y="15727"/>
                  </a:lnTo>
                  <a:lnTo>
                    <a:pt x="9239" y="15230"/>
                  </a:lnTo>
                  <a:lnTo>
                    <a:pt x="8687" y="14733"/>
                  </a:lnTo>
                  <a:lnTo>
                    <a:pt x="8153" y="14246"/>
                  </a:lnTo>
                  <a:lnTo>
                    <a:pt x="7620" y="13739"/>
                  </a:lnTo>
                  <a:lnTo>
                    <a:pt x="7113" y="13242"/>
                  </a:lnTo>
                  <a:lnTo>
                    <a:pt x="6617" y="12746"/>
                  </a:lnTo>
                  <a:lnTo>
                    <a:pt x="6129" y="12239"/>
                  </a:lnTo>
                  <a:lnTo>
                    <a:pt x="5669" y="11742"/>
                  </a:lnTo>
                  <a:lnTo>
                    <a:pt x="5218" y="11236"/>
                  </a:lnTo>
                  <a:lnTo>
                    <a:pt x="4776" y="10730"/>
                  </a:lnTo>
                  <a:lnTo>
                    <a:pt x="4362" y="10224"/>
                  </a:lnTo>
                  <a:lnTo>
                    <a:pt x="3957" y="9718"/>
                  </a:lnTo>
                  <a:lnTo>
                    <a:pt x="3571" y="9203"/>
                  </a:lnTo>
                  <a:lnTo>
                    <a:pt x="3202" y="8696"/>
                  </a:lnTo>
                  <a:lnTo>
                    <a:pt x="2853" y="8181"/>
                  </a:lnTo>
                  <a:lnTo>
                    <a:pt x="2521" y="7666"/>
                  </a:lnTo>
                  <a:lnTo>
                    <a:pt x="2209" y="7150"/>
                  </a:lnTo>
                  <a:lnTo>
                    <a:pt x="1914" y="6626"/>
                  </a:lnTo>
                  <a:lnTo>
                    <a:pt x="1638" y="6111"/>
                  </a:lnTo>
                  <a:lnTo>
                    <a:pt x="1390" y="5586"/>
                  </a:lnTo>
                  <a:lnTo>
                    <a:pt x="1150" y="5061"/>
                  </a:lnTo>
                  <a:lnTo>
                    <a:pt x="939" y="4537"/>
                  </a:lnTo>
                  <a:lnTo>
                    <a:pt x="745" y="4012"/>
                  </a:lnTo>
                  <a:lnTo>
                    <a:pt x="571" y="3488"/>
                  </a:lnTo>
                  <a:lnTo>
                    <a:pt x="423" y="2954"/>
                  </a:lnTo>
                  <a:lnTo>
                    <a:pt x="359" y="2687"/>
                  </a:lnTo>
                  <a:lnTo>
                    <a:pt x="294" y="2420"/>
                  </a:lnTo>
                  <a:lnTo>
                    <a:pt x="239" y="2153"/>
                  </a:lnTo>
                  <a:lnTo>
                    <a:pt x="193" y="1887"/>
                  </a:lnTo>
                  <a:lnTo>
                    <a:pt x="147" y="1620"/>
                  </a:lnTo>
                  <a:lnTo>
                    <a:pt x="110" y="1353"/>
                  </a:lnTo>
                  <a:lnTo>
                    <a:pt x="74" y="1077"/>
                  </a:lnTo>
                  <a:lnTo>
                    <a:pt x="46" y="810"/>
                  </a:lnTo>
                  <a:lnTo>
                    <a:pt x="28" y="543"/>
                  </a:lnTo>
                  <a:lnTo>
                    <a:pt x="9" y="267"/>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p:nvPr/>
          </p:nvSpPr>
          <p:spPr>
            <a:xfrm>
              <a:off x="2979025" y="1839125"/>
              <a:ext cx="1661950" cy="2043900"/>
            </a:xfrm>
            <a:custGeom>
              <a:rect b="b" l="l" r="r" t="t"/>
              <a:pathLst>
                <a:path extrusionOk="0" h="81756" w="66478">
                  <a:moveTo>
                    <a:pt x="0" y="0"/>
                  </a:moveTo>
                  <a:lnTo>
                    <a:pt x="0" y="17991"/>
                  </a:lnTo>
                  <a:lnTo>
                    <a:pt x="0" y="18267"/>
                  </a:lnTo>
                  <a:lnTo>
                    <a:pt x="9" y="18534"/>
                  </a:lnTo>
                  <a:lnTo>
                    <a:pt x="28" y="18801"/>
                  </a:lnTo>
                  <a:lnTo>
                    <a:pt x="46" y="19077"/>
                  </a:lnTo>
                  <a:lnTo>
                    <a:pt x="74" y="19344"/>
                  </a:lnTo>
                  <a:lnTo>
                    <a:pt x="110" y="19611"/>
                  </a:lnTo>
                  <a:lnTo>
                    <a:pt x="147" y="19887"/>
                  </a:lnTo>
                  <a:lnTo>
                    <a:pt x="193" y="20154"/>
                  </a:lnTo>
                  <a:lnTo>
                    <a:pt x="239" y="20420"/>
                  </a:lnTo>
                  <a:lnTo>
                    <a:pt x="294" y="20687"/>
                  </a:lnTo>
                  <a:lnTo>
                    <a:pt x="359" y="20954"/>
                  </a:lnTo>
                  <a:lnTo>
                    <a:pt x="423" y="21221"/>
                  </a:lnTo>
                  <a:lnTo>
                    <a:pt x="571" y="21746"/>
                  </a:lnTo>
                  <a:lnTo>
                    <a:pt x="745" y="22279"/>
                  </a:lnTo>
                  <a:lnTo>
                    <a:pt x="939" y="22804"/>
                  </a:lnTo>
                  <a:lnTo>
                    <a:pt x="1150" y="23328"/>
                  </a:lnTo>
                  <a:lnTo>
                    <a:pt x="1390" y="23853"/>
                  </a:lnTo>
                  <a:lnTo>
                    <a:pt x="1638" y="24378"/>
                  </a:lnTo>
                  <a:lnTo>
                    <a:pt x="1914" y="24893"/>
                  </a:lnTo>
                  <a:lnTo>
                    <a:pt x="2209" y="25417"/>
                  </a:lnTo>
                  <a:lnTo>
                    <a:pt x="2521" y="25933"/>
                  </a:lnTo>
                  <a:lnTo>
                    <a:pt x="2853" y="26448"/>
                  </a:lnTo>
                  <a:lnTo>
                    <a:pt x="3202" y="26954"/>
                  </a:lnTo>
                  <a:lnTo>
                    <a:pt x="3571" y="27470"/>
                  </a:lnTo>
                  <a:lnTo>
                    <a:pt x="3957" y="27976"/>
                  </a:lnTo>
                  <a:lnTo>
                    <a:pt x="4362" y="28491"/>
                  </a:lnTo>
                  <a:lnTo>
                    <a:pt x="4776" y="28997"/>
                  </a:lnTo>
                  <a:lnTo>
                    <a:pt x="5218" y="29503"/>
                  </a:lnTo>
                  <a:lnTo>
                    <a:pt x="5669" y="30009"/>
                  </a:lnTo>
                  <a:lnTo>
                    <a:pt x="6129" y="30506"/>
                  </a:lnTo>
                  <a:lnTo>
                    <a:pt x="6617" y="31013"/>
                  </a:lnTo>
                  <a:lnTo>
                    <a:pt x="7113" y="31510"/>
                  </a:lnTo>
                  <a:lnTo>
                    <a:pt x="7620" y="32006"/>
                  </a:lnTo>
                  <a:lnTo>
                    <a:pt x="8153" y="32503"/>
                  </a:lnTo>
                  <a:lnTo>
                    <a:pt x="8687" y="33000"/>
                  </a:lnTo>
                  <a:lnTo>
                    <a:pt x="9239" y="33497"/>
                  </a:lnTo>
                  <a:lnTo>
                    <a:pt x="9810" y="33994"/>
                  </a:lnTo>
                  <a:lnTo>
                    <a:pt x="10389" y="34482"/>
                  </a:lnTo>
                  <a:lnTo>
                    <a:pt x="10978" y="34979"/>
                  </a:lnTo>
                  <a:lnTo>
                    <a:pt x="11577" y="35467"/>
                  </a:lnTo>
                  <a:lnTo>
                    <a:pt x="12193" y="35964"/>
                  </a:lnTo>
                  <a:lnTo>
                    <a:pt x="12819" y="36451"/>
                  </a:lnTo>
                  <a:lnTo>
                    <a:pt x="13454" y="36939"/>
                  </a:lnTo>
                  <a:lnTo>
                    <a:pt x="14098" y="37427"/>
                  </a:lnTo>
                  <a:lnTo>
                    <a:pt x="14751" y="37914"/>
                  </a:lnTo>
                  <a:lnTo>
                    <a:pt x="15414" y="38393"/>
                  </a:lnTo>
                  <a:lnTo>
                    <a:pt x="16086" y="38881"/>
                  </a:lnTo>
                  <a:lnTo>
                    <a:pt x="16776" y="39368"/>
                  </a:lnTo>
                  <a:lnTo>
                    <a:pt x="18166" y="40325"/>
                  </a:lnTo>
                  <a:lnTo>
                    <a:pt x="19583" y="41292"/>
                  </a:lnTo>
                  <a:lnTo>
                    <a:pt x="21027" y="42249"/>
                  </a:lnTo>
                  <a:lnTo>
                    <a:pt x="22500" y="43215"/>
                  </a:lnTo>
                  <a:lnTo>
                    <a:pt x="24000" y="44172"/>
                  </a:lnTo>
                  <a:lnTo>
                    <a:pt x="25509" y="45120"/>
                  </a:lnTo>
                  <a:lnTo>
                    <a:pt x="27037" y="46077"/>
                  </a:lnTo>
                  <a:lnTo>
                    <a:pt x="28573" y="47025"/>
                  </a:lnTo>
                  <a:lnTo>
                    <a:pt x="30129" y="47982"/>
                  </a:lnTo>
                  <a:lnTo>
                    <a:pt x="33239" y="49887"/>
                  </a:lnTo>
                  <a:lnTo>
                    <a:pt x="36349" y="51783"/>
                  </a:lnTo>
                  <a:lnTo>
                    <a:pt x="37895" y="52740"/>
                  </a:lnTo>
                  <a:lnTo>
                    <a:pt x="39432" y="53688"/>
                  </a:lnTo>
                  <a:lnTo>
                    <a:pt x="40960" y="54645"/>
                  </a:lnTo>
                  <a:lnTo>
                    <a:pt x="42478" y="55592"/>
                  </a:lnTo>
                  <a:lnTo>
                    <a:pt x="43969" y="56549"/>
                  </a:lnTo>
                  <a:lnTo>
                    <a:pt x="45441" y="57507"/>
                  </a:lnTo>
                  <a:lnTo>
                    <a:pt x="46886" y="58473"/>
                  </a:lnTo>
                  <a:lnTo>
                    <a:pt x="48313" y="59430"/>
                  </a:lnTo>
                  <a:lnTo>
                    <a:pt x="49702" y="60396"/>
                  </a:lnTo>
                  <a:lnTo>
                    <a:pt x="50383" y="60884"/>
                  </a:lnTo>
                  <a:lnTo>
                    <a:pt x="51055" y="61372"/>
                  </a:lnTo>
                  <a:lnTo>
                    <a:pt x="51717" y="61850"/>
                  </a:lnTo>
                  <a:lnTo>
                    <a:pt x="52380" y="62338"/>
                  </a:lnTo>
                  <a:lnTo>
                    <a:pt x="53024" y="62826"/>
                  </a:lnTo>
                  <a:lnTo>
                    <a:pt x="53659" y="63313"/>
                  </a:lnTo>
                  <a:lnTo>
                    <a:pt x="54285" y="63801"/>
                  </a:lnTo>
                  <a:lnTo>
                    <a:pt x="54892" y="64289"/>
                  </a:lnTo>
                  <a:lnTo>
                    <a:pt x="55500" y="64786"/>
                  </a:lnTo>
                  <a:lnTo>
                    <a:pt x="56089" y="65273"/>
                  </a:lnTo>
                  <a:lnTo>
                    <a:pt x="56668" y="65770"/>
                  </a:lnTo>
                  <a:lnTo>
                    <a:pt x="57230" y="66258"/>
                  </a:lnTo>
                  <a:lnTo>
                    <a:pt x="57782" y="66755"/>
                  </a:lnTo>
                  <a:lnTo>
                    <a:pt x="58325" y="67252"/>
                  </a:lnTo>
                  <a:lnTo>
                    <a:pt x="58849" y="67749"/>
                  </a:lnTo>
                  <a:lnTo>
                    <a:pt x="59365" y="68246"/>
                  </a:lnTo>
                  <a:lnTo>
                    <a:pt x="59861" y="68752"/>
                  </a:lnTo>
                  <a:lnTo>
                    <a:pt x="60340" y="69249"/>
                  </a:lnTo>
                  <a:lnTo>
                    <a:pt x="60809" y="69755"/>
                  </a:lnTo>
                  <a:lnTo>
                    <a:pt x="61260" y="70252"/>
                  </a:lnTo>
                  <a:lnTo>
                    <a:pt x="61693" y="70758"/>
                  </a:lnTo>
                  <a:lnTo>
                    <a:pt x="62116" y="71264"/>
                  </a:lnTo>
                  <a:lnTo>
                    <a:pt x="62512" y="71780"/>
                  </a:lnTo>
                  <a:lnTo>
                    <a:pt x="62898" y="72286"/>
                  </a:lnTo>
                  <a:lnTo>
                    <a:pt x="63266" y="72801"/>
                  </a:lnTo>
                  <a:lnTo>
                    <a:pt x="63616" y="73307"/>
                  </a:lnTo>
                  <a:lnTo>
                    <a:pt x="63947" y="73823"/>
                  </a:lnTo>
                  <a:lnTo>
                    <a:pt x="64260" y="74338"/>
                  </a:lnTo>
                  <a:lnTo>
                    <a:pt x="64555" y="74853"/>
                  </a:lnTo>
                  <a:lnTo>
                    <a:pt x="64831" y="75378"/>
                  </a:lnTo>
                  <a:lnTo>
                    <a:pt x="65088" y="75902"/>
                  </a:lnTo>
                  <a:lnTo>
                    <a:pt x="65319" y="76418"/>
                  </a:lnTo>
                  <a:lnTo>
                    <a:pt x="65530" y="76942"/>
                  </a:lnTo>
                  <a:lnTo>
                    <a:pt x="65723" y="77476"/>
                  </a:lnTo>
                  <a:lnTo>
                    <a:pt x="65898" y="78001"/>
                  </a:lnTo>
                  <a:lnTo>
                    <a:pt x="66045" y="78534"/>
                  </a:lnTo>
                  <a:lnTo>
                    <a:pt x="66119" y="78801"/>
                  </a:lnTo>
                  <a:lnTo>
                    <a:pt x="66174" y="79059"/>
                  </a:lnTo>
                  <a:lnTo>
                    <a:pt x="66230" y="79326"/>
                  </a:lnTo>
                  <a:lnTo>
                    <a:pt x="66285" y="79593"/>
                  </a:lnTo>
                  <a:lnTo>
                    <a:pt x="66331" y="79869"/>
                  </a:lnTo>
                  <a:lnTo>
                    <a:pt x="66368" y="80135"/>
                  </a:lnTo>
                  <a:lnTo>
                    <a:pt x="66395" y="80402"/>
                  </a:lnTo>
                  <a:lnTo>
                    <a:pt x="66423" y="80669"/>
                  </a:lnTo>
                  <a:lnTo>
                    <a:pt x="66450" y="80945"/>
                  </a:lnTo>
                  <a:lnTo>
                    <a:pt x="66460" y="81212"/>
                  </a:lnTo>
                  <a:lnTo>
                    <a:pt x="66469" y="81479"/>
                  </a:lnTo>
                  <a:lnTo>
                    <a:pt x="66478" y="81755"/>
                  </a:lnTo>
                  <a:lnTo>
                    <a:pt x="66478" y="63488"/>
                  </a:lnTo>
                  <a:lnTo>
                    <a:pt x="66469" y="63212"/>
                  </a:lnTo>
                  <a:lnTo>
                    <a:pt x="66460" y="62945"/>
                  </a:lnTo>
                  <a:lnTo>
                    <a:pt x="66450" y="62678"/>
                  </a:lnTo>
                  <a:lnTo>
                    <a:pt x="66423" y="62402"/>
                  </a:lnTo>
                  <a:lnTo>
                    <a:pt x="66395" y="62135"/>
                  </a:lnTo>
                  <a:lnTo>
                    <a:pt x="66368" y="61869"/>
                  </a:lnTo>
                  <a:lnTo>
                    <a:pt x="66331" y="61602"/>
                  </a:lnTo>
                  <a:lnTo>
                    <a:pt x="66285" y="61335"/>
                  </a:lnTo>
                  <a:lnTo>
                    <a:pt x="66230" y="61068"/>
                  </a:lnTo>
                  <a:lnTo>
                    <a:pt x="66174" y="60801"/>
                  </a:lnTo>
                  <a:lnTo>
                    <a:pt x="66119" y="60534"/>
                  </a:lnTo>
                  <a:lnTo>
                    <a:pt x="66045" y="60267"/>
                  </a:lnTo>
                  <a:lnTo>
                    <a:pt x="65898" y="59734"/>
                  </a:lnTo>
                  <a:lnTo>
                    <a:pt x="65723" y="59209"/>
                  </a:lnTo>
                  <a:lnTo>
                    <a:pt x="65530" y="58675"/>
                  </a:lnTo>
                  <a:lnTo>
                    <a:pt x="65319" y="58151"/>
                  </a:lnTo>
                  <a:lnTo>
                    <a:pt x="65088" y="57635"/>
                  </a:lnTo>
                  <a:lnTo>
                    <a:pt x="64831" y="57111"/>
                  </a:lnTo>
                  <a:lnTo>
                    <a:pt x="64555" y="56596"/>
                  </a:lnTo>
                  <a:lnTo>
                    <a:pt x="64260" y="56071"/>
                  </a:lnTo>
                  <a:lnTo>
                    <a:pt x="63947" y="55556"/>
                  </a:lnTo>
                  <a:lnTo>
                    <a:pt x="63616" y="55040"/>
                  </a:lnTo>
                  <a:lnTo>
                    <a:pt x="63266" y="54534"/>
                  </a:lnTo>
                  <a:lnTo>
                    <a:pt x="62898" y="54019"/>
                  </a:lnTo>
                  <a:lnTo>
                    <a:pt x="62512" y="53513"/>
                  </a:lnTo>
                  <a:lnTo>
                    <a:pt x="62116" y="52997"/>
                  </a:lnTo>
                  <a:lnTo>
                    <a:pt x="61693" y="52491"/>
                  </a:lnTo>
                  <a:lnTo>
                    <a:pt x="61260" y="51985"/>
                  </a:lnTo>
                  <a:lnTo>
                    <a:pt x="60809" y="51488"/>
                  </a:lnTo>
                  <a:lnTo>
                    <a:pt x="60340" y="50982"/>
                  </a:lnTo>
                  <a:lnTo>
                    <a:pt x="59861" y="50485"/>
                  </a:lnTo>
                  <a:lnTo>
                    <a:pt x="59365" y="49979"/>
                  </a:lnTo>
                  <a:lnTo>
                    <a:pt x="58849" y="49482"/>
                  </a:lnTo>
                  <a:lnTo>
                    <a:pt x="58325" y="48985"/>
                  </a:lnTo>
                  <a:lnTo>
                    <a:pt x="57782" y="48488"/>
                  </a:lnTo>
                  <a:lnTo>
                    <a:pt x="57230" y="47991"/>
                  </a:lnTo>
                  <a:lnTo>
                    <a:pt x="56668" y="47503"/>
                  </a:lnTo>
                  <a:lnTo>
                    <a:pt x="56089" y="47007"/>
                  </a:lnTo>
                  <a:lnTo>
                    <a:pt x="55500" y="46519"/>
                  </a:lnTo>
                  <a:lnTo>
                    <a:pt x="54892" y="46022"/>
                  </a:lnTo>
                  <a:lnTo>
                    <a:pt x="54285" y="45534"/>
                  </a:lnTo>
                  <a:lnTo>
                    <a:pt x="53659" y="45046"/>
                  </a:lnTo>
                  <a:lnTo>
                    <a:pt x="53024" y="44559"/>
                  </a:lnTo>
                  <a:lnTo>
                    <a:pt x="52380" y="44071"/>
                  </a:lnTo>
                  <a:lnTo>
                    <a:pt x="51717" y="43583"/>
                  </a:lnTo>
                  <a:lnTo>
                    <a:pt x="51055" y="43105"/>
                  </a:lnTo>
                  <a:lnTo>
                    <a:pt x="50383" y="42617"/>
                  </a:lnTo>
                  <a:lnTo>
                    <a:pt x="49702" y="42129"/>
                  </a:lnTo>
                  <a:lnTo>
                    <a:pt x="48313" y="41163"/>
                  </a:lnTo>
                  <a:lnTo>
                    <a:pt x="46886" y="40206"/>
                  </a:lnTo>
                  <a:lnTo>
                    <a:pt x="45441" y="39240"/>
                  </a:lnTo>
                  <a:lnTo>
                    <a:pt x="43969" y="38283"/>
                  </a:lnTo>
                  <a:lnTo>
                    <a:pt x="42478" y="37325"/>
                  </a:lnTo>
                  <a:lnTo>
                    <a:pt x="40960" y="36378"/>
                  </a:lnTo>
                  <a:lnTo>
                    <a:pt x="39432" y="35421"/>
                  </a:lnTo>
                  <a:lnTo>
                    <a:pt x="37895" y="34473"/>
                  </a:lnTo>
                  <a:lnTo>
                    <a:pt x="36349" y="33516"/>
                  </a:lnTo>
                  <a:lnTo>
                    <a:pt x="33239" y="31620"/>
                  </a:lnTo>
                  <a:lnTo>
                    <a:pt x="30129" y="29715"/>
                  </a:lnTo>
                  <a:lnTo>
                    <a:pt x="28573" y="28767"/>
                  </a:lnTo>
                  <a:lnTo>
                    <a:pt x="27037" y="27810"/>
                  </a:lnTo>
                  <a:lnTo>
                    <a:pt x="25509" y="26853"/>
                  </a:lnTo>
                  <a:lnTo>
                    <a:pt x="24000" y="25905"/>
                  </a:lnTo>
                  <a:lnTo>
                    <a:pt x="22500" y="24948"/>
                  </a:lnTo>
                  <a:lnTo>
                    <a:pt x="21027" y="23991"/>
                  </a:lnTo>
                  <a:lnTo>
                    <a:pt x="19583" y="23025"/>
                  </a:lnTo>
                  <a:lnTo>
                    <a:pt x="18166" y="22068"/>
                  </a:lnTo>
                  <a:lnTo>
                    <a:pt x="16776" y="21101"/>
                  </a:lnTo>
                  <a:lnTo>
                    <a:pt x="16086" y="20614"/>
                  </a:lnTo>
                  <a:lnTo>
                    <a:pt x="15414" y="20126"/>
                  </a:lnTo>
                  <a:lnTo>
                    <a:pt x="14751" y="19647"/>
                  </a:lnTo>
                  <a:lnTo>
                    <a:pt x="14098" y="19160"/>
                  </a:lnTo>
                  <a:lnTo>
                    <a:pt x="13454" y="18672"/>
                  </a:lnTo>
                  <a:lnTo>
                    <a:pt x="12819" y="18184"/>
                  </a:lnTo>
                  <a:lnTo>
                    <a:pt x="12193" y="17697"/>
                  </a:lnTo>
                  <a:lnTo>
                    <a:pt x="11577" y="17200"/>
                  </a:lnTo>
                  <a:lnTo>
                    <a:pt x="10978" y="16712"/>
                  </a:lnTo>
                  <a:lnTo>
                    <a:pt x="10389" y="16224"/>
                  </a:lnTo>
                  <a:lnTo>
                    <a:pt x="9810" y="15727"/>
                  </a:lnTo>
                  <a:lnTo>
                    <a:pt x="9239" y="15230"/>
                  </a:lnTo>
                  <a:lnTo>
                    <a:pt x="8687" y="14733"/>
                  </a:lnTo>
                  <a:lnTo>
                    <a:pt x="8153" y="14236"/>
                  </a:lnTo>
                  <a:lnTo>
                    <a:pt x="7620" y="13739"/>
                  </a:lnTo>
                  <a:lnTo>
                    <a:pt x="7113" y="13243"/>
                  </a:lnTo>
                  <a:lnTo>
                    <a:pt x="6617" y="12746"/>
                  </a:lnTo>
                  <a:lnTo>
                    <a:pt x="6129" y="12239"/>
                  </a:lnTo>
                  <a:lnTo>
                    <a:pt x="5669" y="11743"/>
                  </a:lnTo>
                  <a:lnTo>
                    <a:pt x="5218" y="11236"/>
                  </a:lnTo>
                  <a:lnTo>
                    <a:pt x="4776" y="10730"/>
                  </a:lnTo>
                  <a:lnTo>
                    <a:pt x="4362" y="10224"/>
                  </a:lnTo>
                  <a:lnTo>
                    <a:pt x="3957" y="9709"/>
                  </a:lnTo>
                  <a:lnTo>
                    <a:pt x="3571" y="9203"/>
                  </a:lnTo>
                  <a:lnTo>
                    <a:pt x="3202" y="8687"/>
                  </a:lnTo>
                  <a:lnTo>
                    <a:pt x="2853" y="8181"/>
                  </a:lnTo>
                  <a:lnTo>
                    <a:pt x="2521" y="7666"/>
                  </a:lnTo>
                  <a:lnTo>
                    <a:pt x="2209" y="7151"/>
                  </a:lnTo>
                  <a:lnTo>
                    <a:pt x="1914" y="6626"/>
                  </a:lnTo>
                  <a:lnTo>
                    <a:pt x="1638" y="6111"/>
                  </a:lnTo>
                  <a:lnTo>
                    <a:pt x="1390" y="5586"/>
                  </a:lnTo>
                  <a:lnTo>
                    <a:pt x="1150" y="5062"/>
                  </a:lnTo>
                  <a:lnTo>
                    <a:pt x="939" y="4537"/>
                  </a:lnTo>
                  <a:lnTo>
                    <a:pt x="745" y="4012"/>
                  </a:lnTo>
                  <a:lnTo>
                    <a:pt x="571" y="3479"/>
                  </a:lnTo>
                  <a:lnTo>
                    <a:pt x="423" y="2954"/>
                  </a:lnTo>
                  <a:lnTo>
                    <a:pt x="359" y="2687"/>
                  </a:lnTo>
                  <a:lnTo>
                    <a:pt x="294" y="2420"/>
                  </a:lnTo>
                  <a:lnTo>
                    <a:pt x="239" y="2154"/>
                  </a:lnTo>
                  <a:lnTo>
                    <a:pt x="193" y="1887"/>
                  </a:lnTo>
                  <a:lnTo>
                    <a:pt x="147" y="1620"/>
                  </a:lnTo>
                  <a:lnTo>
                    <a:pt x="110" y="1344"/>
                  </a:lnTo>
                  <a:lnTo>
                    <a:pt x="74" y="1077"/>
                  </a:lnTo>
                  <a:lnTo>
                    <a:pt x="46" y="810"/>
                  </a:lnTo>
                  <a:lnTo>
                    <a:pt x="28" y="543"/>
                  </a:lnTo>
                  <a:lnTo>
                    <a:pt x="9" y="267"/>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5"/>
            <p:cNvSpPr/>
            <p:nvPr/>
          </p:nvSpPr>
          <p:spPr>
            <a:xfrm>
              <a:off x="2979025" y="3433000"/>
              <a:ext cx="1661950" cy="2043875"/>
            </a:xfrm>
            <a:custGeom>
              <a:rect b="b" l="l" r="r" t="t"/>
              <a:pathLst>
                <a:path extrusionOk="0" h="81755" w="66478">
                  <a:moveTo>
                    <a:pt x="0" y="0"/>
                  </a:moveTo>
                  <a:lnTo>
                    <a:pt x="0" y="18000"/>
                  </a:lnTo>
                  <a:lnTo>
                    <a:pt x="0" y="18267"/>
                  </a:lnTo>
                  <a:lnTo>
                    <a:pt x="9" y="18543"/>
                  </a:lnTo>
                  <a:lnTo>
                    <a:pt x="28" y="18810"/>
                  </a:lnTo>
                  <a:lnTo>
                    <a:pt x="46" y="19077"/>
                  </a:lnTo>
                  <a:lnTo>
                    <a:pt x="74" y="19353"/>
                  </a:lnTo>
                  <a:lnTo>
                    <a:pt x="110" y="19620"/>
                  </a:lnTo>
                  <a:lnTo>
                    <a:pt x="147" y="19887"/>
                  </a:lnTo>
                  <a:lnTo>
                    <a:pt x="193" y="20154"/>
                  </a:lnTo>
                  <a:lnTo>
                    <a:pt x="239" y="20420"/>
                  </a:lnTo>
                  <a:lnTo>
                    <a:pt x="294" y="20687"/>
                  </a:lnTo>
                  <a:lnTo>
                    <a:pt x="359" y="20954"/>
                  </a:lnTo>
                  <a:lnTo>
                    <a:pt x="423" y="21221"/>
                  </a:lnTo>
                  <a:lnTo>
                    <a:pt x="571" y="21755"/>
                  </a:lnTo>
                  <a:lnTo>
                    <a:pt x="745" y="22279"/>
                  </a:lnTo>
                  <a:lnTo>
                    <a:pt x="939" y="22813"/>
                  </a:lnTo>
                  <a:lnTo>
                    <a:pt x="1150" y="23338"/>
                  </a:lnTo>
                  <a:lnTo>
                    <a:pt x="1390" y="23862"/>
                  </a:lnTo>
                  <a:lnTo>
                    <a:pt x="1638" y="24377"/>
                  </a:lnTo>
                  <a:lnTo>
                    <a:pt x="1914" y="24902"/>
                  </a:lnTo>
                  <a:lnTo>
                    <a:pt x="2209" y="25417"/>
                  </a:lnTo>
                  <a:lnTo>
                    <a:pt x="2521" y="25933"/>
                  </a:lnTo>
                  <a:lnTo>
                    <a:pt x="2853" y="26448"/>
                  </a:lnTo>
                  <a:lnTo>
                    <a:pt x="3202" y="26963"/>
                  </a:lnTo>
                  <a:lnTo>
                    <a:pt x="3571" y="27469"/>
                  </a:lnTo>
                  <a:lnTo>
                    <a:pt x="3957" y="27985"/>
                  </a:lnTo>
                  <a:lnTo>
                    <a:pt x="4362" y="28491"/>
                  </a:lnTo>
                  <a:lnTo>
                    <a:pt x="4776" y="28997"/>
                  </a:lnTo>
                  <a:lnTo>
                    <a:pt x="5218" y="29503"/>
                  </a:lnTo>
                  <a:lnTo>
                    <a:pt x="5669" y="30009"/>
                  </a:lnTo>
                  <a:lnTo>
                    <a:pt x="6129" y="30516"/>
                  </a:lnTo>
                  <a:lnTo>
                    <a:pt x="6617" y="31012"/>
                  </a:lnTo>
                  <a:lnTo>
                    <a:pt x="7113" y="31519"/>
                  </a:lnTo>
                  <a:lnTo>
                    <a:pt x="7620" y="32016"/>
                  </a:lnTo>
                  <a:lnTo>
                    <a:pt x="8153" y="32512"/>
                  </a:lnTo>
                  <a:lnTo>
                    <a:pt x="8687" y="33009"/>
                  </a:lnTo>
                  <a:lnTo>
                    <a:pt x="9239" y="33506"/>
                  </a:lnTo>
                  <a:lnTo>
                    <a:pt x="9810" y="33994"/>
                  </a:lnTo>
                  <a:lnTo>
                    <a:pt x="10389" y="34491"/>
                  </a:lnTo>
                  <a:lnTo>
                    <a:pt x="10978" y="34979"/>
                  </a:lnTo>
                  <a:lnTo>
                    <a:pt x="11577" y="35476"/>
                  </a:lnTo>
                  <a:lnTo>
                    <a:pt x="12193" y="35963"/>
                  </a:lnTo>
                  <a:lnTo>
                    <a:pt x="12819" y="36451"/>
                  </a:lnTo>
                  <a:lnTo>
                    <a:pt x="13454" y="36939"/>
                  </a:lnTo>
                  <a:lnTo>
                    <a:pt x="14098" y="37427"/>
                  </a:lnTo>
                  <a:lnTo>
                    <a:pt x="14751" y="37914"/>
                  </a:lnTo>
                  <a:lnTo>
                    <a:pt x="15414" y="38402"/>
                  </a:lnTo>
                  <a:lnTo>
                    <a:pt x="16086" y="38881"/>
                  </a:lnTo>
                  <a:lnTo>
                    <a:pt x="16776" y="39368"/>
                  </a:lnTo>
                  <a:lnTo>
                    <a:pt x="18166" y="40335"/>
                  </a:lnTo>
                  <a:lnTo>
                    <a:pt x="19583" y="41301"/>
                  </a:lnTo>
                  <a:lnTo>
                    <a:pt x="21027" y="42258"/>
                  </a:lnTo>
                  <a:lnTo>
                    <a:pt x="22500" y="43215"/>
                  </a:lnTo>
                  <a:lnTo>
                    <a:pt x="24000" y="44172"/>
                  </a:lnTo>
                  <a:lnTo>
                    <a:pt x="25509" y="45129"/>
                  </a:lnTo>
                  <a:lnTo>
                    <a:pt x="27037" y="46077"/>
                  </a:lnTo>
                  <a:lnTo>
                    <a:pt x="28573" y="47034"/>
                  </a:lnTo>
                  <a:lnTo>
                    <a:pt x="30129" y="47982"/>
                  </a:lnTo>
                  <a:lnTo>
                    <a:pt x="33239" y="49887"/>
                  </a:lnTo>
                  <a:lnTo>
                    <a:pt x="36349" y="51792"/>
                  </a:lnTo>
                  <a:lnTo>
                    <a:pt x="37895" y="52740"/>
                  </a:lnTo>
                  <a:lnTo>
                    <a:pt x="39432" y="53687"/>
                  </a:lnTo>
                  <a:lnTo>
                    <a:pt x="40960" y="54644"/>
                  </a:lnTo>
                  <a:lnTo>
                    <a:pt x="42478" y="55602"/>
                  </a:lnTo>
                  <a:lnTo>
                    <a:pt x="43969" y="56559"/>
                  </a:lnTo>
                  <a:lnTo>
                    <a:pt x="45441" y="57516"/>
                  </a:lnTo>
                  <a:lnTo>
                    <a:pt x="46886" y="58473"/>
                  </a:lnTo>
                  <a:lnTo>
                    <a:pt x="48313" y="59439"/>
                  </a:lnTo>
                  <a:lnTo>
                    <a:pt x="49702" y="60405"/>
                  </a:lnTo>
                  <a:lnTo>
                    <a:pt x="50383" y="60884"/>
                  </a:lnTo>
                  <a:lnTo>
                    <a:pt x="51055" y="61371"/>
                  </a:lnTo>
                  <a:lnTo>
                    <a:pt x="51717" y="61859"/>
                  </a:lnTo>
                  <a:lnTo>
                    <a:pt x="52380" y="62338"/>
                  </a:lnTo>
                  <a:lnTo>
                    <a:pt x="53024" y="62825"/>
                  </a:lnTo>
                  <a:lnTo>
                    <a:pt x="53659" y="63313"/>
                  </a:lnTo>
                  <a:lnTo>
                    <a:pt x="54285" y="63801"/>
                  </a:lnTo>
                  <a:lnTo>
                    <a:pt x="54892" y="64298"/>
                  </a:lnTo>
                  <a:lnTo>
                    <a:pt x="55500" y="64786"/>
                  </a:lnTo>
                  <a:lnTo>
                    <a:pt x="56089" y="65273"/>
                  </a:lnTo>
                  <a:lnTo>
                    <a:pt x="56668" y="65770"/>
                  </a:lnTo>
                  <a:lnTo>
                    <a:pt x="57230" y="66267"/>
                  </a:lnTo>
                  <a:lnTo>
                    <a:pt x="57782" y="66755"/>
                  </a:lnTo>
                  <a:lnTo>
                    <a:pt x="58325" y="67252"/>
                  </a:lnTo>
                  <a:lnTo>
                    <a:pt x="58849" y="67749"/>
                  </a:lnTo>
                  <a:lnTo>
                    <a:pt x="59365" y="68255"/>
                  </a:lnTo>
                  <a:lnTo>
                    <a:pt x="59861" y="68752"/>
                  </a:lnTo>
                  <a:lnTo>
                    <a:pt x="60340" y="69249"/>
                  </a:lnTo>
                  <a:lnTo>
                    <a:pt x="60809" y="69755"/>
                  </a:lnTo>
                  <a:lnTo>
                    <a:pt x="61260" y="70261"/>
                  </a:lnTo>
                  <a:lnTo>
                    <a:pt x="61693" y="70767"/>
                  </a:lnTo>
                  <a:lnTo>
                    <a:pt x="62116" y="71273"/>
                  </a:lnTo>
                  <a:lnTo>
                    <a:pt x="62512" y="71780"/>
                  </a:lnTo>
                  <a:lnTo>
                    <a:pt x="62898" y="72286"/>
                  </a:lnTo>
                  <a:lnTo>
                    <a:pt x="63266" y="72801"/>
                  </a:lnTo>
                  <a:lnTo>
                    <a:pt x="63616" y="73316"/>
                  </a:lnTo>
                  <a:lnTo>
                    <a:pt x="63947" y="73832"/>
                  </a:lnTo>
                  <a:lnTo>
                    <a:pt x="64260" y="74347"/>
                  </a:lnTo>
                  <a:lnTo>
                    <a:pt x="64555" y="74862"/>
                  </a:lnTo>
                  <a:lnTo>
                    <a:pt x="64831" y="75378"/>
                  </a:lnTo>
                  <a:lnTo>
                    <a:pt x="65088" y="75902"/>
                  </a:lnTo>
                  <a:lnTo>
                    <a:pt x="65319" y="76427"/>
                  </a:lnTo>
                  <a:lnTo>
                    <a:pt x="65530" y="76951"/>
                  </a:lnTo>
                  <a:lnTo>
                    <a:pt x="65723" y="77476"/>
                  </a:lnTo>
                  <a:lnTo>
                    <a:pt x="65898" y="78000"/>
                  </a:lnTo>
                  <a:lnTo>
                    <a:pt x="66045" y="78534"/>
                  </a:lnTo>
                  <a:lnTo>
                    <a:pt x="66119" y="78801"/>
                  </a:lnTo>
                  <a:lnTo>
                    <a:pt x="66174" y="79068"/>
                  </a:lnTo>
                  <a:lnTo>
                    <a:pt x="66230" y="79335"/>
                  </a:lnTo>
                  <a:lnTo>
                    <a:pt x="66285" y="79602"/>
                  </a:lnTo>
                  <a:lnTo>
                    <a:pt x="66331" y="79868"/>
                  </a:lnTo>
                  <a:lnTo>
                    <a:pt x="66368" y="80135"/>
                  </a:lnTo>
                  <a:lnTo>
                    <a:pt x="66395" y="80402"/>
                  </a:lnTo>
                  <a:lnTo>
                    <a:pt x="66423" y="80678"/>
                  </a:lnTo>
                  <a:lnTo>
                    <a:pt x="66450" y="80945"/>
                  </a:lnTo>
                  <a:lnTo>
                    <a:pt x="66460" y="81212"/>
                  </a:lnTo>
                  <a:lnTo>
                    <a:pt x="66469" y="81488"/>
                  </a:lnTo>
                  <a:lnTo>
                    <a:pt x="66478" y="81755"/>
                  </a:lnTo>
                  <a:lnTo>
                    <a:pt x="66478" y="63488"/>
                  </a:lnTo>
                  <a:lnTo>
                    <a:pt x="66469" y="63221"/>
                  </a:lnTo>
                  <a:lnTo>
                    <a:pt x="66460" y="62945"/>
                  </a:lnTo>
                  <a:lnTo>
                    <a:pt x="66450" y="62678"/>
                  </a:lnTo>
                  <a:lnTo>
                    <a:pt x="66423" y="62411"/>
                  </a:lnTo>
                  <a:lnTo>
                    <a:pt x="66395" y="62135"/>
                  </a:lnTo>
                  <a:lnTo>
                    <a:pt x="66368" y="61868"/>
                  </a:lnTo>
                  <a:lnTo>
                    <a:pt x="66331" y="61602"/>
                  </a:lnTo>
                  <a:lnTo>
                    <a:pt x="66285" y="61335"/>
                  </a:lnTo>
                  <a:lnTo>
                    <a:pt x="66230" y="61068"/>
                  </a:lnTo>
                  <a:lnTo>
                    <a:pt x="66174" y="60801"/>
                  </a:lnTo>
                  <a:lnTo>
                    <a:pt x="66119" y="60534"/>
                  </a:lnTo>
                  <a:lnTo>
                    <a:pt x="66045" y="60267"/>
                  </a:lnTo>
                  <a:lnTo>
                    <a:pt x="65898" y="59733"/>
                  </a:lnTo>
                  <a:lnTo>
                    <a:pt x="65723" y="59209"/>
                  </a:lnTo>
                  <a:lnTo>
                    <a:pt x="65530" y="58684"/>
                  </a:lnTo>
                  <a:lnTo>
                    <a:pt x="65319" y="58160"/>
                  </a:lnTo>
                  <a:lnTo>
                    <a:pt x="65088" y="57635"/>
                  </a:lnTo>
                  <a:lnTo>
                    <a:pt x="64831" y="57111"/>
                  </a:lnTo>
                  <a:lnTo>
                    <a:pt x="64555" y="56595"/>
                  </a:lnTo>
                  <a:lnTo>
                    <a:pt x="64260" y="56080"/>
                  </a:lnTo>
                  <a:lnTo>
                    <a:pt x="63947" y="55565"/>
                  </a:lnTo>
                  <a:lnTo>
                    <a:pt x="63616" y="55049"/>
                  </a:lnTo>
                  <a:lnTo>
                    <a:pt x="63266" y="54534"/>
                  </a:lnTo>
                  <a:lnTo>
                    <a:pt x="62898" y="54019"/>
                  </a:lnTo>
                  <a:lnTo>
                    <a:pt x="62512" y="53513"/>
                  </a:lnTo>
                  <a:lnTo>
                    <a:pt x="62116" y="53006"/>
                  </a:lnTo>
                  <a:lnTo>
                    <a:pt x="61693" y="52500"/>
                  </a:lnTo>
                  <a:lnTo>
                    <a:pt x="61260" y="51994"/>
                  </a:lnTo>
                  <a:lnTo>
                    <a:pt x="60809" y="51488"/>
                  </a:lnTo>
                  <a:lnTo>
                    <a:pt x="60340" y="50991"/>
                  </a:lnTo>
                  <a:lnTo>
                    <a:pt x="59861" y="50485"/>
                  </a:lnTo>
                  <a:lnTo>
                    <a:pt x="59365" y="49988"/>
                  </a:lnTo>
                  <a:lnTo>
                    <a:pt x="58849" y="49491"/>
                  </a:lnTo>
                  <a:lnTo>
                    <a:pt x="58325" y="48985"/>
                  </a:lnTo>
                  <a:lnTo>
                    <a:pt x="57782" y="48497"/>
                  </a:lnTo>
                  <a:lnTo>
                    <a:pt x="57230" y="48000"/>
                  </a:lnTo>
                  <a:lnTo>
                    <a:pt x="56668" y="47503"/>
                  </a:lnTo>
                  <a:lnTo>
                    <a:pt x="56089" y="47016"/>
                  </a:lnTo>
                  <a:lnTo>
                    <a:pt x="55500" y="46519"/>
                  </a:lnTo>
                  <a:lnTo>
                    <a:pt x="54892" y="46031"/>
                  </a:lnTo>
                  <a:lnTo>
                    <a:pt x="54285" y="45543"/>
                  </a:lnTo>
                  <a:lnTo>
                    <a:pt x="53659" y="45046"/>
                  </a:lnTo>
                  <a:lnTo>
                    <a:pt x="53024" y="44559"/>
                  </a:lnTo>
                  <a:lnTo>
                    <a:pt x="52380" y="44080"/>
                  </a:lnTo>
                  <a:lnTo>
                    <a:pt x="51717" y="43592"/>
                  </a:lnTo>
                  <a:lnTo>
                    <a:pt x="51055" y="43105"/>
                  </a:lnTo>
                  <a:lnTo>
                    <a:pt x="50383" y="42617"/>
                  </a:lnTo>
                  <a:lnTo>
                    <a:pt x="49702" y="42138"/>
                  </a:lnTo>
                  <a:lnTo>
                    <a:pt x="48313" y="41172"/>
                  </a:lnTo>
                  <a:lnTo>
                    <a:pt x="46886" y="40206"/>
                  </a:lnTo>
                  <a:lnTo>
                    <a:pt x="45441" y="39249"/>
                  </a:lnTo>
                  <a:lnTo>
                    <a:pt x="43969" y="38292"/>
                  </a:lnTo>
                  <a:lnTo>
                    <a:pt x="42478" y="37335"/>
                  </a:lnTo>
                  <a:lnTo>
                    <a:pt x="40960" y="36378"/>
                  </a:lnTo>
                  <a:lnTo>
                    <a:pt x="39432" y="35430"/>
                  </a:lnTo>
                  <a:lnTo>
                    <a:pt x="37895" y="34473"/>
                  </a:lnTo>
                  <a:lnTo>
                    <a:pt x="36349" y="33525"/>
                  </a:lnTo>
                  <a:lnTo>
                    <a:pt x="33239" y="31620"/>
                  </a:lnTo>
                  <a:lnTo>
                    <a:pt x="30129" y="29715"/>
                  </a:lnTo>
                  <a:lnTo>
                    <a:pt x="28573" y="28767"/>
                  </a:lnTo>
                  <a:lnTo>
                    <a:pt x="27037" y="27810"/>
                  </a:lnTo>
                  <a:lnTo>
                    <a:pt x="25509" y="26862"/>
                  </a:lnTo>
                  <a:lnTo>
                    <a:pt x="24000" y="25905"/>
                  </a:lnTo>
                  <a:lnTo>
                    <a:pt x="22500" y="24948"/>
                  </a:lnTo>
                  <a:lnTo>
                    <a:pt x="21027" y="23991"/>
                  </a:lnTo>
                  <a:lnTo>
                    <a:pt x="19583" y="23034"/>
                  </a:lnTo>
                  <a:lnTo>
                    <a:pt x="18166" y="22068"/>
                  </a:lnTo>
                  <a:lnTo>
                    <a:pt x="16776" y="21101"/>
                  </a:lnTo>
                  <a:lnTo>
                    <a:pt x="16086" y="20614"/>
                  </a:lnTo>
                  <a:lnTo>
                    <a:pt x="15414" y="20135"/>
                  </a:lnTo>
                  <a:lnTo>
                    <a:pt x="14751" y="19647"/>
                  </a:lnTo>
                  <a:lnTo>
                    <a:pt x="14098" y="19160"/>
                  </a:lnTo>
                  <a:lnTo>
                    <a:pt x="13454" y="18672"/>
                  </a:lnTo>
                  <a:lnTo>
                    <a:pt x="12819" y="18184"/>
                  </a:lnTo>
                  <a:lnTo>
                    <a:pt x="12193" y="17696"/>
                  </a:lnTo>
                  <a:lnTo>
                    <a:pt x="11577" y="17209"/>
                  </a:lnTo>
                  <a:lnTo>
                    <a:pt x="10978" y="16712"/>
                  </a:lnTo>
                  <a:lnTo>
                    <a:pt x="10389" y="16224"/>
                  </a:lnTo>
                  <a:lnTo>
                    <a:pt x="9810" y="15727"/>
                  </a:lnTo>
                  <a:lnTo>
                    <a:pt x="9239" y="15239"/>
                  </a:lnTo>
                  <a:lnTo>
                    <a:pt x="8687" y="14742"/>
                  </a:lnTo>
                  <a:lnTo>
                    <a:pt x="8153" y="14246"/>
                  </a:lnTo>
                  <a:lnTo>
                    <a:pt x="7620" y="13749"/>
                  </a:lnTo>
                  <a:lnTo>
                    <a:pt x="7113" y="13252"/>
                  </a:lnTo>
                  <a:lnTo>
                    <a:pt x="6617" y="12746"/>
                  </a:lnTo>
                  <a:lnTo>
                    <a:pt x="6129" y="12249"/>
                  </a:lnTo>
                  <a:lnTo>
                    <a:pt x="5669" y="11742"/>
                  </a:lnTo>
                  <a:lnTo>
                    <a:pt x="5218" y="11236"/>
                  </a:lnTo>
                  <a:lnTo>
                    <a:pt x="4776" y="10730"/>
                  </a:lnTo>
                  <a:lnTo>
                    <a:pt x="4362" y="10224"/>
                  </a:lnTo>
                  <a:lnTo>
                    <a:pt x="3957" y="9718"/>
                  </a:lnTo>
                  <a:lnTo>
                    <a:pt x="3571" y="9212"/>
                  </a:lnTo>
                  <a:lnTo>
                    <a:pt x="3202" y="8696"/>
                  </a:lnTo>
                  <a:lnTo>
                    <a:pt x="2853" y="8181"/>
                  </a:lnTo>
                  <a:lnTo>
                    <a:pt x="2521" y="7666"/>
                  </a:lnTo>
                  <a:lnTo>
                    <a:pt x="2209" y="7150"/>
                  </a:lnTo>
                  <a:lnTo>
                    <a:pt x="1914" y="6635"/>
                  </a:lnTo>
                  <a:lnTo>
                    <a:pt x="1638" y="6111"/>
                  </a:lnTo>
                  <a:lnTo>
                    <a:pt x="1390" y="5595"/>
                  </a:lnTo>
                  <a:lnTo>
                    <a:pt x="1150" y="5071"/>
                  </a:lnTo>
                  <a:lnTo>
                    <a:pt x="939" y="4546"/>
                  </a:lnTo>
                  <a:lnTo>
                    <a:pt x="745" y="4012"/>
                  </a:lnTo>
                  <a:lnTo>
                    <a:pt x="571" y="3488"/>
                  </a:lnTo>
                  <a:lnTo>
                    <a:pt x="423" y="2954"/>
                  </a:lnTo>
                  <a:lnTo>
                    <a:pt x="359" y="2687"/>
                  </a:lnTo>
                  <a:lnTo>
                    <a:pt x="294" y="2420"/>
                  </a:lnTo>
                  <a:lnTo>
                    <a:pt x="239" y="2153"/>
                  </a:lnTo>
                  <a:lnTo>
                    <a:pt x="193" y="1887"/>
                  </a:lnTo>
                  <a:lnTo>
                    <a:pt x="147" y="1620"/>
                  </a:lnTo>
                  <a:lnTo>
                    <a:pt x="110" y="1353"/>
                  </a:lnTo>
                  <a:lnTo>
                    <a:pt x="74" y="1086"/>
                  </a:lnTo>
                  <a:lnTo>
                    <a:pt x="46" y="810"/>
                  </a:lnTo>
                  <a:lnTo>
                    <a:pt x="28" y="543"/>
                  </a:lnTo>
                  <a:lnTo>
                    <a:pt x="9" y="27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5"/>
            <p:cNvSpPr/>
            <p:nvPr/>
          </p:nvSpPr>
          <p:spPr>
            <a:xfrm>
              <a:off x="3784675" y="1852000"/>
              <a:ext cx="815600" cy="101475"/>
            </a:xfrm>
            <a:custGeom>
              <a:rect b="b" l="l" r="r" t="t"/>
              <a:pathLst>
                <a:path extrusionOk="0" h="4059" w="32624">
                  <a:moveTo>
                    <a:pt x="1" y="1"/>
                  </a:moveTo>
                  <a:lnTo>
                    <a:pt x="203" y="19"/>
                  </a:lnTo>
                  <a:lnTo>
                    <a:pt x="406" y="47"/>
                  </a:lnTo>
                  <a:lnTo>
                    <a:pt x="599" y="93"/>
                  </a:lnTo>
                  <a:lnTo>
                    <a:pt x="783" y="166"/>
                  </a:lnTo>
                  <a:lnTo>
                    <a:pt x="967" y="249"/>
                  </a:lnTo>
                  <a:lnTo>
                    <a:pt x="1133" y="350"/>
                  </a:lnTo>
                  <a:lnTo>
                    <a:pt x="1289" y="470"/>
                  </a:lnTo>
                  <a:lnTo>
                    <a:pt x="1427" y="599"/>
                  </a:lnTo>
                  <a:lnTo>
                    <a:pt x="1565" y="746"/>
                  </a:lnTo>
                  <a:lnTo>
                    <a:pt x="1676" y="902"/>
                  </a:lnTo>
                  <a:lnTo>
                    <a:pt x="1777" y="1068"/>
                  </a:lnTo>
                  <a:lnTo>
                    <a:pt x="1869" y="1243"/>
                  </a:lnTo>
                  <a:lnTo>
                    <a:pt x="1933" y="1427"/>
                  </a:lnTo>
                  <a:lnTo>
                    <a:pt x="1988" y="1629"/>
                  </a:lnTo>
                  <a:lnTo>
                    <a:pt x="2016" y="1823"/>
                  </a:lnTo>
                  <a:lnTo>
                    <a:pt x="2025" y="2034"/>
                  </a:lnTo>
                  <a:lnTo>
                    <a:pt x="2016" y="2237"/>
                  </a:lnTo>
                  <a:lnTo>
                    <a:pt x="1988" y="2439"/>
                  </a:lnTo>
                  <a:lnTo>
                    <a:pt x="1933" y="2642"/>
                  </a:lnTo>
                  <a:lnTo>
                    <a:pt x="1869" y="2826"/>
                  </a:lnTo>
                  <a:lnTo>
                    <a:pt x="1777" y="3001"/>
                  </a:lnTo>
                  <a:lnTo>
                    <a:pt x="1676" y="3166"/>
                  </a:lnTo>
                  <a:lnTo>
                    <a:pt x="1565" y="3323"/>
                  </a:lnTo>
                  <a:lnTo>
                    <a:pt x="1427" y="3470"/>
                  </a:lnTo>
                  <a:lnTo>
                    <a:pt x="1289" y="3599"/>
                  </a:lnTo>
                  <a:lnTo>
                    <a:pt x="1133" y="3718"/>
                  </a:lnTo>
                  <a:lnTo>
                    <a:pt x="967" y="3820"/>
                  </a:lnTo>
                  <a:lnTo>
                    <a:pt x="783" y="3902"/>
                  </a:lnTo>
                  <a:lnTo>
                    <a:pt x="599" y="3976"/>
                  </a:lnTo>
                  <a:lnTo>
                    <a:pt x="406" y="4022"/>
                  </a:lnTo>
                  <a:lnTo>
                    <a:pt x="203" y="4050"/>
                  </a:lnTo>
                  <a:lnTo>
                    <a:pt x="1" y="4059"/>
                  </a:lnTo>
                  <a:lnTo>
                    <a:pt x="30599" y="4059"/>
                  </a:lnTo>
                  <a:lnTo>
                    <a:pt x="30801" y="4050"/>
                  </a:lnTo>
                  <a:lnTo>
                    <a:pt x="31004" y="4022"/>
                  </a:lnTo>
                  <a:lnTo>
                    <a:pt x="31197" y="3976"/>
                  </a:lnTo>
                  <a:lnTo>
                    <a:pt x="31390" y="3902"/>
                  </a:lnTo>
                  <a:lnTo>
                    <a:pt x="31565" y="3820"/>
                  </a:lnTo>
                  <a:lnTo>
                    <a:pt x="31731" y="3718"/>
                  </a:lnTo>
                  <a:lnTo>
                    <a:pt x="31887" y="3599"/>
                  </a:lnTo>
                  <a:lnTo>
                    <a:pt x="32034" y="3470"/>
                  </a:lnTo>
                  <a:lnTo>
                    <a:pt x="32163" y="3323"/>
                  </a:lnTo>
                  <a:lnTo>
                    <a:pt x="32283" y="3166"/>
                  </a:lnTo>
                  <a:lnTo>
                    <a:pt x="32384" y="3001"/>
                  </a:lnTo>
                  <a:lnTo>
                    <a:pt x="32467" y="2826"/>
                  </a:lnTo>
                  <a:lnTo>
                    <a:pt x="32531" y="2642"/>
                  </a:lnTo>
                  <a:lnTo>
                    <a:pt x="32586" y="2439"/>
                  </a:lnTo>
                  <a:lnTo>
                    <a:pt x="32614" y="2237"/>
                  </a:lnTo>
                  <a:lnTo>
                    <a:pt x="32623" y="2034"/>
                  </a:lnTo>
                  <a:lnTo>
                    <a:pt x="32614" y="1823"/>
                  </a:lnTo>
                  <a:lnTo>
                    <a:pt x="32586" y="1629"/>
                  </a:lnTo>
                  <a:lnTo>
                    <a:pt x="32531" y="1427"/>
                  </a:lnTo>
                  <a:lnTo>
                    <a:pt x="32467" y="1243"/>
                  </a:lnTo>
                  <a:lnTo>
                    <a:pt x="32384" y="1068"/>
                  </a:lnTo>
                  <a:lnTo>
                    <a:pt x="32283" y="902"/>
                  </a:lnTo>
                  <a:lnTo>
                    <a:pt x="32163" y="746"/>
                  </a:lnTo>
                  <a:lnTo>
                    <a:pt x="32034" y="599"/>
                  </a:lnTo>
                  <a:lnTo>
                    <a:pt x="31887" y="470"/>
                  </a:lnTo>
                  <a:lnTo>
                    <a:pt x="31731" y="350"/>
                  </a:lnTo>
                  <a:lnTo>
                    <a:pt x="31565" y="249"/>
                  </a:lnTo>
                  <a:lnTo>
                    <a:pt x="31390" y="166"/>
                  </a:lnTo>
                  <a:lnTo>
                    <a:pt x="31197" y="93"/>
                  </a:lnTo>
                  <a:lnTo>
                    <a:pt x="31004" y="47"/>
                  </a:lnTo>
                  <a:lnTo>
                    <a:pt x="30801" y="19"/>
                  </a:lnTo>
                  <a:lnTo>
                    <a:pt x="305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5"/>
            <p:cNvSpPr/>
            <p:nvPr/>
          </p:nvSpPr>
          <p:spPr>
            <a:xfrm>
              <a:off x="3019500" y="1852000"/>
              <a:ext cx="815825" cy="101475"/>
            </a:xfrm>
            <a:custGeom>
              <a:rect b="b" l="l" r="r" t="t"/>
              <a:pathLst>
                <a:path extrusionOk="0" h="4059" w="32633">
                  <a:moveTo>
                    <a:pt x="2034" y="1"/>
                  </a:moveTo>
                  <a:lnTo>
                    <a:pt x="1823" y="19"/>
                  </a:lnTo>
                  <a:lnTo>
                    <a:pt x="1620" y="47"/>
                  </a:lnTo>
                  <a:lnTo>
                    <a:pt x="1427" y="93"/>
                  </a:lnTo>
                  <a:lnTo>
                    <a:pt x="1243" y="166"/>
                  </a:lnTo>
                  <a:lnTo>
                    <a:pt x="1068" y="249"/>
                  </a:lnTo>
                  <a:lnTo>
                    <a:pt x="893" y="350"/>
                  </a:lnTo>
                  <a:lnTo>
                    <a:pt x="737" y="470"/>
                  </a:lnTo>
                  <a:lnTo>
                    <a:pt x="599" y="599"/>
                  </a:lnTo>
                  <a:lnTo>
                    <a:pt x="461" y="746"/>
                  </a:lnTo>
                  <a:lnTo>
                    <a:pt x="350" y="902"/>
                  </a:lnTo>
                  <a:lnTo>
                    <a:pt x="249" y="1068"/>
                  </a:lnTo>
                  <a:lnTo>
                    <a:pt x="157" y="1243"/>
                  </a:lnTo>
                  <a:lnTo>
                    <a:pt x="93" y="1427"/>
                  </a:lnTo>
                  <a:lnTo>
                    <a:pt x="47" y="1629"/>
                  </a:lnTo>
                  <a:lnTo>
                    <a:pt x="10" y="1823"/>
                  </a:lnTo>
                  <a:lnTo>
                    <a:pt x="1" y="2034"/>
                  </a:lnTo>
                  <a:lnTo>
                    <a:pt x="10" y="2237"/>
                  </a:lnTo>
                  <a:lnTo>
                    <a:pt x="47" y="2439"/>
                  </a:lnTo>
                  <a:lnTo>
                    <a:pt x="93" y="2642"/>
                  </a:lnTo>
                  <a:lnTo>
                    <a:pt x="157" y="2826"/>
                  </a:lnTo>
                  <a:lnTo>
                    <a:pt x="249" y="3001"/>
                  </a:lnTo>
                  <a:lnTo>
                    <a:pt x="350" y="3166"/>
                  </a:lnTo>
                  <a:lnTo>
                    <a:pt x="461" y="3323"/>
                  </a:lnTo>
                  <a:lnTo>
                    <a:pt x="599" y="3470"/>
                  </a:lnTo>
                  <a:lnTo>
                    <a:pt x="737" y="3599"/>
                  </a:lnTo>
                  <a:lnTo>
                    <a:pt x="893" y="3718"/>
                  </a:lnTo>
                  <a:lnTo>
                    <a:pt x="1068" y="3820"/>
                  </a:lnTo>
                  <a:lnTo>
                    <a:pt x="1243" y="3902"/>
                  </a:lnTo>
                  <a:lnTo>
                    <a:pt x="1427" y="3976"/>
                  </a:lnTo>
                  <a:lnTo>
                    <a:pt x="1620" y="4022"/>
                  </a:lnTo>
                  <a:lnTo>
                    <a:pt x="1823" y="4050"/>
                  </a:lnTo>
                  <a:lnTo>
                    <a:pt x="2034" y="4059"/>
                  </a:lnTo>
                  <a:lnTo>
                    <a:pt x="30608" y="4059"/>
                  </a:lnTo>
                  <a:lnTo>
                    <a:pt x="30810" y="4050"/>
                  </a:lnTo>
                  <a:lnTo>
                    <a:pt x="31013" y="4022"/>
                  </a:lnTo>
                  <a:lnTo>
                    <a:pt x="31206" y="3976"/>
                  </a:lnTo>
                  <a:lnTo>
                    <a:pt x="31390" y="3902"/>
                  </a:lnTo>
                  <a:lnTo>
                    <a:pt x="31574" y="3820"/>
                  </a:lnTo>
                  <a:lnTo>
                    <a:pt x="31740" y="3718"/>
                  </a:lnTo>
                  <a:lnTo>
                    <a:pt x="31896" y="3599"/>
                  </a:lnTo>
                  <a:lnTo>
                    <a:pt x="32034" y="3470"/>
                  </a:lnTo>
                  <a:lnTo>
                    <a:pt x="32172" y="3323"/>
                  </a:lnTo>
                  <a:lnTo>
                    <a:pt x="32283" y="3166"/>
                  </a:lnTo>
                  <a:lnTo>
                    <a:pt x="32384" y="3001"/>
                  </a:lnTo>
                  <a:lnTo>
                    <a:pt x="32476" y="2826"/>
                  </a:lnTo>
                  <a:lnTo>
                    <a:pt x="32540" y="2642"/>
                  </a:lnTo>
                  <a:lnTo>
                    <a:pt x="32595" y="2439"/>
                  </a:lnTo>
                  <a:lnTo>
                    <a:pt x="32623" y="2237"/>
                  </a:lnTo>
                  <a:lnTo>
                    <a:pt x="32632" y="2034"/>
                  </a:lnTo>
                  <a:lnTo>
                    <a:pt x="32623" y="1823"/>
                  </a:lnTo>
                  <a:lnTo>
                    <a:pt x="32595" y="1629"/>
                  </a:lnTo>
                  <a:lnTo>
                    <a:pt x="32540" y="1427"/>
                  </a:lnTo>
                  <a:lnTo>
                    <a:pt x="32476" y="1243"/>
                  </a:lnTo>
                  <a:lnTo>
                    <a:pt x="32384" y="1068"/>
                  </a:lnTo>
                  <a:lnTo>
                    <a:pt x="32283" y="902"/>
                  </a:lnTo>
                  <a:lnTo>
                    <a:pt x="32172" y="746"/>
                  </a:lnTo>
                  <a:lnTo>
                    <a:pt x="32034" y="599"/>
                  </a:lnTo>
                  <a:lnTo>
                    <a:pt x="31896" y="470"/>
                  </a:lnTo>
                  <a:lnTo>
                    <a:pt x="31740" y="350"/>
                  </a:lnTo>
                  <a:lnTo>
                    <a:pt x="31574" y="249"/>
                  </a:lnTo>
                  <a:lnTo>
                    <a:pt x="31390" y="166"/>
                  </a:lnTo>
                  <a:lnTo>
                    <a:pt x="31206" y="93"/>
                  </a:lnTo>
                  <a:lnTo>
                    <a:pt x="31013" y="47"/>
                  </a:lnTo>
                  <a:lnTo>
                    <a:pt x="30810" y="19"/>
                  </a:lnTo>
                  <a:lnTo>
                    <a:pt x="306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5"/>
            <p:cNvSpPr/>
            <p:nvPr/>
          </p:nvSpPr>
          <p:spPr>
            <a:xfrm>
              <a:off x="3784450" y="2474550"/>
              <a:ext cx="583675" cy="101475"/>
            </a:xfrm>
            <a:custGeom>
              <a:rect b="b" l="l" r="r" t="t"/>
              <a:pathLst>
                <a:path extrusionOk="0" h="4059" w="23347">
                  <a:moveTo>
                    <a:pt x="1" y="0"/>
                  </a:moveTo>
                  <a:lnTo>
                    <a:pt x="212" y="10"/>
                  </a:lnTo>
                  <a:lnTo>
                    <a:pt x="415" y="46"/>
                  </a:lnTo>
                  <a:lnTo>
                    <a:pt x="608" y="92"/>
                  </a:lnTo>
                  <a:lnTo>
                    <a:pt x="792" y="166"/>
                  </a:lnTo>
                  <a:lnTo>
                    <a:pt x="976" y="249"/>
                  </a:lnTo>
                  <a:lnTo>
                    <a:pt x="1142" y="350"/>
                  </a:lnTo>
                  <a:lnTo>
                    <a:pt x="1298" y="470"/>
                  </a:lnTo>
                  <a:lnTo>
                    <a:pt x="1445" y="599"/>
                  </a:lnTo>
                  <a:lnTo>
                    <a:pt x="1574" y="737"/>
                  </a:lnTo>
                  <a:lnTo>
                    <a:pt x="1694" y="893"/>
                  </a:lnTo>
                  <a:lnTo>
                    <a:pt x="1795" y="1068"/>
                  </a:lnTo>
                  <a:lnTo>
                    <a:pt x="1878" y="1243"/>
                  </a:lnTo>
                  <a:lnTo>
                    <a:pt x="1942" y="1427"/>
                  </a:lnTo>
                  <a:lnTo>
                    <a:pt x="1997" y="1620"/>
                  </a:lnTo>
                  <a:lnTo>
                    <a:pt x="2025" y="1823"/>
                  </a:lnTo>
                  <a:lnTo>
                    <a:pt x="2034" y="2034"/>
                  </a:lnTo>
                  <a:lnTo>
                    <a:pt x="2025" y="2237"/>
                  </a:lnTo>
                  <a:lnTo>
                    <a:pt x="1997" y="2439"/>
                  </a:lnTo>
                  <a:lnTo>
                    <a:pt x="1942" y="2632"/>
                  </a:lnTo>
                  <a:lnTo>
                    <a:pt x="1878" y="2826"/>
                  </a:lnTo>
                  <a:lnTo>
                    <a:pt x="1795" y="3000"/>
                  </a:lnTo>
                  <a:lnTo>
                    <a:pt x="1694" y="3166"/>
                  </a:lnTo>
                  <a:lnTo>
                    <a:pt x="1574" y="3323"/>
                  </a:lnTo>
                  <a:lnTo>
                    <a:pt x="1445" y="3470"/>
                  </a:lnTo>
                  <a:lnTo>
                    <a:pt x="1298" y="3599"/>
                  </a:lnTo>
                  <a:lnTo>
                    <a:pt x="1142" y="3718"/>
                  </a:lnTo>
                  <a:lnTo>
                    <a:pt x="976" y="3819"/>
                  </a:lnTo>
                  <a:lnTo>
                    <a:pt x="792" y="3902"/>
                  </a:lnTo>
                  <a:lnTo>
                    <a:pt x="608" y="3967"/>
                  </a:lnTo>
                  <a:lnTo>
                    <a:pt x="415" y="4022"/>
                  </a:lnTo>
                  <a:lnTo>
                    <a:pt x="212" y="4050"/>
                  </a:lnTo>
                  <a:lnTo>
                    <a:pt x="1" y="4059"/>
                  </a:lnTo>
                  <a:lnTo>
                    <a:pt x="21304" y="4059"/>
                  </a:lnTo>
                  <a:lnTo>
                    <a:pt x="21516" y="4050"/>
                  </a:lnTo>
                  <a:lnTo>
                    <a:pt x="21718" y="4022"/>
                  </a:lnTo>
                  <a:lnTo>
                    <a:pt x="21911" y="3967"/>
                  </a:lnTo>
                  <a:lnTo>
                    <a:pt x="22095" y="3902"/>
                  </a:lnTo>
                  <a:lnTo>
                    <a:pt x="22280" y="3819"/>
                  </a:lnTo>
                  <a:lnTo>
                    <a:pt x="22445" y="3718"/>
                  </a:lnTo>
                  <a:lnTo>
                    <a:pt x="22602" y="3599"/>
                  </a:lnTo>
                  <a:lnTo>
                    <a:pt x="22749" y="3470"/>
                  </a:lnTo>
                  <a:lnTo>
                    <a:pt x="22878" y="3323"/>
                  </a:lnTo>
                  <a:lnTo>
                    <a:pt x="22997" y="3166"/>
                  </a:lnTo>
                  <a:lnTo>
                    <a:pt x="23099" y="3000"/>
                  </a:lnTo>
                  <a:lnTo>
                    <a:pt x="23181" y="2826"/>
                  </a:lnTo>
                  <a:lnTo>
                    <a:pt x="23255" y="2632"/>
                  </a:lnTo>
                  <a:lnTo>
                    <a:pt x="23301" y="2439"/>
                  </a:lnTo>
                  <a:lnTo>
                    <a:pt x="23338" y="2237"/>
                  </a:lnTo>
                  <a:lnTo>
                    <a:pt x="23347" y="2034"/>
                  </a:lnTo>
                  <a:lnTo>
                    <a:pt x="23338" y="1823"/>
                  </a:lnTo>
                  <a:lnTo>
                    <a:pt x="23301" y="1620"/>
                  </a:lnTo>
                  <a:lnTo>
                    <a:pt x="23255" y="1427"/>
                  </a:lnTo>
                  <a:lnTo>
                    <a:pt x="23181" y="1243"/>
                  </a:lnTo>
                  <a:lnTo>
                    <a:pt x="23099" y="1068"/>
                  </a:lnTo>
                  <a:lnTo>
                    <a:pt x="22997" y="893"/>
                  </a:lnTo>
                  <a:lnTo>
                    <a:pt x="22878" y="737"/>
                  </a:lnTo>
                  <a:lnTo>
                    <a:pt x="22749" y="599"/>
                  </a:lnTo>
                  <a:lnTo>
                    <a:pt x="22602" y="470"/>
                  </a:lnTo>
                  <a:lnTo>
                    <a:pt x="22445" y="350"/>
                  </a:lnTo>
                  <a:lnTo>
                    <a:pt x="22280" y="249"/>
                  </a:lnTo>
                  <a:lnTo>
                    <a:pt x="22095" y="166"/>
                  </a:lnTo>
                  <a:lnTo>
                    <a:pt x="21911" y="92"/>
                  </a:lnTo>
                  <a:lnTo>
                    <a:pt x="21718" y="46"/>
                  </a:lnTo>
                  <a:lnTo>
                    <a:pt x="21516" y="10"/>
                  </a:lnTo>
                  <a:lnTo>
                    <a:pt x="213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5"/>
            <p:cNvSpPr/>
            <p:nvPr/>
          </p:nvSpPr>
          <p:spPr>
            <a:xfrm>
              <a:off x="3251875" y="2474550"/>
              <a:ext cx="583450" cy="101475"/>
            </a:xfrm>
            <a:custGeom>
              <a:rect b="b" l="l" r="r" t="t"/>
              <a:pathLst>
                <a:path extrusionOk="0" h="4059" w="23338">
                  <a:moveTo>
                    <a:pt x="2034" y="0"/>
                  </a:moveTo>
                  <a:lnTo>
                    <a:pt x="1831" y="10"/>
                  </a:lnTo>
                  <a:lnTo>
                    <a:pt x="1629" y="46"/>
                  </a:lnTo>
                  <a:lnTo>
                    <a:pt x="1426" y="92"/>
                  </a:lnTo>
                  <a:lnTo>
                    <a:pt x="1242" y="166"/>
                  </a:lnTo>
                  <a:lnTo>
                    <a:pt x="1068" y="249"/>
                  </a:lnTo>
                  <a:lnTo>
                    <a:pt x="893" y="350"/>
                  </a:lnTo>
                  <a:lnTo>
                    <a:pt x="736" y="470"/>
                  </a:lnTo>
                  <a:lnTo>
                    <a:pt x="598" y="599"/>
                  </a:lnTo>
                  <a:lnTo>
                    <a:pt x="460" y="737"/>
                  </a:lnTo>
                  <a:lnTo>
                    <a:pt x="350" y="893"/>
                  </a:lnTo>
                  <a:lnTo>
                    <a:pt x="239" y="1068"/>
                  </a:lnTo>
                  <a:lnTo>
                    <a:pt x="156" y="1243"/>
                  </a:lnTo>
                  <a:lnTo>
                    <a:pt x="92" y="1427"/>
                  </a:lnTo>
                  <a:lnTo>
                    <a:pt x="37" y="1620"/>
                  </a:lnTo>
                  <a:lnTo>
                    <a:pt x="9" y="1823"/>
                  </a:lnTo>
                  <a:lnTo>
                    <a:pt x="0" y="2034"/>
                  </a:lnTo>
                  <a:lnTo>
                    <a:pt x="9" y="2237"/>
                  </a:lnTo>
                  <a:lnTo>
                    <a:pt x="37" y="2439"/>
                  </a:lnTo>
                  <a:lnTo>
                    <a:pt x="92" y="2632"/>
                  </a:lnTo>
                  <a:lnTo>
                    <a:pt x="156" y="2826"/>
                  </a:lnTo>
                  <a:lnTo>
                    <a:pt x="239" y="3000"/>
                  </a:lnTo>
                  <a:lnTo>
                    <a:pt x="350" y="3166"/>
                  </a:lnTo>
                  <a:lnTo>
                    <a:pt x="460" y="3323"/>
                  </a:lnTo>
                  <a:lnTo>
                    <a:pt x="598" y="3470"/>
                  </a:lnTo>
                  <a:lnTo>
                    <a:pt x="736" y="3599"/>
                  </a:lnTo>
                  <a:lnTo>
                    <a:pt x="893" y="3718"/>
                  </a:lnTo>
                  <a:lnTo>
                    <a:pt x="1068" y="3819"/>
                  </a:lnTo>
                  <a:lnTo>
                    <a:pt x="1242" y="3902"/>
                  </a:lnTo>
                  <a:lnTo>
                    <a:pt x="1426" y="3967"/>
                  </a:lnTo>
                  <a:lnTo>
                    <a:pt x="1629" y="4022"/>
                  </a:lnTo>
                  <a:lnTo>
                    <a:pt x="1831" y="4050"/>
                  </a:lnTo>
                  <a:lnTo>
                    <a:pt x="2034" y="4059"/>
                  </a:lnTo>
                  <a:lnTo>
                    <a:pt x="21304" y="4059"/>
                  </a:lnTo>
                  <a:lnTo>
                    <a:pt x="21515" y="4050"/>
                  </a:lnTo>
                  <a:lnTo>
                    <a:pt x="21718" y="4022"/>
                  </a:lnTo>
                  <a:lnTo>
                    <a:pt x="21911" y="3967"/>
                  </a:lnTo>
                  <a:lnTo>
                    <a:pt x="22095" y="3902"/>
                  </a:lnTo>
                  <a:lnTo>
                    <a:pt x="22279" y="3819"/>
                  </a:lnTo>
                  <a:lnTo>
                    <a:pt x="22445" y="3718"/>
                  </a:lnTo>
                  <a:lnTo>
                    <a:pt x="22601" y="3599"/>
                  </a:lnTo>
                  <a:lnTo>
                    <a:pt x="22748" y="3470"/>
                  </a:lnTo>
                  <a:lnTo>
                    <a:pt x="22877" y="3323"/>
                  </a:lnTo>
                  <a:lnTo>
                    <a:pt x="22997" y="3166"/>
                  </a:lnTo>
                  <a:lnTo>
                    <a:pt x="23098" y="3000"/>
                  </a:lnTo>
                  <a:lnTo>
                    <a:pt x="23181" y="2826"/>
                  </a:lnTo>
                  <a:lnTo>
                    <a:pt x="23245" y="2632"/>
                  </a:lnTo>
                  <a:lnTo>
                    <a:pt x="23300" y="2439"/>
                  </a:lnTo>
                  <a:lnTo>
                    <a:pt x="23328" y="2237"/>
                  </a:lnTo>
                  <a:lnTo>
                    <a:pt x="23337" y="2034"/>
                  </a:lnTo>
                  <a:lnTo>
                    <a:pt x="23328" y="1823"/>
                  </a:lnTo>
                  <a:lnTo>
                    <a:pt x="23300" y="1620"/>
                  </a:lnTo>
                  <a:lnTo>
                    <a:pt x="23245" y="1427"/>
                  </a:lnTo>
                  <a:lnTo>
                    <a:pt x="23181" y="1243"/>
                  </a:lnTo>
                  <a:lnTo>
                    <a:pt x="23098" y="1068"/>
                  </a:lnTo>
                  <a:lnTo>
                    <a:pt x="22997" y="893"/>
                  </a:lnTo>
                  <a:lnTo>
                    <a:pt x="22877" y="737"/>
                  </a:lnTo>
                  <a:lnTo>
                    <a:pt x="22748" y="599"/>
                  </a:lnTo>
                  <a:lnTo>
                    <a:pt x="22601" y="470"/>
                  </a:lnTo>
                  <a:lnTo>
                    <a:pt x="22445" y="350"/>
                  </a:lnTo>
                  <a:lnTo>
                    <a:pt x="22279" y="249"/>
                  </a:lnTo>
                  <a:lnTo>
                    <a:pt x="22095" y="166"/>
                  </a:lnTo>
                  <a:lnTo>
                    <a:pt x="21911" y="92"/>
                  </a:lnTo>
                  <a:lnTo>
                    <a:pt x="21718" y="46"/>
                  </a:lnTo>
                  <a:lnTo>
                    <a:pt x="21515" y="10"/>
                  </a:lnTo>
                  <a:lnTo>
                    <a:pt x="213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5"/>
            <p:cNvSpPr/>
            <p:nvPr/>
          </p:nvSpPr>
          <p:spPr>
            <a:xfrm>
              <a:off x="3737050" y="1540950"/>
              <a:ext cx="631075" cy="101500"/>
            </a:xfrm>
            <a:custGeom>
              <a:rect b="b" l="l" r="r" t="t"/>
              <a:pathLst>
                <a:path extrusionOk="0" h="4060" w="25243">
                  <a:moveTo>
                    <a:pt x="2025" y="1"/>
                  </a:moveTo>
                  <a:lnTo>
                    <a:pt x="1" y="2025"/>
                  </a:lnTo>
                  <a:lnTo>
                    <a:pt x="2025" y="4059"/>
                  </a:lnTo>
                  <a:lnTo>
                    <a:pt x="23209" y="4059"/>
                  </a:lnTo>
                  <a:lnTo>
                    <a:pt x="23421" y="4050"/>
                  </a:lnTo>
                  <a:lnTo>
                    <a:pt x="23623" y="4013"/>
                  </a:lnTo>
                  <a:lnTo>
                    <a:pt x="23817" y="3967"/>
                  </a:lnTo>
                  <a:lnTo>
                    <a:pt x="24001" y="3893"/>
                  </a:lnTo>
                  <a:lnTo>
                    <a:pt x="24176" y="3811"/>
                  </a:lnTo>
                  <a:lnTo>
                    <a:pt x="24341" y="3709"/>
                  </a:lnTo>
                  <a:lnTo>
                    <a:pt x="24498" y="3590"/>
                  </a:lnTo>
                  <a:lnTo>
                    <a:pt x="24645" y="3461"/>
                  </a:lnTo>
                  <a:lnTo>
                    <a:pt x="24774" y="3314"/>
                  </a:lnTo>
                  <a:lnTo>
                    <a:pt x="24893" y="3157"/>
                  </a:lnTo>
                  <a:lnTo>
                    <a:pt x="24995" y="2992"/>
                  </a:lnTo>
                  <a:lnTo>
                    <a:pt x="25077" y="2817"/>
                  </a:lnTo>
                  <a:lnTo>
                    <a:pt x="25151" y="2633"/>
                  </a:lnTo>
                  <a:lnTo>
                    <a:pt x="25197" y="2439"/>
                  </a:lnTo>
                  <a:lnTo>
                    <a:pt x="25234" y="2237"/>
                  </a:lnTo>
                  <a:lnTo>
                    <a:pt x="25243" y="2025"/>
                  </a:lnTo>
                  <a:lnTo>
                    <a:pt x="25234" y="1823"/>
                  </a:lnTo>
                  <a:lnTo>
                    <a:pt x="25197" y="1620"/>
                  </a:lnTo>
                  <a:lnTo>
                    <a:pt x="25151" y="1418"/>
                  </a:lnTo>
                  <a:lnTo>
                    <a:pt x="25077" y="1234"/>
                  </a:lnTo>
                  <a:lnTo>
                    <a:pt x="24995" y="1059"/>
                  </a:lnTo>
                  <a:lnTo>
                    <a:pt x="24893" y="893"/>
                  </a:lnTo>
                  <a:lnTo>
                    <a:pt x="24774" y="737"/>
                  </a:lnTo>
                  <a:lnTo>
                    <a:pt x="24645" y="590"/>
                  </a:lnTo>
                  <a:lnTo>
                    <a:pt x="24498" y="461"/>
                  </a:lnTo>
                  <a:lnTo>
                    <a:pt x="24341" y="341"/>
                  </a:lnTo>
                  <a:lnTo>
                    <a:pt x="24176" y="240"/>
                  </a:lnTo>
                  <a:lnTo>
                    <a:pt x="24001" y="157"/>
                  </a:lnTo>
                  <a:lnTo>
                    <a:pt x="23817" y="84"/>
                  </a:lnTo>
                  <a:lnTo>
                    <a:pt x="23623" y="38"/>
                  </a:lnTo>
                  <a:lnTo>
                    <a:pt x="23421" y="10"/>
                  </a:lnTo>
                  <a:lnTo>
                    <a:pt x="232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
            <p:cNvSpPr/>
            <p:nvPr/>
          </p:nvSpPr>
          <p:spPr>
            <a:xfrm>
              <a:off x="3251875" y="1540950"/>
              <a:ext cx="535825" cy="101500"/>
            </a:xfrm>
            <a:custGeom>
              <a:rect b="b" l="l" r="r" t="t"/>
              <a:pathLst>
                <a:path extrusionOk="0" h="4060" w="21433">
                  <a:moveTo>
                    <a:pt x="2025" y="1"/>
                  </a:moveTo>
                  <a:lnTo>
                    <a:pt x="1822" y="10"/>
                  </a:lnTo>
                  <a:lnTo>
                    <a:pt x="1620" y="38"/>
                  </a:lnTo>
                  <a:lnTo>
                    <a:pt x="1426" y="84"/>
                  </a:lnTo>
                  <a:lnTo>
                    <a:pt x="1233" y="157"/>
                  </a:lnTo>
                  <a:lnTo>
                    <a:pt x="1058" y="240"/>
                  </a:lnTo>
                  <a:lnTo>
                    <a:pt x="893" y="341"/>
                  </a:lnTo>
                  <a:lnTo>
                    <a:pt x="736" y="461"/>
                  </a:lnTo>
                  <a:lnTo>
                    <a:pt x="589" y="590"/>
                  </a:lnTo>
                  <a:lnTo>
                    <a:pt x="460" y="737"/>
                  </a:lnTo>
                  <a:lnTo>
                    <a:pt x="341" y="893"/>
                  </a:lnTo>
                  <a:lnTo>
                    <a:pt x="239" y="1059"/>
                  </a:lnTo>
                  <a:lnTo>
                    <a:pt x="156" y="1234"/>
                  </a:lnTo>
                  <a:lnTo>
                    <a:pt x="92" y="1418"/>
                  </a:lnTo>
                  <a:lnTo>
                    <a:pt x="37" y="1620"/>
                  </a:lnTo>
                  <a:lnTo>
                    <a:pt x="9" y="1823"/>
                  </a:lnTo>
                  <a:lnTo>
                    <a:pt x="0" y="2025"/>
                  </a:lnTo>
                  <a:lnTo>
                    <a:pt x="9" y="2237"/>
                  </a:lnTo>
                  <a:lnTo>
                    <a:pt x="37" y="2439"/>
                  </a:lnTo>
                  <a:lnTo>
                    <a:pt x="92" y="2633"/>
                  </a:lnTo>
                  <a:lnTo>
                    <a:pt x="156" y="2817"/>
                  </a:lnTo>
                  <a:lnTo>
                    <a:pt x="239" y="2992"/>
                  </a:lnTo>
                  <a:lnTo>
                    <a:pt x="341" y="3157"/>
                  </a:lnTo>
                  <a:lnTo>
                    <a:pt x="460" y="3314"/>
                  </a:lnTo>
                  <a:lnTo>
                    <a:pt x="589" y="3461"/>
                  </a:lnTo>
                  <a:lnTo>
                    <a:pt x="736" y="3590"/>
                  </a:lnTo>
                  <a:lnTo>
                    <a:pt x="893" y="3709"/>
                  </a:lnTo>
                  <a:lnTo>
                    <a:pt x="1058" y="3811"/>
                  </a:lnTo>
                  <a:lnTo>
                    <a:pt x="1233" y="3893"/>
                  </a:lnTo>
                  <a:lnTo>
                    <a:pt x="1426" y="3967"/>
                  </a:lnTo>
                  <a:lnTo>
                    <a:pt x="1620" y="4013"/>
                  </a:lnTo>
                  <a:lnTo>
                    <a:pt x="1822" y="4050"/>
                  </a:lnTo>
                  <a:lnTo>
                    <a:pt x="2025" y="4059"/>
                  </a:lnTo>
                  <a:lnTo>
                    <a:pt x="21432" y="4059"/>
                  </a:lnTo>
                  <a:lnTo>
                    <a:pt x="19408" y="2025"/>
                  </a:lnTo>
                  <a:lnTo>
                    <a:pt x="21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5"/>
            <p:cNvSpPr/>
            <p:nvPr/>
          </p:nvSpPr>
          <p:spPr>
            <a:xfrm>
              <a:off x="3737300" y="2163275"/>
              <a:ext cx="862975" cy="101475"/>
            </a:xfrm>
            <a:custGeom>
              <a:rect b="b" l="l" r="r" t="t"/>
              <a:pathLst>
                <a:path extrusionOk="0" h="4059" w="34519">
                  <a:moveTo>
                    <a:pt x="2025" y="0"/>
                  </a:moveTo>
                  <a:lnTo>
                    <a:pt x="0" y="2034"/>
                  </a:lnTo>
                  <a:lnTo>
                    <a:pt x="2025" y="4059"/>
                  </a:lnTo>
                  <a:lnTo>
                    <a:pt x="32503" y="4059"/>
                  </a:lnTo>
                  <a:lnTo>
                    <a:pt x="32705" y="4050"/>
                  </a:lnTo>
                  <a:lnTo>
                    <a:pt x="32908" y="4022"/>
                  </a:lnTo>
                  <a:lnTo>
                    <a:pt x="33101" y="3967"/>
                  </a:lnTo>
                  <a:lnTo>
                    <a:pt x="33285" y="3902"/>
                  </a:lnTo>
                  <a:lnTo>
                    <a:pt x="33460" y="3820"/>
                  </a:lnTo>
                  <a:lnTo>
                    <a:pt x="33626" y="3718"/>
                  </a:lnTo>
                  <a:lnTo>
                    <a:pt x="33782" y="3599"/>
                  </a:lnTo>
                  <a:lnTo>
                    <a:pt x="33929" y="3470"/>
                  </a:lnTo>
                  <a:lnTo>
                    <a:pt x="34058" y="3323"/>
                  </a:lnTo>
                  <a:lnTo>
                    <a:pt x="34178" y="3166"/>
                  </a:lnTo>
                  <a:lnTo>
                    <a:pt x="34279" y="3000"/>
                  </a:lnTo>
                  <a:lnTo>
                    <a:pt x="34362" y="2826"/>
                  </a:lnTo>
                  <a:lnTo>
                    <a:pt x="34435" y="2632"/>
                  </a:lnTo>
                  <a:lnTo>
                    <a:pt x="34481" y="2439"/>
                  </a:lnTo>
                  <a:lnTo>
                    <a:pt x="34509" y="2237"/>
                  </a:lnTo>
                  <a:lnTo>
                    <a:pt x="34518" y="2034"/>
                  </a:lnTo>
                  <a:lnTo>
                    <a:pt x="34509" y="1823"/>
                  </a:lnTo>
                  <a:lnTo>
                    <a:pt x="34481" y="1620"/>
                  </a:lnTo>
                  <a:lnTo>
                    <a:pt x="34435" y="1427"/>
                  </a:lnTo>
                  <a:lnTo>
                    <a:pt x="34362" y="1243"/>
                  </a:lnTo>
                  <a:lnTo>
                    <a:pt x="34279" y="1068"/>
                  </a:lnTo>
                  <a:lnTo>
                    <a:pt x="34178" y="893"/>
                  </a:lnTo>
                  <a:lnTo>
                    <a:pt x="34058" y="737"/>
                  </a:lnTo>
                  <a:lnTo>
                    <a:pt x="33929" y="599"/>
                  </a:lnTo>
                  <a:lnTo>
                    <a:pt x="33782" y="470"/>
                  </a:lnTo>
                  <a:lnTo>
                    <a:pt x="33626" y="350"/>
                  </a:lnTo>
                  <a:lnTo>
                    <a:pt x="33460" y="249"/>
                  </a:lnTo>
                  <a:lnTo>
                    <a:pt x="33285" y="166"/>
                  </a:lnTo>
                  <a:lnTo>
                    <a:pt x="33101" y="93"/>
                  </a:lnTo>
                  <a:lnTo>
                    <a:pt x="32908" y="46"/>
                  </a:lnTo>
                  <a:lnTo>
                    <a:pt x="32705" y="10"/>
                  </a:lnTo>
                  <a:lnTo>
                    <a:pt x="325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5"/>
            <p:cNvSpPr/>
            <p:nvPr/>
          </p:nvSpPr>
          <p:spPr>
            <a:xfrm>
              <a:off x="3019500" y="2163275"/>
              <a:ext cx="768425" cy="101475"/>
            </a:xfrm>
            <a:custGeom>
              <a:rect b="b" l="l" r="r" t="t"/>
              <a:pathLst>
                <a:path extrusionOk="0" h="4059" w="30737">
                  <a:moveTo>
                    <a:pt x="2025" y="0"/>
                  </a:moveTo>
                  <a:lnTo>
                    <a:pt x="1823" y="10"/>
                  </a:lnTo>
                  <a:lnTo>
                    <a:pt x="1620" y="46"/>
                  </a:lnTo>
                  <a:lnTo>
                    <a:pt x="1427" y="93"/>
                  </a:lnTo>
                  <a:lnTo>
                    <a:pt x="1234" y="166"/>
                  </a:lnTo>
                  <a:lnTo>
                    <a:pt x="1059" y="249"/>
                  </a:lnTo>
                  <a:lnTo>
                    <a:pt x="893" y="350"/>
                  </a:lnTo>
                  <a:lnTo>
                    <a:pt x="737" y="470"/>
                  </a:lnTo>
                  <a:lnTo>
                    <a:pt x="599" y="599"/>
                  </a:lnTo>
                  <a:lnTo>
                    <a:pt x="461" y="737"/>
                  </a:lnTo>
                  <a:lnTo>
                    <a:pt x="350" y="893"/>
                  </a:lnTo>
                  <a:lnTo>
                    <a:pt x="249" y="1068"/>
                  </a:lnTo>
                  <a:lnTo>
                    <a:pt x="157" y="1243"/>
                  </a:lnTo>
                  <a:lnTo>
                    <a:pt x="93" y="1427"/>
                  </a:lnTo>
                  <a:lnTo>
                    <a:pt x="47" y="1620"/>
                  </a:lnTo>
                  <a:lnTo>
                    <a:pt x="10" y="1823"/>
                  </a:lnTo>
                  <a:lnTo>
                    <a:pt x="1" y="2034"/>
                  </a:lnTo>
                  <a:lnTo>
                    <a:pt x="10" y="2237"/>
                  </a:lnTo>
                  <a:lnTo>
                    <a:pt x="47" y="2439"/>
                  </a:lnTo>
                  <a:lnTo>
                    <a:pt x="93" y="2632"/>
                  </a:lnTo>
                  <a:lnTo>
                    <a:pt x="157" y="2826"/>
                  </a:lnTo>
                  <a:lnTo>
                    <a:pt x="249" y="3000"/>
                  </a:lnTo>
                  <a:lnTo>
                    <a:pt x="350" y="3166"/>
                  </a:lnTo>
                  <a:lnTo>
                    <a:pt x="461" y="3323"/>
                  </a:lnTo>
                  <a:lnTo>
                    <a:pt x="599" y="3470"/>
                  </a:lnTo>
                  <a:lnTo>
                    <a:pt x="737" y="3599"/>
                  </a:lnTo>
                  <a:lnTo>
                    <a:pt x="893" y="3718"/>
                  </a:lnTo>
                  <a:lnTo>
                    <a:pt x="1059" y="3820"/>
                  </a:lnTo>
                  <a:lnTo>
                    <a:pt x="1234" y="3902"/>
                  </a:lnTo>
                  <a:lnTo>
                    <a:pt x="1427" y="3967"/>
                  </a:lnTo>
                  <a:lnTo>
                    <a:pt x="1620" y="4022"/>
                  </a:lnTo>
                  <a:lnTo>
                    <a:pt x="1823" y="4050"/>
                  </a:lnTo>
                  <a:lnTo>
                    <a:pt x="2025" y="4059"/>
                  </a:lnTo>
                  <a:lnTo>
                    <a:pt x="30737" y="4059"/>
                  </a:lnTo>
                  <a:lnTo>
                    <a:pt x="28712" y="2034"/>
                  </a:lnTo>
                  <a:lnTo>
                    <a:pt x="307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5"/>
            <p:cNvSpPr/>
            <p:nvPr/>
          </p:nvSpPr>
          <p:spPr>
            <a:xfrm>
              <a:off x="3784675" y="5069200"/>
              <a:ext cx="815600" cy="101475"/>
            </a:xfrm>
            <a:custGeom>
              <a:rect b="b" l="l" r="r" t="t"/>
              <a:pathLst>
                <a:path extrusionOk="0" h="4059" w="32624">
                  <a:moveTo>
                    <a:pt x="1" y="0"/>
                  </a:moveTo>
                  <a:lnTo>
                    <a:pt x="203" y="9"/>
                  </a:lnTo>
                  <a:lnTo>
                    <a:pt x="406" y="37"/>
                  </a:lnTo>
                  <a:lnTo>
                    <a:pt x="599" y="92"/>
                  </a:lnTo>
                  <a:lnTo>
                    <a:pt x="783" y="157"/>
                  </a:lnTo>
                  <a:lnTo>
                    <a:pt x="967" y="239"/>
                  </a:lnTo>
                  <a:lnTo>
                    <a:pt x="1133" y="341"/>
                  </a:lnTo>
                  <a:lnTo>
                    <a:pt x="1289" y="460"/>
                  </a:lnTo>
                  <a:lnTo>
                    <a:pt x="1427" y="589"/>
                  </a:lnTo>
                  <a:lnTo>
                    <a:pt x="1565" y="736"/>
                  </a:lnTo>
                  <a:lnTo>
                    <a:pt x="1676" y="893"/>
                  </a:lnTo>
                  <a:lnTo>
                    <a:pt x="1777" y="1058"/>
                  </a:lnTo>
                  <a:lnTo>
                    <a:pt x="1869" y="1233"/>
                  </a:lnTo>
                  <a:lnTo>
                    <a:pt x="1933" y="1427"/>
                  </a:lnTo>
                  <a:lnTo>
                    <a:pt x="1988" y="1620"/>
                  </a:lnTo>
                  <a:lnTo>
                    <a:pt x="2016" y="1822"/>
                  </a:lnTo>
                  <a:lnTo>
                    <a:pt x="2025" y="2025"/>
                  </a:lnTo>
                  <a:lnTo>
                    <a:pt x="2016" y="2236"/>
                  </a:lnTo>
                  <a:lnTo>
                    <a:pt x="1988" y="2439"/>
                  </a:lnTo>
                  <a:lnTo>
                    <a:pt x="1933" y="2632"/>
                  </a:lnTo>
                  <a:lnTo>
                    <a:pt x="1869" y="2816"/>
                  </a:lnTo>
                  <a:lnTo>
                    <a:pt x="1777" y="2991"/>
                  </a:lnTo>
                  <a:lnTo>
                    <a:pt x="1676" y="3166"/>
                  </a:lnTo>
                  <a:lnTo>
                    <a:pt x="1565" y="3322"/>
                  </a:lnTo>
                  <a:lnTo>
                    <a:pt x="1427" y="3460"/>
                  </a:lnTo>
                  <a:lnTo>
                    <a:pt x="1289" y="3589"/>
                  </a:lnTo>
                  <a:lnTo>
                    <a:pt x="1133" y="3709"/>
                  </a:lnTo>
                  <a:lnTo>
                    <a:pt x="967" y="3810"/>
                  </a:lnTo>
                  <a:lnTo>
                    <a:pt x="783" y="3893"/>
                  </a:lnTo>
                  <a:lnTo>
                    <a:pt x="599" y="3966"/>
                  </a:lnTo>
                  <a:lnTo>
                    <a:pt x="406" y="4012"/>
                  </a:lnTo>
                  <a:lnTo>
                    <a:pt x="203" y="4049"/>
                  </a:lnTo>
                  <a:lnTo>
                    <a:pt x="1" y="4058"/>
                  </a:lnTo>
                  <a:lnTo>
                    <a:pt x="30599" y="4058"/>
                  </a:lnTo>
                  <a:lnTo>
                    <a:pt x="30801" y="4049"/>
                  </a:lnTo>
                  <a:lnTo>
                    <a:pt x="31004" y="4012"/>
                  </a:lnTo>
                  <a:lnTo>
                    <a:pt x="31197" y="3966"/>
                  </a:lnTo>
                  <a:lnTo>
                    <a:pt x="31390" y="3893"/>
                  </a:lnTo>
                  <a:lnTo>
                    <a:pt x="31565" y="3810"/>
                  </a:lnTo>
                  <a:lnTo>
                    <a:pt x="31731" y="3709"/>
                  </a:lnTo>
                  <a:lnTo>
                    <a:pt x="31887" y="3589"/>
                  </a:lnTo>
                  <a:lnTo>
                    <a:pt x="32034" y="3460"/>
                  </a:lnTo>
                  <a:lnTo>
                    <a:pt x="32163" y="3322"/>
                  </a:lnTo>
                  <a:lnTo>
                    <a:pt x="32283" y="3166"/>
                  </a:lnTo>
                  <a:lnTo>
                    <a:pt x="32384" y="2991"/>
                  </a:lnTo>
                  <a:lnTo>
                    <a:pt x="32467" y="2816"/>
                  </a:lnTo>
                  <a:lnTo>
                    <a:pt x="32531" y="2632"/>
                  </a:lnTo>
                  <a:lnTo>
                    <a:pt x="32586" y="2439"/>
                  </a:lnTo>
                  <a:lnTo>
                    <a:pt x="32614" y="2236"/>
                  </a:lnTo>
                  <a:lnTo>
                    <a:pt x="32623" y="2025"/>
                  </a:lnTo>
                  <a:lnTo>
                    <a:pt x="32614" y="1822"/>
                  </a:lnTo>
                  <a:lnTo>
                    <a:pt x="32586" y="1620"/>
                  </a:lnTo>
                  <a:lnTo>
                    <a:pt x="32531" y="1427"/>
                  </a:lnTo>
                  <a:lnTo>
                    <a:pt x="32467" y="1233"/>
                  </a:lnTo>
                  <a:lnTo>
                    <a:pt x="32384" y="1058"/>
                  </a:lnTo>
                  <a:lnTo>
                    <a:pt x="32283" y="893"/>
                  </a:lnTo>
                  <a:lnTo>
                    <a:pt x="32163" y="736"/>
                  </a:lnTo>
                  <a:lnTo>
                    <a:pt x="32034" y="589"/>
                  </a:lnTo>
                  <a:lnTo>
                    <a:pt x="31887" y="460"/>
                  </a:lnTo>
                  <a:lnTo>
                    <a:pt x="31731" y="341"/>
                  </a:lnTo>
                  <a:lnTo>
                    <a:pt x="31565" y="239"/>
                  </a:lnTo>
                  <a:lnTo>
                    <a:pt x="31390" y="157"/>
                  </a:lnTo>
                  <a:lnTo>
                    <a:pt x="31197" y="92"/>
                  </a:lnTo>
                  <a:lnTo>
                    <a:pt x="31004" y="37"/>
                  </a:lnTo>
                  <a:lnTo>
                    <a:pt x="30801" y="9"/>
                  </a:lnTo>
                  <a:lnTo>
                    <a:pt x="30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3019500" y="5069200"/>
              <a:ext cx="815825" cy="101475"/>
            </a:xfrm>
            <a:custGeom>
              <a:rect b="b" l="l" r="r" t="t"/>
              <a:pathLst>
                <a:path extrusionOk="0" h="4059" w="32633">
                  <a:moveTo>
                    <a:pt x="2034" y="0"/>
                  </a:moveTo>
                  <a:lnTo>
                    <a:pt x="1823" y="9"/>
                  </a:lnTo>
                  <a:lnTo>
                    <a:pt x="1620" y="37"/>
                  </a:lnTo>
                  <a:lnTo>
                    <a:pt x="1427" y="92"/>
                  </a:lnTo>
                  <a:lnTo>
                    <a:pt x="1243" y="157"/>
                  </a:lnTo>
                  <a:lnTo>
                    <a:pt x="1068" y="239"/>
                  </a:lnTo>
                  <a:lnTo>
                    <a:pt x="893" y="341"/>
                  </a:lnTo>
                  <a:lnTo>
                    <a:pt x="737" y="460"/>
                  </a:lnTo>
                  <a:lnTo>
                    <a:pt x="599" y="589"/>
                  </a:lnTo>
                  <a:lnTo>
                    <a:pt x="461" y="736"/>
                  </a:lnTo>
                  <a:lnTo>
                    <a:pt x="350" y="893"/>
                  </a:lnTo>
                  <a:lnTo>
                    <a:pt x="249" y="1058"/>
                  </a:lnTo>
                  <a:lnTo>
                    <a:pt x="157" y="1233"/>
                  </a:lnTo>
                  <a:lnTo>
                    <a:pt x="93" y="1427"/>
                  </a:lnTo>
                  <a:lnTo>
                    <a:pt x="47" y="1620"/>
                  </a:lnTo>
                  <a:lnTo>
                    <a:pt x="10" y="1822"/>
                  </a:lnTo>
                  <a:lnTo>
                    <a:pt x="1" y="2025"/>
                  </a:lnTo>
                  <a:lnTo>
                    <a:pt x="10" y="2236"/>
                  </a:lnTo>
                  <a:lnTo>
                    <a:pt x="47" y="2439"/>
                  </a:lnTo>
                  <a:lnTo>
                    <a:pt x="93" y="2632"/>
                  </a:lnTo>
                  <a:lnTo>
                    <a:pt x="157" y="2816"/>
                  </a:lnTo>
                  <a:lnTo>
                    <a:pt x="249" y="2991"/>
                  </a:lnTo>
                  <a:lnTo>
                    <a:pt x="350" y="3166"/>
                  </a:lnTo>
                  <a:lnTo>
                    <a:pt x="461" y="3322"/>
                  </a:lnTo>
                  <a:lnTo>
                    <a:pt x="599" y="3460"/>
                  </a:lnTo>
                  <a:lnTo>
                    <a:pt x="737" y="3589"/>
                  </a:lnTo>
                  <a:lnTo>
                    <a:pt x="893" y="3709"/>
                  </a:lnTo>
                  <a:lnTo>
                    <a:pt x="1068" y="3810"/>
                  </a:lnTo>
                  <a:lnTo>
                    <a:pt x="1243" y="3893"/>
                  </a:lnTo>
                  <a:lnTo>
                    <a:pt x="1427" y="3966"/>
                  </a:lnTo>
                  <a:lnTo>
                    <a:pt x="1620" y="4012"/>
                  </a:lnTo>
                  <a:lnTo>
                    <a:pt x="1823" y="4049"/>
                  </a:lnTo>
                  <a:lnTo>
                    <a:pt x="2034" y="4058"/>
                  </a:lnTo>
                  <a:lnTo>
                    <a:pt x="30608" y="4058"/>
                  </a:lnTo>
                  <a:lnTo>
                    <a:pt x="30810" y="4049"/>
                  </a:lnTo>
                  <a:lnTo>
                    <a:pt x="31013" y="4012"/>
                  </a:lnTo>
                  <a:lnTo>
                    <a:pt x="31206" y="3966"/>
                  </a:lnTo>
                  <a:lnTo>
                    <a:pt x="31390" y="3893"/>
                  </a:lnTo>
                  <a:lnTo>
                    <a:pt x="31574" y="3810"/>
                  </a:lnTo>
                  <a:lnTo>
                    <a:pt x="31740" y="3709"/>
                  </a:lnTo>
                  <a:lnTo>
                    <a:pt x="31896" y="3589"/>
                  </a:lnTo>
                  <a:lnTo>
                    <a:pt x="32034" y="3460"/>
                  </a:lnTo>
                  <a:lnTo>
                    <a:pt x="32172" y="3322"/>
                  </a:lnTo>
                  <a:lnTo>
                    <a:pt x="32283" y="3166"/>
                  </a:lnTo>
                  <a:lnTo>
                    <a:pt x="32384" y="2991"/>
                  </a:lnTo>
                  <a:lnTo>
                    <a:pt x="32476" y="2816"/>
                  </a:lnTo>
                  <a:lnTo>
                    <a:pt x="32540" y="2632"/>
                  </a:lnTo>
                  <a:lnTo>
                    <a:pt x="32595" y="2439"/>
                  </a:lnTo>
                  <a:lnTo>
                    <a:pt x="32623" y="2236"/>
                  </a:lnTo>
                  <a:lnTo>
                    <a:pt x="32632" y="2025"/>
                  </a:lnTo>
                  <a:lnTo>
                    <a:pt x="32623" y="1822"/>
                  </a:lnTo>
                  <a:lnTo>
                    <a:pt x="32595" y="1620"/>
                  </a:lnTo>
                  <a:lnTo>
                    <a:pt x="32540" y="1427"/>
                  </a:lnTo>
                  <a:lnTo>
                    <a:pt x="32476" y="1233"/>
                  </a:lnTo>
                  <a:lnTo>
                    <a:pt x="32384" y="1058"/>
                  </a:lnTo>
                  <a:lnTo>
                    <a:pt x="32283" y="893"/>
                  </a:lnTo>
                  <a:lnTo>
                    <a:pt x="32172" y="736"/>
                  </a:lnTo>
                  <a:lnTo>
                    <a:pt x="32034" y="589"/>
                  </a:lnTo>
                  <a:lnTo>
                    <a:pt x="31896" y="460"/>
                  </a:lnTo>
                  <a:lnTo>
                    <a:pt x="31740" y="341"/>
                  </a:lnTo>
                  <a:lnTo>
                    <a:pt x="31574" y="239"/>
                  </a:lnTo>
                  <a:lnTo>
                    <a:pt x="31390" y="157"/>
                  </a:lnTo>
                  <a:lnTo>
                    <a:pt x="31206" y="92"/>
                  </a:lnTo>
                  <a:lnTo>
                    <a:pt x="31013" y="37"/>
                  </a:lnTo>
                  <a:lnTo>
                    <a:pt x="30810" y="9"/>
                  </a:lnTo>
                  <a:lnTo>
                    <a:pt x="30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3737050" y="4757925"/>
              <a:ext cx="631075" cy="101475"/>
            </a:xfrm>
            <a:custGeom>
              <a:rect b="b" l="l" r="r" t="t"/>
              <a:pathLst>
                <a:path extrusionOk="0" h="4059" w="25243">
                  <a:moveTo>
                    <a:pt x="2025" y="0"/>
                  </a:moveTo>
                  <a:lnTo>
                    <a:pt x="1" y="2034"/>
                  </a:lnTo>
                  <a:lnTo>
                    <a:pt x="2025" y="4059"/>
                  </a:lnTo>
                  <a:lnTo>
                    <a:pt x="23209" y="4059"/>
                  </a:lnTo>
                  <a:lnTo>
                    <a:pt x="23421" y="4049"/>
                  </a:lnTo>
                  <a:lnTo>
                    <a:pt x="23623" y="4013"/>
                  </a:lnTo>
                  <a:lnTo>
                    <a:pt x="23817" y="3966"/>
                  </a:lnTo>
                  <a:lnTo>
                    <a:pt x="24001" y="3902"/>
                  </a:lnTo>
                  <a:lnTo>
                    <a:pt x="24176" y="3810"/>
                  </a:lnTo>
                  <a:lnTo>
                    <a:pt x="24341" y="3709"/>
                  </a:lnTo>
                  <a:lnTo>
                    <a:pt x="24498" y="3598"/>
                  </a:lnTo>
                  <a:lnTo>
                    <a:pt x="24645" y="3460"/>
                  </a:lnTo>
                  <a:lnTo>
                    <a:pt x="24774" y="3322"/>
                  </a:lnTo>
                  <a:lnTo>
                    <a:pt x="24893" y="3166"/>
                  </a:lnTo>
                  <a:lnTo>
                    <a:pt x="24995" y="3000"/>
                  </a:lnTo>
                  <a:lnTo>
                    <a:pt x="25077" y="2816"/>
                  </a:lnTo>
                  <a:lnTo>
                    <a:pt x="25151" y="2632"/>
                  </a:lnTo>
                  <a:lnTo>
                    <a:pt x="25197" y="2439"/>
                  </a:lnTo>
                  <a:lnTo>
                    <a:pt x="25234" y="2236"/>
                  </a:lnTo>
                  <a:lnTo>
                    <a:pt x="25243" y="2034"/>
                  </a:lnTo>
                  <a:lnTo>
                    <a:pt x="25234" y="1822"/>
                  </a:lnTo>
                  <a:lnTo>
                    <a:pt x="25197" y="1620"/>
                  </a:lnTo>
                  <a:lnTo>
                    <a:pt x="25151" y="1427"/>
                  </a:lnTo>
                  <a:lnTo>
                    <a:pt x="25077" y="1243"/>
                  </a:lnTo>
                  <a:lnTo>
                    <a:pt x="24995" y="1058"/>
                  </a:lnTo>
                  <a:lnTo>
                    <a:pt x="24893" y="893"/>
                  </a:lnTo>
                  <a:lnTo>
                    <a:pt x="24774" y="736"/>
                  </a:lnTo>
                  <a:lnTo>
                    <a:pt x="24645" y="589"/>
                  </a:lnTo>
                  <a:lnTo>
                    <a:pt x="24498" y="460"/>
                  </a:lnTo>
                  <a:lnTo>
                    <a:pt x="24341" y="341"/>
                  </a:lnTo>
                  <a:lnTo>
                    <a:pt x="24176" y="239"/>
                  </a:lnTo>
                  <a:lnTo>
                    <a:pt x="24001" y="157"/>
                  </a:lnTo>
                  <a:lnTo>
                    <a:pt x="23817" y="92"/>
                  </a:lnTo>
                  <a:lnTo>
                    <a:pt x="23623" y="37"/>
                  </a:lnTo>
                  <a:lnTo>
                    <a:pt x="23421" y="9"/>
                  </a:lnTo>
                  <a:lnTo>
                    <a:pt x="232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3251875" y="4757925"/>
              <a:ext cx="535825" cy="101475"/>
            </a:xfrm>
            <a:custGeom>
              <a:rect b="b" l="l" r="r" t="t"/>
              <a:pathLst>
                <a:path extrusionOk="0" h="4059" w="21433">
                  <a:moveTo>
                    <a:pt x="2025" y="0"/>
                  </a:moveTo>
                  <a:lnTo>
                    <a:pt x="1822" y="9"/>
                  </a:lnTo>
                  <a:lnTo>
                    <a:pt x="1620" y="37"/>
                  </a:lnTo>
                  <a:lnTo>
                    <a:pt x="1426" y="92"/>
                  </a:lnTo>
                  <a:lnTo>
                    <a:pt x="1233" y="157"/>
                  </a:lnTo>
                  <a:lnTo>
                    <a:pt x="1058" y="239"/>
                  </a:lnTo>
                  <a:lnTo>
                    <a:pt x="893" y="341"/>
                  </a:lnTo>
                  <a:lnTo>
                    <a:pt x="736" y="460"/>
                  </a:lnTo>
                  <a:lnTo>
                    <a:pt x="589" y="589"/>
                  </a:lnTo>
                  <a:lnTo>
                    <a:pt x="460" y="736"/>
                  </a:lnTo>
                  <a:lnTo>
                    <a:pt x="341" y="893"/>
                  </a:lnTo>
                  <a:lnTo>
                    <a:pt x="239" y="1058"/>
                  </a:lnTo>
                  <a:lnTo>
                    <a:pt x="156" y="1243"/>
                  </a:lnTo>
                  <a:lnTo>
                    <a:pt x="92" y="1427"/>
                  </a:lnTo>
                  <a:lnTo>
                    <a:pt x="37" y="1620"/>
                  </a:lnTo>
                  <a:lnTo>
                    <a:pt x="9" y="1822"/>
                  </a:lnTo>
                  <a:lnTo>
                    <a:pt x="0" y="2034"/>
                  </a:lnTo>
                  <a:lnTo>
                    <a:pt x="9" y="2236"/>
                  </a:lnTo>
                  <a:lnTo>
                    <a:pt x="37" y="2439"/>
                  </a:lnTo>
                  <a:lnTo>
                    <a:pt x="92" y="2632"/>
                  </a:lnTo>
                  <a:lnTo>
                    <a:pt x="156" y="2816"/>
                  </a:lnTo>
                  <a:lnTo>
                    <a:pt x="239" y="3000"/>
                  </a:lnTo>
                  <a:lnTo>
                    <a:pt x="341" y="3166"/>
                  </a:lnTo>
                  <a:lnTo>
                    <a:pt x="460" y="3322"/>
                  </a:lnTo>
                  <a:lnTo>
                    <a:pt x="589" y="3460"/>
                  </a:lnTo>
                  <a:lnTo>
                    <a:pt x="736" y="3598"/>
                  </a:lnTo>
                  <a:lnTo>
                    <a:pt x="893" y="3709"/>
                  </a:lnTo>
                  <a:lnTo>
                    <a:pt x="1058" y="3810"/>
                  </a:lnTo>
                  <a:lnTo>
                    <a:pt x="1233" y="3902"/>
                  </a:lnTo>
                  <a:lnTo>
                    <a:pt x="1426" y="3966"/>
                  </a:lnTo>
                  <a:lnTo>
                    <a:pt x="1620" y="4013"/>
                  </a:lnTo>
                  <a:lnTo>
                    <a:pt x="1822" y="4049"/>
                  </a:lnTo>
                  <a:lnTo>
                    <a:pt x="2025" y="4059"/>
                  </a:lnTo>
                  <a:lnTo>
                    <a:pt x="21432" y="4059"/>
                  </a:lnTo>
                  <a:lnTo>
                    <a:pt x="19408" y="2034"/>
                  </a:lnTo>
                  <a:lnTo>
                    <a:pt x="214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3784675" y="3448175"/>
              <a:ext cx="815600" cy="101475"/>
            </a:xfrm>
            <a:custGeom>
              <a:rect b="b" l="l" r="r" t="t"/>
              <a:pathLst>
                <a:path extrusionOk="0" h="4059" w="32624">
                  <a:moveTo>
                    <a:pt x="1" y="0"/>
                  </a:moveTo>
                  <a:lnTo>
                    <a:pt x="203" y="10"/>
                  </a:lnTo>
                  <a:lnTo>
                    <a:pt x="406" y="46"/>
                  </a:lnTo>
                  <a:lnTo>
                    <a:pt x="599" y="92"/>
                  </a:lnTo>
                  <a:lnTo>
                    <a:pt x="783" y="157"/>
                  </a:lnTo>
                  <a:lnTo>
                    <a:pt x="967" y="249"/>
                  </a:lnTo>
                  <a:lnTo>
                    <a:pt x="1133" y="350"/>
                  </a:lnTo>
                  <a:lnTo>
                    <a:pt x="1289" y="461"/>
                  </a:lnTo>
                  <a:lnTo>
                    <a:pt x="1427" y="599"/>
                  </a:lnTo>
                  <a:lnTo>
                    <a:pt x="1565" y="737"/>
                  </a:lnTo>
                  <a:lnTo>
                    <a:pt x="1676" y="893"/>
                  </a:lnTo>
                  <a:lnTo>
                    <a:pt x="1777" y="1068"/>
                  </a:lnTo>
                  <a:lnTo>
                    <a:pt x="1869" y="1243"/>
                  </a:lnTo>
                  <a:lnTo>
                    <a:pt x="1933" y="1427"/>
                  </a:lnTo>
                  <a:lnTo>
                    <a:pt x="1988" y="1620"/>
                  </a:lnTo>
                  <a:lnTo>
                    <a:pt x="2016" y="1823"/>
                  </a:lnTo>
                  <a:lnTo>
                    <a:pt x="2025" y="2034"/>
                  </a:lnTo>
                  <a:lnTo>
                    <a:pt x="2016" y="2237"/>
                  </a:lnTo>
                  <a:lnTo>
                    <a:pt x="1988" y="2439"/>
                  </a:lnTo>
                  <a:lnTo>
                    <a:pt x="1933" y="2632"/>
                  </a:lnTo>
                  <a:lnTo>
                    <a:pt x="1869" y="2826"/>
                  </a:lnTo>
                  <a:lnTo>
                    <a:pt x="1777" y="3000"/>
                  </a:lnTo>
                  <a:lnTo>
                    <a:pt x="1676" y="3166"/>
                  </a:lnTo>
                  <a:lnTo>
                    <a:pt x="1565" y="3323"/>
                  </a:lnTo>
                  <a:lnTo>
                    <a:pt x="1427" y="3470"/>
                  </a:lnTo>
                  <a:lnTo>
                    <a:pt x="1289" y="3599"/>
                  </a:lnTo>
                  <a:lnTo>
                    <a:pt x="1133" y="3718"/>
                  </a:lnTo>
                  <a:lnTo>
                    <a:pt x="967" y="3819"/>
                  </a:lnTo>
                  <a:lnTo>
                    <a:pt x="783" y="3902"/>
                  </a:lnTo>
                  <a:lnTo>
                    <a:pt x="599" y="3967"/>
                  </a:lnTo>
                  <a:lnTo>
                    <a:pt x="406" y="4022"/>
                  </a:lnTo>
                  <a:lnTo>
                    <a:pt x="203" y="4050"/>
                  </a:lnTo>
                  <a:lnTo>
                    <a:pt x="1" y="4059"/>
                  </a:lnTo>
                  <a:lnTo>
                    <a:pt x="30599" y="4059"/>
                  </a:lnTo>
                  <a:lnTo>
                    <a:pt x="30801" y="4050"/>
                  </a:lnTo>
                  <a:lnTo>
                    <a:pt x="31004" y="4022"/>
                  </a:lnTo>
                  <a:lnTo>
                    <a:pt x="31197" y="3967"/>
                  </a:lnTo>
                  <a:lnTo>
                    <a:pt x="31390" y="3902"/>
                  </a:lnTo>
                  <a:lnTo>
                    <a:pt x="31565" y="3819"/>
                  </a:lnTo>
                  <a:lnTo>
                    <a:pt x="31731" y="3718"/>
                  </a:lnTo>
                  <a:lnTo>
                    <a:pt x="31887" y="3599"/>
                  </a:lnTo>
                  <a:lnTo>
                    <a:pt x="32034" y="3470"/>
                  </a:lnTo>
                  <a:lnTo>
                    <a:pt x="32163" y="3323"/>
                  </a:lnTo>
                  <a:lnTo>
                    <a:pt x="32283" y="3166"/>
                  </a:lnTo>
                  <a:lnTo>
                    <a:pt x="32384" y="3000"/>
                  </a:lnTo>
                  <a:lnTo>
                    <a:pt x="32467" y="2826"/>
                  </a:lnTo>
                  <a:lnTo>
                    <a:pt x="32531" y="2632"/>
                  </a:lnTo>
                  <a:lnTo>
                    <a:pt x="32586" y="2439"/>
                  </a:lnTo>
                  <a:lnTo>
                    <a:pt x="32614" y="2237"/>
                  </a:lnTo>
                  <a:lnTo>
                    <a:pt x="32623" y="2034"/>
                  </a:lnTo>
                  <a:lnTo>
                    <a:pt x="32614" y="1823"/>
                  </a:lnTo>
                  <a:lnTo>
                    <a:pt x="32586" y="1620"/>
                  </a:lnTo>
                  <a:lnTo>
                    <a:pt x="32531" y="1427"/>
                  </a:lnTo>
                  <a:lnTo>
                    <a:pt x="32467" y="1243"/>
                  </a:lnTo>
                  <a:lnTo>
                    <a:pt x="32384" y="1068"/>
                  </a:lnTo>
                  <a:lnTo>
                    <a:pt x="32283" y="893"/>
                  </a:lnTo>
                  <a:lnTo>
                    <a:pt x="32163" y="737"/>
                  </a:lnTo>
                  <a:lnTo>
                    <a:pt x="32034" y="599"/>
                  </a:lnTo>
                  <a:lnTo>
                    <a:pt x="31887" y="461"/>
                  </a:lnTo>
                  <a:lnTo>
                    <a:pt x="31731" y="350"/>
                  </a:lnTo>
                  <a:lnTo>
                    <a:pt x="31565" y="249"/>
                  </a:lnTo>
                  <a:lnTo>
                    <a:pt x="31390" y="157"/>
                  </a:lnTo>
                  <a:lnTo>
                    <a:pt x="31197" y="92"/>
                  </a:lnTo>
                  <a:lnTo>
                    <a:pt x="31004" y="46"/>
                  </a:lnTo>
                  <a:lnTo>
                    <a:pt x="30801" y="10"/>
                  </a:lnTo>
                  <a:lnTo>
                    <a:pt x="30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019500" y="3448175"/>
              <a:ext cx="815825" cy="101475"/>
            </a:xfrm>
            <a:custGeom>
              <a:rect b="b" l="l" r="r" t="t"/>
              <a:pathLst>
                <a:path extrusionOk="0" h="4059" w="32633">
                  <a:moveTo>
                    <a:pt x="2034" y="0"/>
                  </a:moveTo>
                  <a:lnTo>
                    <a:pt x="1823" y="10"/>
                  </a:lnTo>
                  <a:lnTo>
                    <a:pt x="1620" y="46"/>
                  </a:lnTo>
                  <a:lnTo>
                    <a:pt x="1427" y="92"/>
                  </a:lnTo>
                  <a:lnTo>
                    <a:pt x="1243" y="157"/>
                  </a:lnTo>
                  <a:lnTo>
                    <a:pt x="1068" y="249"/>
                  </a:lnTo>
                  <a:lnTo>
                    <a:pt x="893" y="350"/>
                  </a:lnTo>
                  <a:lnTo>
                    <a:pt x="737" y="461"/>
                  </a:lnTo>
                  <a:lnTo>
                    <a:pt x="599" y="599"/>
                  </a:lnTo>
                  <a:lnTo>
                    <a:pt x="461" y="737"/>
                  </a:lnTo>
                  <a:lnTo>
                    <a:pt x="350" y="893"/>
                  </a:lnTo>
                  <a:lnTo>
                    <a:pt x="249" y="1068"/>
                  </a:lnTo>
                  <a:lnTo>
                    <a:pt x="157" y="1243"/>
                  </a:lnTo>
                  <a:lnTo>
                    <a:pt x="93" y="1427"/>
                  </a:lnTo>
                  <a:lnTo>
                    <a:pt x="47" y="1620"/>
                  </a:lnTo>
                  <a:lnTo>
                    <a:pt x="10" y="1823"/>
                  </a:lnTo>
                  <a:lnTo>
                    <a:pt x="1" y="2034"/>
                  </a:lnTo>
                  <a:lnTo>
                    <a:pt x="10" y="2237"/>
                  </a:lnTo>
                  <a:lnTo>
                    <a:pt x="47" y="2439"/>
                  </a:lnTo>
                  <a:lnTo>
                    <a:pt x="93" y="2632"/>
                  </a:lnTo>
                  <a:lnTo>
                    <a:pt x="157" y="2826"/>
                  </a:lnTo>
                  <a:lnTo>
                    <a:pt x="249" y="3000"/>
                  </a:lnTo>
                  <a:lnTo>
                    <a:pt x="350" y="3166"/>
                  </a:lnTo>
                  <a:lnTo>
                    <a:pt x="461" y="3323"/>
                  </a:lnTo>
                  <a:lnTo>
                    <a:pt x="599" y="3470"/>
                  </a:lnTo>
                  <a:lnTo>
                    <a:pt x="737" y="3599"/>
                  </a:lnTo>
                  <a:lnTo>
                    <a:pt x="893" y="3718"/>
                  </a:lnTo>
                  <a:lnTo>
                    <a:pt x="1068" y="3819"/>
                  </a:lnTo>
                  <a:lnTo>
                    <a:pt x="1243" y="3902"/>
                  </a:lnTo>
                  <a:lnTo>
                    <a:pt x="1427" y="3967"/>
                  </a:lnTo>
                  <a:lnTo>
                    <a:pt x="1620" y="4022"/>
                  </a:lnTo>
                  <a:lnTo>
                    <a:pt x="1823" y="4050"/>
                  </a:lnTo>
                  <a:lnTo>
                    <a:pt x="2034" y="4059"/>
                  </a:lnTo>
                  <a:lnTo>
                    <a:pt x="30608" y="4059"/>
                  </a:lnTo>
                  <a:lnTo>
                    <a:pt x="30810" y="4050"/>
                  </a:lnTo>
                  <a:lnTo>
                    <a:pt x="31013" y="4022"/>
                  </a:lnTo>
                  <a:lnTo>
                    <a:pt x="31206" y="3967"/>
                  </a:lnTo>
                  <a:lnTo>
                    <a:pt x="31390" y="3902"/>
                  </a:lnTo>
                  <a:lnTo>
                    <a:pt x="31574" y="3819"/>
                  </a:lnTo>
                  <a:lnTo>
                    <a:pt x="31740" y="3718"/>
                  </a:lnTo>
                  <a:lnTo>
                    <a:pt x="31896" y="3599"/>
                  </a:lnTo>
                  <a:lnTo>
                    <a:pt x="32034" y="3470"/>
                  </a:lnTo>
                  <a:lnTo>
                    <a:pt x="32172" y="3323"/>
                  </a:lnTo>
                  <a:lnTo>
                    <a:pt x="32283" y="3166"/>
                  </a:lnTo>
                  <a:lnTo>
                    <a:pt x="32384" y="3000"/>
                  </a:lnTo>
                  <a:lnTo>
                    <a:pt x="32476" y="2826"/>
                  </a:lnTo>
                  <a:lnTo>
                    <a:pt x="32540" y="2632"/>
                  </a:lnTo>
                  <a:lnTo>
                    <a:pt x="32595" y="2439"/>
                  </a:lnTo>
                  <a:lnTo>
                    <a:pt x="32623" y="2237"/>
                  </a:lnTo>
                  <a:lnTo>
                    <a:pt x="32632" y="2034"/>
                  </a:lnTo>
                  <a:lnTo>
                    <a:pt x="32623" y="1823"/>
                  </a:lnTo>
                  <a:lnTo>
                    <a:pt x="32595" y="1620"/>
                  </a:lnTo>
                  <a:lnTo>
                    <a:pt x="32540" y="1427"/>
                  </a:lnTo>
                  <a:lnTo>
                    <a:pt x="32476" y="1243"/>
                  </a:lnTo>
                  <a:lnTo>
                    <a:pt x="32384" y="1068"/>
                  </a:lnTo>
                  <a:lnTo>
                    <a:pt x="32283" y="893"/>
                  </a:lnTo>
                  <a:lnTo>
                    <a:pt x="32172" y="737"/>
                  </a:lnTo>
                  <a:lnTo>
                    <a:pt x="32034" y="599"/>
                  </a:lnTo>
                  <a:lnTo>
                    <a:pt x="31896" y="461"/>
                  </a:lnTo>
                  <a:lnTo>
                    <a:pt x="31740" y="350"/>
                  </a:lnTo>
                  <a:lnTo>
                    <a:pt x="31574" y="249"/>
                  </a:lnTo>
                  <a:lnTo>
                    <a:pt x="31390" y="157"/>
                  </a:lnTo>
                  <a:lnTo>
                    <a:pt x="31206" y="92"/>
                  </a:lnTo>
                  <a:lnTo>
                    <a:pt x="31013" y="46"/>
                  </a:lnTo>
                  <a:lnTo>
                    <a:pt x="30810" y="10"/>
                  </a:lnTo>
                  <a:lnTo>
                    <a:pt x="30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737050" y="3136900"/>
              <a:ext cx="631075" cy="101475"/>
            </a:xfrm>
            <a:custGeom>
              <a:rect b="b" l="l" r="r" t="t"/>
              <a:pathLst>
                <a:path extrusionOk="0" h="4059" w="25243">
                  <a:moveTo>
                    <a:pt x="2025" y="0"/>
                  </a:moveTo>
                  <a:lnTo>
                    <a:pt x="1" y="2034"/>
                  </a:lnTo>
                  <a:lnTo>
                    <a:pt x="2025" y="4059"/>
                  </a:lnTo>
                  <a:lnTo>
                    <a:pt x="23209" y="4059"/>
                  </a:lnTo>
                  <a:lnTo>
                    <a:pt x="23421" y="4050"/>
                  </a:lnTo>
                  <a:lnTo>
                    <a:pt x="23623" y="4022"/>
                  </a:lnTo>
                  <a:lnTo>
                    <a:pt x="23817" y="3967"/>
                  </a:lnTo>
                  <a:lnTo>
                    <a:pt x="24001" y="3902"/>
                  </a:lnTo>
                  <a:lnTo>
                    <a:pt x="24176" y="3819"/>
                  </a:lnTo>
                  <a:lnTo>
                    <a:pt x="24341" y="3718"/>
                  </a:lnTo>
                  <a:lnTo>
                    <a:pt x="24498" y="3599"/>
                  </a:lnTo>
                  <a:lnTo>
                    <a:pt x="24645" y="3470"/>
                  </a:lnTo>
                  <a:lnTo>
                    <a:pt x="24774" y="3323"/>
                  </a:lnTo>
                  <a:lnTo>
                    <a:pt x="24893" y="3166"/>
                  </a:lnTo>
                  <a:lnTo>
                    <a:pt x="24995" y="3000"/>
                  </a:lnTo>
                  <a:lnTo>
                    <a:pt x="25077" y="2826"/>
                  </a:lnTo>
                  <a:lnTo>
                    <a:pt x="25151" y="2632"/>
                  </a:lnTo>
                  <a:lnTo>
                    <a:pt x="25197" y="2439"/>
                  </a:lnTo>
                  <a:lnTo>
                    <a:pt x="25234" y="2237"/>
                  </a:lnTo>
                  <a:lnTo>
                    <a:pt x="25243" y="2034"/>
                  </a:lnTo>
                  <a:lnTo>
                    <a:pt x="25234" y="1823"/>
                  </a:lnTo>
                  <a:lnTo>
                    <a:pt x="25197" y="1620"/>
                  </a:lnTo>
                  <a:lnTo>
                    <a:pt x="25151" y="1427"/>
                  </a:lnTo>
                  <a:lnTo>
                    <a:pt x="25077" y="1243"/>
                  </a:lnTo>
                  <a:lnTo>
                    <a:pt x="24995" y="1068"/>
                  </a:lnTo>
                  <a:lnTo>
                    <a:pt x="24893" y="893"/>
                  </a:lnTo>
                  <a:lnTo>
                    <a:pt x="24774" y="737"/>
                  </a:lnTo>
                  <a:lnTo>
                    <a:pt x="24645" y="599"/>
                  </a:lnTo>
                  <a:lnTo>
                    <a:pt x="24498" y="470"/>
                  </a:lnTo>
                  <a:lnTo>
                    <a:pt x="24341" y="350"/>
                  </a:lnTo>
                  <a:lnTo>
                    <a:pt x="24176" y="249"/>
                  </a:lnTo>
                  <a:lnTo>
                    <a:pt x="24001" y="166"/>
                  </a:lnTo>
                  <a:lnTo>
                    <a:pt x="23817" y="92"/>
                  </a:lnTo>
                  <a:lnTo>
                    <a:pt x="23623" y="46"/>
                  </a:lnTo>
                  <a:lnTo>
                    <a:pt x="23421" y="10"/>
                  </a:lnTo>
                  <a:lnTo>
                    <a:pt x="232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251875" y="3136900"/>
              <a:ext cx="535825" cy="101475"/>
            </a:xfrm>
            <a:custGeom>
              <a:rect b="b" l="l" r="r" t="t"/>
              <a:pathLst>
                <a:path extrusionOk="0" h="4059" w="21433">
                  <a:moveTo>
                    <a:pt x="2025" y="0"/>
                  </a:moveTo>
                  <a:lnTo>
                    <a:pt x="1822" y="10"/>
                  </a:lnTo>
                  <a:lnTo>
                    <a:pt x="1620" y="46"/>
                  </a:lnTo>
                  <a:lnTo>
                    <a:pt x="1426" y="92"/>
                  </a:lnTo>
                  <a:lnTo>
                    <a:pt x="1233" y="166"/>
                  </a:lnTo>
                  <a:lnTo>
                    <a:pt x="1058" y="249"/>
                  </a:lnTo>
                  <a:lnTo>
                    <a:pt x="893" y="350"/>
                  </a:lnTo>
                  <a:lnTo>
                    <a:pt x="736" y="470"/>
                  </a:lnTo>
                  <a:lnTo>
                    <a:pt x="589" y="599"/>
                  </a:lnTo>
                  <a:lnTo>
                    <a:pt x="460" y="737"/>
                  </a:lnTo>
                  <a:lnTo>
                    <a:pt x="341" y="893"/>
                  </a:lnTo>
                  <a:lnTo>
                    <a:pt x="239" y="1068"/>
                  </a:lnTo>
                  <a:lnTo>
                    <a:pt x="156" y="1243"/>
                  </a:lnTo>
                  <a:lnTo>
                    <a:pt x="92" y="1427"/>
                  </a:lnTo>
                  <a:lnTo>
                    <a:pt x="37" y="1620"/>
                  </a:lnTo>
                  <a:lnTo>
                    <a:pt x="9" y="1823"/>
                  </a:lnTo>
                  <a:lnTo>
                    <a:pt x="0" y="2034"/>
                  </a:lnTo>
                  <a:lnTo>
                    <a:pt x="9" y="2237"/>
                  </a:lnTo>
                  <a:lnTo>
                    <a:pt x="37" y="2439"/>
                  </a:lnTo>
                  <a:lnTo>
                    <a:pt x="92" y="2632"/>
                  </a:lnTo>
                  <a:lnTo>
                    <a:pt x="156" y="2826"/>
                  </a:lnTo>
                  <a:lnTo>
                    <a:pt x="239" y="3000"/>
                  </a:lnTo>
                  <a:lnTo>
                    <a:pt x="341" y="3166"/>
                  </a:lnTo>
                  <a:lnTo>
                    <a:pt x="460" y="3323"/>
                  </a:lnTo>
                  <a:lnTo>
                    <a:pt x="589" y="3470"/>
                  </a:lnTo>
                  <a:lnTo>
                    <a:pt x="736" y="3599"/>
                  </a:lnTo>
                  <a:lnTo>
                    <a:pt x="893" y="3718"/>
                  </a:lnTo>
                  <a:lnTo>
                    <a:pt x="1058" y="3819"/>
                  </a:lnTo>
                  <a:lnTo>
                    <a:pt x="1233" y="3902"/>
                  </a:lnTo>
                  <a:lnTo>
                    <a:pt x="1426" y="3967"/>
                  </a:lnTo>
                  <a:lnTo>
                    <a:pt x="1620" y="4022"/>
                  </a:lnTo>
                  <a:lnTo>
                    <a:pt x="1822" y="4050"/>
                  </a:lnTo>
                  <a:lnTo>
                    <a:pt x="2025" y="4059"/>
                  </a:lnTo>
                  <a:lnTo>
                    <a:pt x="21432" y="4059"/>
                  </a:lnTo>
                  <a:lnTo>
                    <a:pt x="19408" y="2034"/>
                  </a:lnTo>
                  <a:lnTo>
                    <a:pt x="214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3784450" y="4070725"/>
              <a:ext cx="583675" cy="101475"/>
            </a:xfrm>
            <a:custGeom>
              <a:rect b="b" l="l" r="r" t="t"/>
              <a:pathLst>
                <a:path extrusionOk="0" h="4059" w="23347">
                  <a:moveTo>
                    <a:pt x="1" y="0"/>
                  </a:moveTo>
                  <a:lnTo>
                    <a:pt x="212" y="10"/>
                  </a:lnTo>
                  <a:lnTo>
                    <a:pt x="415" y="37"/>
                  </a:lnTo>
                  <a:lnTo>
                    <a:pt x="608" y="92"/>
                  </a:lnTo>
                  <a:lnTo>
                    <a:pt x="792" y="157"/>
                  </a:lnTo>
                  <a:lnTo>
                    <a:pt x="976" y="240"/>
                  </a:lnTo>
                  <a:lnTo>
                    <a:pt x="1142" y="350"/>
                  </a:lnTo>
                  <a:lnTo>
                    <a:pt x="1298" y="460"/>
                  </a:lnTo>
                  <a:lnTo>
                    <a:pt x="1445" y="589"/>
                  </a:lnTo>
                  <a:lnTo>
                    <a:pt x="1574" y="737"/>
                  </a:lnTo>
                  <a:lnTo>
                    <a:pt x="1694" y="893"/>
                  </a:lnTo>
                  <a:lnTo>
                    <a:pt x="1795" y="1059"/>
                  </a:lnTo>
                  <a:lnTo>
                    <a:pt x="1878" y="1243"/>
                  </a:lnTo>
                  <a:lnTo>
                    <a:pt x="1942" y="1427"/>
                  </a:lnTo>
                  <a:lnTo>
                    <a:pt x="1997" y="1620"/>
                  </a:lnTo>
                  <a:lnTo>
                    <a:pt x="2025" y="1822"/>
                  </a:lnTo>
                  <a:lnTo>
                    <a:pt x="2034" y="2025"/>
                  </a:lnTo>
                  <a:lnTo>
                    <a:pt x="2025" y="2237"/>
                  </a:lnTo>
                  <a:lnTo>
                    <a:pt x="1997" y="2439"/>
                  </a:lnTo>
                  <a:lnTo>
                    <a:pt x="1942" y="2632"/>
                  </a:lnTo>
                  <a:lnTo>
                    <a:pt x="1878" y="2816"/>
                  </a:lnTo>
                  <a:lnTo>
                    <a:pt x="1795" y="3000"/>
                  </a:lnTo>
                  <a:lnTo>
                    <a:pt x="1694" y="3166"/>
                  </a:lnTo>
                  <a:lnTo>
                    <a:pt x="1574" y="3322"/>
                  </a:lnTo>
                  <a:lnTo>
                    <a:pt x="1445" y="3460"/>
                  </a:lnTo>
                  <a:lnTo>
                    <a:pt x="1298" y="3599"/>
                  </a:lnTo>
                  <a:lnTo>
                    <a:pt x="1142" y="3709"/>
                  </a:lnTo>
                  <a:lnTo>
                    <a:pt x="976" y="3810"/>
                  </a:lnTo>
                  <a:lnTo>
                    <a:pt x="792" y="3902"/>
                  </a:lnTo>
                  <a:lnTo>
                    <a:pt x="608" y="3967"/>
                  </a:lnTo>
                  <a:lnTo>
                    <a:pt x="415" y="4013"/>
                  </a:lnTo>
                  <a:lnTo>
                    <a:pt x="212" y="4049"/>
                  </a:lnTo>
                  <a:lnTo>
                    <a:pt x="1" y="4059"/>
                  </a:lnTo>
                  <a:lnTo>
                    <a:pt x="21304" y="4059"/>
                  </a:lnTo>
                  <a:lnTo>
                    <a:pt x="21516" y="4049"/>
                  </a:lnTo>
                  <a:lnTo>
                    <a:pt x="21718" y="4013"/>
                  </a:lnTo>
                  <a:lnTo>
                    <a:pt x="21911" y="3967"/>
                  </a:lnTo>
                  <a:lnTo>
                    <a:pt x="22095" y="3902"/>
                  </a:lnTo>
                  <a:lnTo>
                    <a:pt x="22280" y="3810"/>
                  </a:lnTo>
                  <a:lnTo>
                    <a:pt x="22445" y="3709"/>
                  </a:lnTo>
                  <a:lnTo>
                    <a:pt x="22602" y="3599"/>
                  </a:lnTo>
                  <a:lnTo>
                    <a:pt x="22749" y="3460"/>
                  </a:lnTo>
                  <a:lnTo>
                    <a:pt x="22878" y="3322"/>
                  </a:lnTo>
                  <a:lnTo>
                    <a:pt x="22997" y="3166"/>
                  </a:lnTo>
                  <a:lnTo>
                    <a:pt x="23099" y="3000"/>
                  </a:lnTo>
                  <a:lnTo>
                    <a:pt x="23181" y="2816"/>
                  </a:lnTo>
                  <a:lnTo>
                    <a:pt x="23255" y="2632"/>
                  </a:lnTo>
                  <a:lnTo>
                    <a:pt x="23301" y="2439"/>
                  </a:lnTo>
                  <a:lnTo>
                    <a:pt x="23338" y="2237"/>
                  </a:lnTo>
                  <a:lnTo>
                    <a:pt x="23347" y="2025"/>
                  </a:lnTo>
                  <a:lnTo>
                    <a:pt x="23338" y="1822"/>
                  </a:lnTo>
                  <a:lnTo>
                    <a:pt x="23301" y="1620"/>
                  </a:lnTo>
                  <a:lnTo>
                    <a:pt x="23255" y="1427"/>
                  </a:lnTo>
                  <a:lnTo>
                    <a:pt x="23181" y="1243"/>
                  </a:lnTo>
                  <a:lnTo>
                    <a:pt x="23099" y="1059"/>
                  </a:lnTo>
                  <a:lnTo>
                    <a:pt x="22997" y="893"/>
                  </a:lnTo>
                  <a:lnTo>
                    <a:pt x="22878" y="737"/>
                  </a:lnTo>
                  <a:lnTo>
                    <a:pt x="22749" y="589"/>
                  </a:lnTo>
                  <a:lnTo>
                    <a:pt x="22602" y="460"/>
                  </a:lnTo>
                  <a:lnTo>
                    <a:pt x="22445" y="350"/>
                  </a:lnTo>
                  <a:lnTo>
                    <a:pt x="22280" y="240"/>
                  </a:lnTo>
                  <a:lnTo>
                    <a:pt x="22095" y="157"/>
                  </a:lnTo>
                  <a:lnTo>
                    <a:pt x="21911" y="92"/>
                  </a:lnTo>
                  <a:lnTo>
                    <a:pt x="21718" y="37"/>
                  </a:lnTo>
                  <a:lnTo>
                    <a:pt x="21516" y="10"/>
                  </a:lnTo>
                  <a:lnTo>
                    <a:pt x="213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3251875" y="4070725"/>
              <a:ext cx="583450" cy="101475"/>
            </a:xfrm>
            <a:custGeom>
              <a:rect b="b" l="l" r="r" t="t"/>
              <a:pathLst>
                <a:path extrusionOk="0" h="4059" w="23338">
                  <a:moveTo>
                    <a:pt x="2034" y="0"/>
                  </a:moveTo>
                  <a:lnTo>
                    <a:pt x="1831" y="10"/>
                  </a:lnTo>
                  <a:lnTo>
                    <a:pt x="1629" y="37"/>
                  </a:lnTo>
                  <a:lnTo>
                    <a:pt x="1426" y="92"/>
                  </a:lnTo>
                  <a:lnTo>
                    <a:pt x="1242" y="157"/>
                  </a:lnTo>
                  <a:lnTo>
                    <a:pt x="1068" y="240"/>
                  </a:lnTo>
                  <a:lnTo>
                    <a:pt x="893" y="350"/>
                  </a:lnTo>
                  <a:lnTo>
                    <a:pt x="736" y="460"/>
                  </a:lnTo>
                  <a:lnTo>
                    <a:pt x="598" y="589"/>
                  </a:lnTo>
                  <a:lnTo>
                    <a:pt x="460" y="737"/>
                  </a:lnTo>
                  <a:lnTo>
                    <a:pt x="350" y="893"/>
                  </a:lnTo>
                  <a:lnTo>
                    <a:pt x="239" y="1059"/>
                  </a:lnTo>
                  <a:lnTo>
                    <a:pt x="156" y="1243"/>
                  </a:lnTo>
                  <a:lnTo>
                    <a:pt x="92" y="1427"/>
                  </a:lnTo>
                  <a:lnTo>
                    <a:pt x="37" y="1620"/>
                  </a:lnTo>
                  <a:lnTo>
                    <a:pt x="9" y="1822"/>
                  </a:lnTo>
                  <a:lnTo>
                    <a:pt x="0" y="2025"/>
                  </a:lnTo>
                  <a:lnTo>
                    <a:pt x="9" y="2237"/>
                  </a:lnTo>
                  <a:lnTo>
                    <a:pt x="37" y="2439"/>
                  </a:lnTo>
                  <a:lnTo>
                    <a:pt x="92" y="2632"/>
                  </a:lnTo>
                  <a:lnTo>
                    <a:pt x="156" y="2816"/>
                  </a:lnTo>
                  <a:lnTo>
                    <a:pt x="239" y="3000"/>
                  </a:lnTo>
                  <a:lnTo>
                    <a:pt x="350" y="3166"/>
                  </a:lnTo>
                  <a:lnTo>
                    <a:pt x="460" y="3322"/>
                  </a:lnTo>
                  <a:lnTo>
                    <a:pt x="598" y="3460"/>
                  </a:lnTo>
                  <a:lnTo>
                    <a:pt x="736" y="3599"/>
                  </a:lnTo>
                  <a:lnTo>
                    <a:pt x="893" y="3709"/>
                  </a:lnTo>
                  <a:lnTo>
                    <a:pt x="1068" y="3810"/>
                  </a:lnTo>
                  <a:lnTo>
                    <a:pt x="1242" y="3902"/>
                  </a:lnTo>
                  <a:lnTo>
                    <a:pt x="1426" y="3967"/>
                  </a:lnTo>
                  <a:lnTo>
                    <a:pt x="1629" y="4013"/>
                  </a:lnTo>
                  <a:lnTo>
                    <a:pt x="1831" y="4049"/>
                  </a:lnTo>
                  <a:lnTo>
                    <a:pt x="2034" y="4059"/>
                  </a:lnTo>
                  <a:lnTo>
                    <a:pt x="21304" y="4059"/>
                  </a:lnTo>
                  <a:lnTo>
                    <a:pt x="21515" y="4049"/>
                  </a:lnTo>
                  <a:lnTo>
                    <a:pt x="21718" y="4013"/>
                  </a:lnTo>
                  <a:lnTo>
                    <a:pt x="21911" y="3967"/>
                  </a:lnTo>
                  <a:lnTo>
                    <a:pt x="22095" y="3902"/>
                  </a:lnTo>
                  <a:lnTo>
                    <a:pt x="22279" y="3810"/>
                  </a:lnTo>
                  <a:lnTo>
                    <a:pt x="22445" y="3709"/>
                  </a:lnTo>
                  <a:lnTo>
                    <a:pt x="22601" y="3599"/>
                  </a:lnTo>
                  <a:lnTo>
                    <a:pt x="22748" y="3460"/>
                  </a:lnTo>
                  <a:lnTo>
                    <a:pt x="22877" y="3322"/>
                  </a:lnTo>
                  <a:lnTo>
                    <a:pt x="22997" y="3166"/>
                  </a:lnTo>
                  <a:lnTo>
                    <a:pt x="23098" y="3000"/>
                  </a:lnTo>
                  <a:lnTo>
                    <a:pt x="23181" y="2816"/>
                  </a:lnTo>
                  <a:lnTo>
                    <a:pt x="23245" y="2632"/>
                  </a:lnTo>
                  <a:lnTo>
                    <a:pt x="23300" y="2439"/>
                  </a:lnTo>
                  <a:lnTo>
                    <a:pt x="23328" y="2237"/>
                  </a:lnTo>
                  <a:lnTo>
                    <a:pt x="23337" y="2025"/>
                  </a:lnTo>
                  <a:lnTo>
                    <a:pt x="23328" y="1822"/>
                  </a:lnTo>
                  <a:lnTo>
                    <a:pt x="23300" y="1620"/>
                  </a:lnTo>
                  <a:lnTo>
                    <a:pt x="23245" y="1427"/>
                  </a:lnTo>
                  <a:lnTo>
                    <a:pt x="23181" y="1243"/>
                  </a:lnTo>
                  <a:lnTo>
                    <a:pt x="23098" y="1059"/>
                  </a:lnTo>
                  <a:lnTo>
                    <a:pt x="22997" y="893"/>
                  </a:lnTo>
                  <a:lnTo>
                    <a:pt x="22877" y="737"/>
                  </a:lnTo>
                  <a:lnTo>
                    <a:pt x="22748" y="589"/>
                  </a:lnTo>
                  <a:lnTo>
                    <a:pt x="22601" y="460"/>
                  </a:lnTo>
                  <a:lnTo>
                    <a:pt x="22445" y="350"/>
                  </a:lnTo>
                  <a:lnTo>
                    <a:pt x="22279" y="240"/>
                  </a:lnTo>
                  <a:lnTo>
                    <a:pt x="22095" y="157"/>
                  </a:lnTo>
                  <a:lnTo>
                    <a:pt x="21911" y="92"/>
                  </a:lnTo>
                  <a:lnTo>
                    <a:pt x="21718" y="37"/>
                  </a:lnTo>
                  <a:lnTo>
                    <a:pt x="21515" y="10"/>
                  </a:lnTo>
                  <a:lnTo>
                    <a:pt x="213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3737300" y="3759450"/>
              <a:ext cx="862975" cy="101475"/>
            </a:xfrm>
            <a:custGeom>
              <a:rect b="b" l="l" r="r" t="t"/>
              <a:pathLst>
                <a:path extrusionOk="0" h="4059" w="34519">
                  <a:moveTo>
                    <a:pt x="2025" y="0"/>
                  </a:moveTo>
                  <a:lnTo>
                    <a:pt x="0" y="2034"/>
                  </a:lnTo>
                  <a:lnTo>
                    <a:pt x="2025" y="4059"/>
                  </a:lnTo>
                  <a:lnTo>
                    <a:pt x="32503" y="4059"/>
                  </a:lnTo>
                  <a:lnTo>
                    <a:pt x="32705" y="4049"/>
                  </a:lnTo>
                  <a:lnTo>
                    <a:pt x="32908" y="4022"/>
                  </a:lnTo>
                  <a:lnTo>
                    <a:pt x="33101" y="3967"/>
                  </a:lnTo>
                  <a:lnTo>
                    <a:pt x="33285" y="3902"/>
                  </a:lnTo>
                  <a:lnTo>
                    <a:pt x="33460" y="3810"/>
                  </a:lnTo>
                  <a:lnTo>
                    <a:pt x="33626" y="3709"/>
                  </a:lnTo>
                  <a:lnTo>
                    <a:pt x="33782" y="3599"/>
                  </a:lnTo>
                  <a:lnTo>
                    <a:pt x="33929" y="3470"/>
                  </a:lnTo>
                  <a:lnTo>
                    <a:pt x="34058" y="3322"/>
                  </a:lnTo>
                  <a:lnTo>
                    <a:pt x="34178" y="3166"/>
                  </a:lnTo>
                  <a:lnTo>
                    <a:pt x="34279" y="3000"/>
                  </a:lnTo>
                  <a:lnTo>
                    <a:pt x="34362" y="2816"/>
                  </a:lnTo>
                  <a:lnTo>
                    <a:pt x="34435" y="2632"/>
                  </a:lnTo>
                  <a:lnTo>
                    <a:pt x="34481" y="2439"/>
                  </a:lnTo>
                  <a:lnTo>
                    <a:pt x="34509" y="2237"/>
                  </a:lnTo>
                  <a:lnTo>
                    <a:pt x="34518" y="2034"/>
                  </a:lnTo>
                  <a:lnTo>
                    <a:pt x="34509" y="1822"/>
                  </a:lnTo>
                  <a:lnTo>
                    <a:pt x="34481" y="1620"/>
                  </a:lnTo>
                  <a:lnTo>
                    <a:pt x="34435" y="1427"/>
                  </a:lnTo>
                  <a:lnTo>
                    <a:pt x="34362" y="1243"/>
                  </a:lnTo>
                  <a:lnTo>
                    <a:pt x="34279" y="1059"/>
                  </a:lnTo>
                  <a:lnTo>
                    <a:pt x="34178" y="893"/>
                  </a:lnTo>
                  <a:lnTo>
                    <a:pt x="34058" y="737"/>
                  </a:lnTo>
                  <a:lnTo>
                    <a:pt x="33929" y="599"/>
                  </a:lnTo>
                  <a:lnTo>
                    <a:pt x="33782" y="461"/>
                  </a:lnTo>
                  <a:lnTo>
                    <a:pt x="33626" y="350"/>
                  </a:lnTo>
                  <a:lnTo>
                    <a:pt x="33460" y="249"/>
                  </a:lnTo>
                  <a:lnTo>
                    <a:pt x="33285" y="157"/>
                  </a:lnTo>
                  <a:lnTo>
                    <a:pt x="33101" y="92"/>
                  </a:lnTo>
                  <a:lnTo>
                    <a:pt x="32908" y="37"/>
                  </a:lnTo>
                  <a:lnTo>
                    <a:pt x="32705" y="10"/>
                  </a:lnTo>
                  <a:lnTo>
                    <a:pt x="325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3019500" y="3759450"/>
              <a:ext cx="768425" cy="101475"/>
            </a:xfrm>
            <a:custGeom>
              <a:rect b="b" l="l" r="r" t="t"/>
              <a:pathLst>
                <a:path extrusionOk="0" h="4059" w="30737">
                  <a:moveTo>
                    <a:pt x="2025" y="0"/>
                  </a:moveTo>
                  <a:lnTo>
                    <a:pt x="1823" y="10"/>
                  </a:lnTo>
                  <a:lnTo>
                    <a:pt x="1620" y="37"/>
                  </a:lnTo>
                  <a:lnTo>
                    <a:pt x="1427" y="92"/>
                  </a:lnTo>
                  <a:lnTo>
                    <a:pt x="1234" y="157"/>
                  </a:lnTo>
                  <a:lnTo>
                    <a:pt x="1059" y="249"/>
                  </a:lnTo>
                  <a:lnTo>
                    <a:pt x="893" y="350"/>
                  </a:lnTo>
                  <a:lnTo>
                    <a:pt x="737" y="461"/>
                  </a:lnTo>
                  <a:lnTo>
                    <a:pt x="599" y="599"/>
                  </a:lnTo>
                  <a:lnTo>
                    <a:pt x="461" y="737"/>
                  </a:lnTo>
                  <a:lnTo>
                    <a:pt x="350" y="893"/>
                  </a:lnTo>
                  <a:lnTo>
                    <a:pt x="249" y="1059"/>
                  </a:lnTo>
                  <a:lnTo>
                    <a:pt x="157" y="1243"/>
                  </a:lnTo>
                  <a:lnTo>
                    <a:pt x="93" y="1427"/>
                  </a:lnTo>
                  <a:lnTo>
                    <a:pt x="47" y="1620"/>
                  </a:lnTo>
                  <a:lnTo>
                    <a:pt x="10" y="1822"/>
                  </a:lnTo>
                  <a:lnTo>
                    <a:pt x="1" y="2034"/>
                  </a:lnTo>
                  <a:lnTo>
                    <a:pt x="10" y="2237"/>
                  </a:lnTo>
                  <a:lnTo>
                    <a:pt x="47" y="2439"/>
                  </a:lnTo>
                  <a:lnTo>
                    <a:pt x="93" y="2632"/>
                  </a:lnTo>
                  <a:lnTo>
                    <a:pt x="157" y="2816"/>
                  </a:lnTo>
                  <a:lnTo>
                    <a:pt x="249" y="3000"/>
                  </a:lnTo>
                  <a:lnTo>
                    <a:pt x="350" y="3166"/>
                  </a:lnTo>
                  <a:lnTo>
                    <a:pt x="461" y="3322"/>
                  </a:lnTo>
                  <a:lnTo>
                    <a:pt x="599" y="3470"/>
                  </a:lnTo>
                  <a:lnTo>
                    <a:pt x="737" y="3599"/>
                  </a:lnTo>
                  <a:lnTo>
                    <a:pt x="893" y="3709"/>
                  </a:lnTo>
                  <a:lnTo>
                    <a:pt x="1059" y="3810"/>
                  </a:lnTo>
                  <a:lnTo>
                    <a:pt x="1234" y="3902"/>
                  </a:lnTo>
                  <a:lnTo>
                    <a:pt x="1427" y="3967"/>
                  </a:lnTo>
                  <a:lnTo>
                    <a:pt x="1620" y="4022"/>
                  </a:lnTo>
                  <a:lnTo>
                    <a:pt x="1823" y="4049"/>
                  </a:lnTo>
                  <a:lnTo>
                    <a:pt x="2025" y="4059"/>
                  </a:lnTo>
                  <a:lnTo>
                    <a:pt x="30737" y="4059"/>
                  </a:lnTo>
                  <a:lnTo>
                    <a:pt x="28712" y="2034"/>
                  </a:lnTo>
                  <a:lnTo>
                    <a:pt x="307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784450" y="855825"/>
              <a:ext cx="583675" cy="101475"/>
            </a:xfrm>
            <a:custGeom>
              <a:rect b="b" l="l" r="r" t="t"/>
              <a:pathLst>
                <a:path extrusionOk="0" h="4059" w="23347">
                  <a:moveTo>
                    <a:pt x="1" y="1"/>
                  </a:moveTo>
                  <a:lnTo>
                    <a:pt x="212" y="10"/>
                  </a:lnTo>
                  <a:lnTo>
                    <a:pt x="415" y="38"/>
                  </a:lnTo>
                  <a:lnTo>
                    <a:pt x="608" y="93"/>
                  </a:lnTo>
                  <a:lnTo>
                    <a:pt x="792" y="157"/>
                  </a:lnTo>
                  <a:lnTo>
                    <a:pt x="976" y="240"/>
                  </a:lnTo>
                  <a:lnTo>
                    <a:pt x="1142" y="341"/>
                  </a:lnTo>
                  <a:lnTo>
                    <a:pt x="1298" y="461"/>
                  </a:lnTo>
                  <a:lnTo>
                    <a:pt x="1445" y="590"/>
                  </a:lnTo>
                  <a:lnTo>
                    <a:pt x="1574" y="737"/>
                  </a:lnTo>
                  <a:lnTo>
                    <a:pt x="1694" y="893"/>
                  </a:lnTo>
                  <a:lnTo>
                    <a:pt x="1795" y="1059"/>
                  </a:lnTo>
                  <a:lnTo>
                    <a:pt x="1878" y="1234"/>
                  </a:lnTo>
                  <a:lnTo>
                    <a:pt x="1942" y="1427"/>
                  </a:lnTo>
                  <a:lnTo>
                    <a:pt x="1997" y="1620"/>
                  </a:lnTo>
                  <a:lnTo>
                    <a:pt x="2025" y="1823"/>
                  </a:lnTo>
                  <a:lnTo>
                    <a:pt x="2034" y="2025"/>
                  </a:lnTo>
                  <a:lnTo>
                    <a:pt x="2025" y="2237"/>
                  </a:lnTo>
                  <a:lnTo>
                    <a:pt x="1997" y="2439"/>
                  </a:lnTo>
                  <a:lnTo>
                    <a:pt x="1942" y="2633"/>
                  </a:lnTo>
                  <a:lnTo>
                    <a:pt x="1878" y="2817"/>
                  </a:lnTo>
                  <a:lnTo>
                    <a:pt x="1795" y="2992"/>
                  </a:lnTo>
                  <a:lnTo>
                    <a:pt x="1694" y="3157"/>
                  </a:lnTo>
                  <a:lnTo>
                    <a:pt x="1574" y="3314"/>
                  </a:lnTo>
                  <a:lnTo>
                    <a:pt x="1445" y="3461"/>
                  </a:lnTo>
                  <a:lnTo>
                    <a:pt x="1298" y="3590"/>
                  </a:lnTo>
                  <a:lnTo>
                    <a:pt x="1142" y="3709"/>
                  </a:lnTo>
                  <a:lnTo>
                    <a:pt x="976" y="3811"/>
                  </a:lnTo>
                  <a:lnTo>
                    <a:pt x="792" y="3893"/>
                  </a:lnTo>
                  <a:lnTo>
                    <a:pt x="608" y="3967"/>
                  </a:lnTo>
                  <a:lnTo>
                    <a:pt x="415" y="4013"/>
                  </a:lnTo>
                  <a:lnTo>
                    <a:pt x="212" y="4041"/>
                  </a:lnTo>
                  <a:lnTo>
                    <a:pt x="1" y="4059"/>
                  </a:lnTo>
                  <a:lnTo>
                    <a:pt x="21304" y="4059"/>
                  </a:lnTo>
                  <a:lnTo>
                    <a:pt x="21516" y="4041"/>
                  </a:lnTo>
                  <a:lnTo>
                    <a:pt x="21718" y="4013"/>
                  </a:lnTo>
                  <a:lnTo>
                    <a:pt x="21911" y="3967"/>
                  </a:lnTo>
                  <a:lnTo>
                    <a:pt x="22095" y="3893"/>
                  </a:lnTo>
                  <a:lnTo>
                    <a:pt x="22280" y="3811"/>
                  </a:lnTo>
                  <a:lnTo>
                    <a:pt x="22445" y="3709"/>
                  </a:lnTo>
                  <a:lnTo>
                    <a:pt x="22602" y="3590"/>
                  </a:lnTo>
                  <a:lnTo>
                    <a:pt x="22749" y="3461"/>
                  </a:lnTo>
                  <a:lnTo>
                    <a:pt x="22878" y="3314"/>
                  </a:lnTo>
                  <a:lnTo>
                    <a:pt x="22997" y="3157"/>
                  </a:lnTo>
                  <a:lnTo>
                    <a:pt x="23099" y="2992"/>
                  </a:lnTo>
                  <a:lnTo>
                    <a:pt x="23181" y="2817"/>
                  </a:lnTo>
                  <a:lnTo>
                    <a:pt x="23255" y="2633"/>
                  </a:lnTo>
                  <a:lnTo>
                    <a:pt x="23301" y="2439"/>
                  </a:lnTo>
                  <a:lnTo>
                    <a:pt x="23338" y="2237"/>
                  </a:lnTo>
                  <a:lnTo>
                    <a:pt x="23347" y="2025"/>
                  </a:lnTo>
                  <a:lnTo>
                    <a:pt x="23338" y="1823"/>
                  </a:lnTo>
                  <a:lnTo>
                    <a:pt x="23301" y="1620"/>
                  </a:lnTo>
                  <a:lnTo>
                    <a:pt x="23255" y="1427"/>
                  </a:lnTo>
                  <a:lnTo>
                    <a:pt x="23181" y="1234"/>
                  </a:lnTo>
                  <a:lnTo>
                    <a:pt x="23099" y="1059"/>
                  </a:lnTo>
                  <a:lnTo>
                    <a:pt x="22997" y="893"/>
                  </a:lnTo>
                  <a:lnTo>
                    <a:pt x="22878" y="737"/>
                  </a:lnTo>
                  <a:lnTo>
                    <a:pt x="22749" y="590"/>
                  </a:lnTo>
                  <a:lnTo>
                    <a:pt x="22602" y="461"/>
                  </a:lnTo>
                  <a:lnTo>
                    <a:pt x="22445" y="341"/>
                  </a:lnTo>
                  <a:lnTo>
                    <a:pt x="22280" y="240"/>
                  </a:lnTo>
                  <a:lnTo>
                    <a:pt x="22095" y="157"/>
                  </a:lnTo>
                  <a:lnTo>
                    <a:pt x="21911" y="93"/>
                  </a:lnTo>
                  <a:lnTo>
                    <a:pt x="21718" y="38"/>
                  </a:lnTo>
                  <a:lnTo>
                    <a:pt x="21516" y="10"/>
                  </a:lnTo>
                  <a:lnTo>
                    <a:pt x="213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3251875" y="855825"/>
              <a:ext cx="583450" cy="101475"/>
            </a:xfrm>
            <a:custGeom>
              <a:rect b="b" l="l" r="r" t="t"/>
              <a:pathLst>
                <a:path extrusionOk="0" h="4059" w="23338">
                  <a:moveTo>
                    <a:pt x="2034" y="1"/>
                  </a:moveTo>
                  <a:lnTo>
                    <a:pt x="1831" y="10"/>
                  </a:lnTo>
                  <a:lnTo>
                    <a:pt x="1629" y="38"/>
                  </a:lnTo>
                  <a:lnTo>
                    <a:pt x="1426" y="93"/>
                  </a:lnTo>
                  <a:lnTo>
                    <a:pt x="1242" y="157"/>
                  </a:lnTo>
                  <a:lnTo>
                    <a:pt x="1068" y="240"/>
                  </a:lnTo>
                  <a:lnTo>
                    <a:pt x="893" y="341"/>
                  </a:lnTo>
                  <a:lnTo>
                    <a:pt x="736" y="461"/>
                  </a:lnTo>
                  <a:lnTo>
                    <a:pt x="598" y="590"/>
                  </a:lnTo>
                  <a:lnTo>
                    <a:pt x="460" y="737"/>
                  </a:lnTo>
                  <a:lnTo>
                    <a:pt x="350" y="893"/>
                  </a:lnTo>
                  <a:lnTo>
                    <a:pt x="239" y="1059"/>
                  </a:lnTo>
                  <a:lnTo>
                    <a:pt x="156" y="1234"/>
                  </a:lnTo>
                  <a:lnTo>
                    <a:pt x="92" y="1427"/>
                  </a:lnTo>
                  <a:lnTo>
                    <a:pt x="37" y="1620"/>
                  </a:lnTo>
                  <a:lnTo>
                    <a:pt x="9" y="1823"/>
                  </a:lnTo>
                  <a:lnTo>
                    <a:pt x="0" y="2025"/>
                  </a:lnTo>
                  <a:lnTo>
                    <a:pt x="9" y="2237"/>
                  </a:lnTo>
                  <a:lnTo>
                    <a:pt x="37" y="2439"/>
                  </a:lnTo>
                  <a:lnTo>
                    <a:pt x="92" y="2633"/>
                  </a:lnTo>
                  <a:lnTo>
                    <a:pt x="156" y="2817"/>
                  </a:lnTo>
                  <a:lnTo>
                    <a:pt x="239" y="2992"/>
                  </a:lnTo>
                  <a:lnTo>
                    <a:pt x="350" y="3157"/>
                  </a:lnTo>
                  <a:lnTo>
                    <a:pt x="460" y="3314"/>
                  </a:lnTo>
                  <a:lnTo>
                    <a:pt x="598" y="3461"/>
                  </a:lnTo>
                  <a:lnTo>
                    <a:pt x="736" y="3590"/>
                  </a:lnTo>
                  <a:lnTo>
                    <a:pt x="893" y="3709"/>
                  </a:lnTo>
                  <a:lnTo>
                    <a:pt x="1068" y="3811"/>
                  </a:lnTo>
                  <a:lnTo>
                    <a:pt x="1242" y="3893"/>
                  </a:lnTo>
                  <a:lnTo>
                    <a:pt x="1426" y="3967"/>
                  </a:lnTo>
                  <a:lnTo>
                    <a:pt x="1629" y="4013"/>
                  </a:lnTo>
                  <a:lnTo>
                    <a:pt x="1831" y="4041"/>
                  </a:lnTo>
                  <a:lnTo>
                    <a:pt x="2034" y="4059"/>
                  </a:lnTo>
                  <a:lnTo>
                    <a:pt x="21304" y="4059"/>
                  </a:lnTo>
                  <a:lnTo>
                    <a:pt x="21515" y="4041"/>
                  </a:lnTo>
                  <a:lnTo>
                    <a:pt x="21718" y="4013"/>
                  </a:lnTo>
                  <a:lnTo>
                    <a:pt x="21911" y="3967"/>
                  </a:lnTo>
                  <a:lnTo>
                    <a:pt x="22095" y="3893"/>
                  </a:lnTo>
                  <a:lnTo>
                    <a:pt x="22279" y="3811"/>
                  </a:lnTo>
                  <a:lnTo>
                    <a:pt x="22445" y="3709"/>
                  </a:lnTo>
                  <a:lnTo>
                    <a:pt x="22601" y="3590"/>
                  </a:lnTo>
                  <a:lnTo>
                    <a:pt x="22748" y="3461"/>
                  </a:lnTo>
                  <a:lnTo>
                    <a:pt x="22877" y="3314"/>
                  </a:lnTo>
                  <a:lnTo>
                    <a:pt x="22997" y="3157"/>
                  </a:lnTo>
                  <a:lnTo>
                    <a:pt x="23098" y="2992"/>
                  </a:lnTo>
                  <a:lnTo>
                    <a:pt x="23181" y="2817"/>
                  </a:lnTo>
                  <a:lnTo>
                    <a:pt x="23245" y="2633"/>
                  </a:lnTo>
                  <a:lnTo>
                    <a:pt x="23300" y="2439"/>
                  </a:lnTo>
                  <a:lnTo>
                    <a:pt x="23328" y="2237"/>
                  </a:lnTo>
                  <a:lnTo>
                    <a:pt x="23337" y="2025"/>
                  </a:lnTo>
                  <a:lnTo>
                    <a:pt x="23328" y="1823"/>
                  </a:lnTo>
                  <a:lnTo>
                    <a:pt x="23300" y="1620"/>
                  </a:lnTo>
                  <a:lnTo>
                    <a:pt x="23245" y="1427"/>
                  </a:lnTo>
                  <a:lnTo>
                    <a:pt x="23181" y="1234"/>
                  </a:lnTo>
                  <a:lnTo>
                    <a:pt x="23098" y="1059"/>
                  </a:lnTo>
                  <a:lnTo>
                    <a:pt x="22997" y="893"/>
                  </a:lnTo>
                  <a:lnTo>
                    <a:pt x="22877" y="737"/>
                  </a:lnTo>
                  <a:lnTo>
                    <a:pt x="22748" y="590"/>
                  </a:lnTo>
                  <a:lnTo>
                    <a:pt x="22601" y="461"/>
                  </a:lnTo>
                  <a:lnTo>
                    <a:pt x="22445" y="341"/>
                  </a:lnTo>
                  <a:lnTo>
                    <a:pt x="22279" y="240"/>
                  </a:lnTo>
                  <a:lnTo>
                    <a:pt x="22095" y="157"/>
                  </a:lnTo>
                  <a:lnTo>
                    <a:pt x="21911" y="93"/>
                  </a:lnTo>
                  <a:lnTo>
                    <a:pt x="21718" y="38"/>
                  </a:lnTo>
                  <a:lnTo>
                    <a:pt x="21515" y="10"/>
                  </a:lnTo>
                  <a:lnTo>
                    <a:pt x="21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3737300" y="544550"/>
              <a:ext cx="862975" cy="101500"/>
            </a:xfrm>
            <a:custGeom>
              <a:rect b="b" l="l" r="r" t="t"/>
              <a:pathLst>
                <a:path extrusionOk="0" h="4060" w="34519">
                  <a:moveTo>
                    <a:pt x="2025" y="1"/>
                  </a:moveTo>
                  <a:lnTo>
                    <a:pt x="0" y="2025"/>
                  </a:lnTo>
                  <a:lnTo>
                    <a:pt x="2025" y="4059"/>
                  </a:lnTo>
                  <a:lnTo>
                    <a:pt x="32503" y="4059"/>
                  </a:lnTo>
                  <a:lnTo>
                    <a:pt x="32705" y="4050"/>
                  </a:lnTo>
                  <a:lnTo>
                    <a:pt x="32908" y="4013"/>
                  </a:lnTo>
                  <a:lnTo>
                    <a:pt x="33101" y="3967"/>
                  </a:lnTo>
                  <a:lnTo>
                    <a:pt x="33285" y="3893"/>
                  </a:lnTo>
                  <a:lnTo>
                    <a:pt x="33460" y="3811"/>
                  </a:lnTo>
                  <a:lnTo>
                    <a:pt x="33626" y="3709"/>
                  </a:lnTo>
                  <a:lnTo>
                    <a:pt x="33782" y="3590"/>
                  </a:lnTo>
                  <a:lnTo>
                    <a:pt x="33929" y="3461"/>
                  </a:lnTo>
                  <a:lnTo>
                    <a:pt x="34058" y="3323"/>
                  </a:lnTo>
                  <a:lnTo>
                    <a:pt x="34178" y="3166"/>
                  </a:lnTo>
                  <a:lnTo>
                    <a:pt x="34279" y="2992"/>
                  </a:lnTo>
                  <a:lnTo>
                    <a:pt x="34362" y="2817"/>
                  </a:lnTo>
                  <a:lnTo>
                    <a:pt x="34435" y="2633"/>
                  </a:lnTo>
                  <a:lnTo>
                    <a:pt x="34481" y="2439"/>
                  </a:lnTo>
                  <a:lnTo>
                    <a:pt x="34509" y="2237"/>
                  </a:lnTo>
                  <a:lnTo>
                    <a:pt x="34518" y="2025"/>
                  </a:lnTo>
                  <a:lnTo>
                    <a:pt x="34509" y="1823"/>
                  </a:lnTo>
                  <a:lnTo>
                    <a:pt x="34481" y="1620"/>
                  </a:lnTo>
                  <a:lnTo>
                    <a:pt x="34435" y="1427"/>
                  </a:lnTo>
                  <a:lnTo>
                    <a:pt x="34362" y="1234"/>
                  </a:lnTo>
                  <a:lnTo>
                    <a:pt x="34279" y="1059"/>
                  </a:lnTo>
                  <a:lnTo>
                    <a:pt x="34178" y="893"/>
                  </a:lnTo>
                  <a:lnTo>
                    <a:pt x="34058" y="737"/>
                  </a:lnTo>
                  <a:lnTo>
                    <a:pt x="33929" y="590"/>
                  </a:lnTo>
                  <a:lnTo>
                    <a:pt x="33782" y="461"/>
                  </a:lnTo>
                  <a:lnTo>
                    <a:pt x="33626" y="341"/>
                  </a:lnTo>
                  <a:lnTo>
                    <a:pt x="33460" y="240"/>
                  </a:lnTo>
                  <a:lnTo>
                    <a:pt x="33285" y="157"/>
                  </a:lnTo>
                  <a:lnTo>
                    <a:pt x="33101" y="93"/>
                  </a:lnTo>
                  <a:lnTo>
                    <a:pt x="32908" y="38"/>
                  </a:lnTo>
                  <a:lnTo>
                    <a:pt x="32705" y="10"/>
                  </a:lnTo>
                  <a:lnTo>
                    <a:pt x="325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3019500" y="544550"/>
              <a:ext cx="768425" cy="101500"/>
            </a:xfrm>
            <a:custGeom>
              <a:rect b="b" l="l" r="r" t="t"/>
              <a:pathLst>
                <a:path extrusionOk="0" h="4060" w="30737">
                  <a:moveTo>
                    <a:pt x="2025" y="1"/>
                  </a:moveTo>
                  <a:lnTo>
                    <a:pt x="1823" y="10"/>
                  </a:lnTo>
                  <a:lnTo>
                    <a:pt x="1620" y="38"/>
                  </a:lnTo>
                  <a:lnTo>
                    <a:pt x="1427" y="93"/>
                  </a:lnTo>
                  <a:lnTo>
                    <a:pt x="1234" y="157"/>
                  </a:lnTo>
                  <a:lnTo>
                    <a:pt x="1059" y="240"/>
                  </a:lnTo>
                  <a:lnTo>
                    <a:pt x="893" y="341"/>
                  </a:lnTo>
                  <a:lnTo>
                    <a:pt x="737" y="461"/>
                  </a:lnTo>
                  <a:lnTo>
                    <a:pt x="599" y="590"/>
                  </a:lnTo>
                  <a:lnTo>
                    <a:pt x="461" y="737"/>
                  </a:lnTo>
                  <a:lnTo>
                    <a:pt x="350" y="893"/>
                  </a:lnTo>
                  <a:lnTo>
                    <a:pt x="249" y="1059"/>
                  </a:lnTo>
                  <a:lnTo>
                    <a:pt x="157" y="1234"/>
                  </a:lnTo>
                  <a:lnTo>
                    <a:pt x="93" y="1427"/>
                  </a:lnTo>
                  <a:lnTo>
                    <a:pt x="47" y="1620"/>
                  </a:lnTo>
                  <a:lnTo>
                    <a:pt x="10" y="1823"/>
                  </a:lnTo>
                  <a:lnTo>
                    <a:pt x="1" y="2025"/>
                  </a:lnTo>
                  <a:lnTo>
                    <a:pt x="10" y="2237"/>
                  </a:lnTo>
                  <a:lnTo>
                    <a:pt x="47" y="2439"/>
                  </a:lnTo>
                  <a:lnTo>
                    <a:pt x="93" y="2633"/>
                  </a:lnTo>
                  <a:lnTo>
                    <a:pt x="157" y="2817"/>
                  </a:lnTo>
                  <a:lnTo>
                    <a:pt x="249" y="2992"/>
                  </a:lnTo>
                  <a:lnTo>
                    <a:pt x="350" y="3166"/>
                  </a:lnTo>
                  <a:lnTo>
                    <a:pt x="461" y="3323"/>
                  </a:lnTo>
                  <a:lnTo>
                    <a:pt x="599" y="3461"/>
                  </a:lnTo>
                  <a:lnTo>
                    <a:pt x="737" y="3590"/>
                  </a:lnTo>
                  <a:lnTo>
                    <a:pt x="893" y="3709"/>
                  </a:lnTo>
                  <a:lnTo>
                    <a:pt x="1059" y="3811"/>
                  </a:lnTo>
                  <a:lnTo>
                    <a:pt x="1234" y="3893"/>
                  </a:lnTo>
                  <a:lnTo>
                    <a:pt x="1427" y="3967"/>
                  </a:lnTo>
                  <a:lnTo>
                    <a:pt x="1620" y="4013"/>
                  </a:lnTo>
                  <a:lnTo>
                    <a:pt x="1823" y="4050"/>
                  </a:lnTo>
                  <a:lnTo>
                    <a:pt x="2025" y="4059"/>
                  </a:lnTo>
                  <a:lnTo>
                    <a:pt x="30737" y="4059"/>
                  </a:lnTo>
                  <a:lnTo>
                    <a:pt x="28712" y="2025"/>
                  </a:lnTo>
                  <a:lnTo>
                    <a:pt x="30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2979025" y="238125"/>
              <a:ext cx="1661950" cy="2043875"/>
            </a:xfrm>
            <a:custGeom>
              <a:rect b="b" l="l" r="r" t="t"/>
              <a:pathLst>
                <a:path extrusionOk="0" h="81755" w="66478">
                  <a:moveTo>
                    <a:pt x="66478" y="0"/>
                  </a:moveTo>
                  <a:lnTo>
                    <a:pt x="66469" y="276"/>
                  </a:lnTo>
                  <a:lnTo>
                    <a:pt x="66460" y="543"/>
                  </a:lnTo>
                  <a:lnTo>
                    <a:pt x="66450" y="819"/>
                  </a:lnTo>
                  <a:lnTo>
                    <a:pt x="66423" y="1086"/>
                  </a:lnTo>
                  <a:lnTo>
                    <a:pt x="66395" y="1353"/>
                  </a:lnTo>
                  <a:lnTo>
                    <a:pt x="66368" y="1620"/>
                  </a:lnTo>
                  <a:lnTo>
                    <a:pt x="66331" y="1896"/>
                  </a:lnTo>
                  <a:lnTo>
                    <a:pt x="66285" y="2163"/>
                  </a:lnTo>
                  <a:lnTo>
                    <a:pt x="66230" y="2429"/>
                  </a:lnTo>
                  <a:lnTo>
                    <a:pt x="66174" y="2696"/>
                  </a:lnTo>
                  <a:lnTo>
                    <a:pt x="66119" y="2963"/>
                  </a:lnTo>
                  <a:lnTo>
                    <a:pt x="66045" y="3230"/>
                  </a:lnTo>
                  <a:lnTo>
                    <a:pt x="65898" y="3755"/>
                  </a:lnTo>
                  <a:lnTo>
                    <a:pt x="65723" y="4288"/>
                  </a:lnTo>
                  <a:lnTo>
                    <a:pt x="65530" y="4813"/>
                  </a:lnTo>
                  <a:lnTo>
                    <a:pt x="65319" y="5337"/>
                  </a:lnTo>
                  <a:lnTo>
                    <a:pt x="65088" y="5862"/>
                  </a:lnTo>
                  <a:lnTo>
                    <a:pt x="64831" y="6377"/>
                  </a:lnTo>
                  <a:lnTo>
                    <a:pt x="64555" y="6902"/>
                  </a:lnTo>
                  <a:lnTo>
                    <a:pt x="64260" y="7417"/>
                  </a:lnTo>
                  <a:lnTo>
                    <a:pt x="63947" y="7933"/>
                  </a:lnTo>
                  <a:lnTo>
                    <a:pt x="63616" y="8448"/>
                  </a:lnTo>
                  <a:lnTo>
                    <a:pt x="63266" y="8963"/>
                  </a:lnTo>
                  <a:lnTo>
                    <a:pt x="62898" y="9469"/>
                  </a:lnTo>
                  <a:lnTo>
                    <a:pt x="62512" y="9985"/>
                  </a:lnTo>
                  <a:lnTo>
                    <a:pt x="62116" y="10491"/>
                  </a:lnTo>
                  <a:lnTo>
                    <a:pt x="61693" y="10997"/>
                  </a:lnTo>
                  <a:lnTo>
                    <a:pt x="61260" y="11503"/>
                  </a:lnTo>
                  <a:lnTo>
                    <a:pt x="60809" y="12000"/>
                  </a:lnTo>
                  <a:lnTo>
                    <a:pt x="60340" y="12506"/>
                  </a:lnTo>
                  <a:lnTo>
                    <a:pt x="59861" y="13012"/>
                  </a:lnTo>
                  <a:lnTo>
                    <a:pt x="59365" y="13509"/>
                  </a:lnTo>
                  <a:lnTo>
                    <a:pt x="58849" y="14006"/>
                  </a:lnTo>
                  <a:lnTo>
                    <a:pt x="58325" y="14503"/>
                  </a:lnTo>
                  <a:lnTo>
                    <a:pt x="57782" y="15000"/>
                  </a:lnTo>
                  <a:lnTo>
                    <a:pt x="57230" y="15497"/>
                  </a:lnTo>
                  <a:lnTo>
                    <a:pt x="56668" y="15985"/>
                  </a:lnTo>
                  <a:lnTo>
                    <a:pt x="56089" y="16482"/>
                  </a:lnTo>
                  <a:lnTo>
                    <a:pt x="55500" y="16969"/>
                  </a:lnTo>
                  <a:lnTo>
                    <a:pt x="54892" y="17466"/>
                  </a:lnTo>
                  <a:lnTo>
                    <a:pt x="54285" y="17954"/>
                  </a:lnTo>
                  <a:lnTo>
                    <a:pt x="53659" y="18442"/>
                  </a:lnTo>
                  <a:lnTo>
                    <a:pt x="53024" y="18930"/>
                  </a:lnTo>
                  <a:lnTo>
                    <a:pt x="52380" y="19417"/>
                  </a:lnTo>
                  <a:lnTo>
                    <a:pt x="51717" y="19905"/>
                  </a:lnTo>
                  <a:lnTo>
                    <a:pt x="51055" y="20393"/>
                  </a:lnTo>
                  <a:lnTo>
                    <a:pt x="50383" y="20871"/>
                  </a:lnTo>
                  <a:lnTo>
                    <a:pt x="49702" y="21359"/>
                  </a:lnTo>
                  <a:lnTo>
                    <a:pt x="48313" y="22325"/>
                  </a:lnTo>
                  <a:lnTo>
                    <a:pt x="46886" y="23282"/>
                  </a:lnTo>
                  <a:lnTo>
                    <a:pt x="45441" y="24249"/>
                  </a:lnTo>
                  <a:lnTo>
                    <a:pt x="43969" y="25206"/>
                  </a:lnTo>
                  <a:lnTo>
                    <a:pt x="42478" y="26163"/>
                  </a:lnTo>
                  <a:lnTo>
                    <a:pt x="40960" y="27111"/>
                  </a:lnTo>
                  <a:lnTo>
                    <a:pt x="39432" y="28068"/>
                  </a:lnTo>
                  <a:lnTo>
                    <a:pt x="37895" y="29025"/>
                  </a:lnTo>
                  <a:lnTo>
                    <a:pt x="36349" y="29973"/>
                  </a:lnTo>
                  <a:lnTo>
                    <a:pt x="33239" y="31877"/>
                  </a:lnTo>
                  <a:lnTo>
                    <a:pt x="30129" y="33773"/>
                  </a:lnTo>
                  <a:lnTo>
                    <a:pt x="28573" y="34730"/>
                  </a:lnTo>
                  <a:lnTo>
                    <a:pt x="27037" y="35678"/>
                  </a:lnTo>
                  <a:lnTo>
                    <a:pt x="25509" y="36635"/>
                  </a:lnTo>
                  <a:lnTo>
                    <a:pt x="24000" y="37592"/>
                  </a:lnTo>
                  <a:lnTo>
                    <a:pt x="22500" y="38540"/>
                  </a:lnTo>
                  <a:lnTo>
                    <a:pt x="21027" y="39506"/>
                  </a:lnTo>
                  <a:lnTo>
                    <a:pt x="19583" y="40463"/>
                  </a:lnTo>
                  <a:lnTo>
                    <a:pt x="18166" y="41430"/>
                  </a:lnTo>
                  <a:lnTo>
                    <a:pt x="16776" y="42396"/>
                  </a:lnTo>
                  <a:lnTo>
                    <a:pt x="16086" y="42874"/>
                  </a:lnTo>
                  <a:lnTo>
                    <a:pt x="15414" y="43362"/>
                  </a:lnTo>
                  <a:lnTo>
                    <a:pt x="14751" y="43850"/>
                  </a:lnTo>
                  <a:lnTo>
                    <a:pt x="14098" y="44328"/>
                  </a:lnTo>
                  <a:lnTo>
                    <a:pt x="13454" y="44816"/>
                  </a:lnTo>
                  <a:lnTo>
                    <a:pt x="12819" y="45304"/>
                  </a:lnTo>
                  <a:lnTo>
                    <a:pt x="12193" y="45801"/>
                  </a:lnTo>
                  <a:lnTo>
                    <a:pt x="11577" y="46289"/>
                  </a:lnTo>
                  <a:lnTo>
                    <a:pt x="10978" y="46776"/>
                  </a:lnTo>
                  <a:lnTo>
                    <a:pt x="10389" y="47273"/>
                  </a:lnTo>
                  <a:lnTo>
                    <a:pt x="9810" y="47761"/>
                  </a:lnTo>
                  <a:lnTo>
                    <a:pt x="9239" y="48258"/>
                  </a:lnTo>
                  <a:lnTo>
                    <a:pt x="8687" y="48755"/>
                  </a:lnTo>
                  <a:lnTo>
                    <a:pt x="8153" y="49252"/>
                  </a:lnTo>
                  <a:lnTo>
                    <a:pt x="7620" y="49749"/>
                  </a:lnTo>
                  <a:lnTo>
                    <a:pt x="7113" y="50246"/>
                  </a:lnTo>
                  <a:lnTo>
                    <a:pt x="6617" y="50743"/>
                  </a:lnTo>
                  <a:lnTo>
                    <a:pt x="6129" y="51249"/>
                  </a:lnTo>
                  <a:lnTo>
                    <a:pt x="5669" y="51755"/>
                  </a:lnTo>
                  <a:lnTo>
                    <a:pt x="5218" y="52252"/>
                  </a:lnTo>
                  <a:lnTo>
                    <a:pt x="4776" y="52758"/>
                  </a:lnTo>
                  <a:lnTo>
                    <a:pt x="4362" y="53264"/>
                  </a:lnTo>
                  <a:lnTo>
                    <a:pt x="3957" y="53779"/>
                  </a:lnTo>
                  <a:lnTo>
                    <a:pt x="3571" y="54286"/>
                  </a:lnTo>
                  <a:lnTo>
                    <a:pt x="3202" y="54801"/>
                  </a:lnTo>
                  <a:lnTo>
                    <a:pt x="2853" y="55307"/>
                  </a:lnTo>
                  <a:lnTo>
                    <a:pt x="2521" y="55822"/>
                  </a:lnTo>
                  <a:lnTo>
                    <a:pt x="2209" y="56347"/>
                  </a:lnTo>
                  <a:lnTo>
                    <a:pt x="1914" y="56862"/>
                  </a:lnTo>
                  <a:lnTo>
                    <a:pt x="1638" y="57378"/>
                  </a:lnTo>
                  <a:lnTo>
                    <a:pt x="1390" y="57902"/>
                  </a:lnTo>
                  <a:lnTo>
                    <a:pt x="1150" y="58427"/>
                  </a:lnTo>
                  <a:lnTo>
                    <a:pt x="939" y="58951"/>
                  </a:lnTo>
                  <a:lnTo>
                    <a:pt x="745" y="59476"/>
                  </a:lnTo>
                  <a:lnTo>
                    <a:pt x="571" y="60009"/>
                  </a:lnTo>
                  <a:lnTo>
                    <a:pt x="423" y="60534"/>
                  </a:lnTo>
                  <a:lnTo>
                    <a:pt x="359" y="60801"/>
                  </a:lnTo>
                  <a:lnTo>
                    <a:pt x="294" y="61068"/>
                  </a:lnTo>
                  <a:lnTo>
                    <a:pt x="239" y="61335"/>
                  </a:lnTo>
                  <a:lnTo>
                    <a:pt x="193" y="61602"/>
                  </a:lnTo>
                  <a:lnTo>
                    <a:pt x="147" y="61868"/>
                  </a:lnTo>
                  <a:lnTo>
                    <a:pt x="110" y="62144"/>
                  </a:lnTo>
                  <a:lnTo>
                    <a:pt x="74" y="62411"/>
                  </a:lnTo>
                  <a:lnTo>
                    <a:pt x="46" y="62678"/>
                  </a:lnTo>
                  <a:lnTo>
                    <a:pt x="28" y="62954"/>
                  </a:lnTo>
                  <a:lnTo>
                    <a:pt x="9" y="63221"/>
                  </a:lnTo>
                  <a:lnTo>
                    <a:pt x="0" y="63488"/>
                  </a:lnTo>
                  <a:lnTo>
                    <a:pt x="0" y="63764"/>
                  </a:lnTo>
                  <a:lnTo>
                    <a:pt x="0" y="81755"/>
                  </a:lnTo>
                  <a:lnTo>
                    <a:pt x="9" y="81488"/>
                  </a:lnTo>
                  <a:lnTo>
                    <a:pt x="28" y="81212"/>
                  </a:lnTo>
                  <a:lnTo>
                    <a:pt x="46" y="80945"/>
                  </a:lnTo>
                  <a:lnTo>
                    <a:pt x="74" y="80678"/>
                  </a:lnTo>
                  <a:lnTo>
                    <a:pt x="110" y="80411"/>
                  </a:lnTo>
                  <a:lnTo>
                    <a:pt x="147" y="80135"/>
                  </a:lnTo>
                  <a:lnTo>
                    <a:pt x="193" y="79868"/>
                  </a:lnTo>
                  <a:lnTo>
                    <a:pt x="239" y="79602"/>
                  </a:lnTo>
                  <a:lnTo>
                    <a:pt x="294" y="79335"/>
                  </a:lnTo>
                  <a:lnTo>
                    <a:pt x="359" y="79068"/>
                  </a:lnTo>
                  <a:lnTo>
                    <a:pt x="423" y="78801"/>
                  </a:lnTo>
                  <a:lnTo>
                    <a:pt x="571" y="78276"/>
                  </a:lnTo>
                  <a:lnTo>
                    <a:pt x="745" y="77743"/>
                  </a:lnTo>
                  <a:lnTo>
                    <a:pt x="939" y="77218"/>
                  </a:lnTo>
                  <a:lnTo>
                    <a:pt x="1150" y="76694"/>
                  </a:lnTo>
                  <a:lnTo>
                    <a:pt x="1390" y="76169"/>
                  </a:lnTo>
                  <a:lnTo>
                    <a:pt x="1638" y="75645"/>
                  </a:lnTo>
                  <a:lnTo>
                    <a:pt x="1914" y="75129"/>
                  </a:lnTo>
                  <a:lnTo>
                    <a:pt x="2209" y="74605"/>
                  </a:lnTo>
                  <a:lnTo>
                    <a:pt x="2521" y="74089"/>
                  </a:lnTo>
                  <a:lnTo>
                    <a:pt x="2853" y="73574"/>
                  </a:lnTo>
                  <a:lnTo>
                    <a:pt x="3202" y="73068"/>
                  </a:lnTo>
                  <a:lnTo>
                    <a:pt x="3571" y="72552"/>
                  </a:lnTo>
                  <a:lnTo>
                    <a:pt x="3957" y="72046"/>
                  </a:lnTo>
                  <a:lnTo>
                    <a:pt x="4362" y="71531"/>
                  </a:lnTo>
                  <a:lnTo>
                    <a:pt x="4776" y="71025"/>
                  </a:lnTo>
                  <a:lnTo>
                    <a:pt x="5218" y="70519"/>
                  </a:lnTo>
                  <a:lnTo>
                    <a:pt x="5669" y="70013"/>
                  </a:lnTo>
                  <a:lnTo>
                    <a:pt x="6129" y="69516"/>
                  </a:lnTo>
                  <a:lnTo>
                    <a:pt x="6617" y="69010"/>
                  </a:lnTo>
                  <a:lnTo>
                    <a:pt x="7113" y="68513"/>
                  </a:lnTo>
                  <a:lnTo>
                    <a:pt x="7620" y="68016"/>
                  </a:lnTo>
                  <a:lnTo>
                    <a:pt x="8153" y="67519"/>
                  </a:lnTo>
                  <a:lnTo>
                    <a:pt x="8687" y="67022"/>
                  </a:lnTo>
                  <a:lnTo>
                    <a:pt x="9239" y="66525"/>
                  </a:lnTo>
                  <a:lnTo>
                    <a:pt x="9810" y="66028"/>
                  </a:lnTo>
                  <a:lnTo>
                    <a:pt x="10389" y="65540"/>
                  </a:lnTo>
                  <a:lnTo>
                    <a:pt x="10978" y="65043"/>
                  </a:lnTo>
                  <a:lnTo>
                    <a:pt x="11577" y="64556"/>
                  </a:lnTo>
                  <a:lnTo>
                    <a:pt x="12193" y="64059"/>
                  </a:lnTo>
                  <a:lnTo>
                    <a:pt x="12819" y="63571"/>
                  </a:lnTo>
                  <a:lnTo>
                    <a:pt x="13454" y="63083"/>
                  </a:lnTo>
                  <a:lnTo>
                    <a:pt x="14098" y="62595"/>
                  </a:lnTo>
                  <a:lnTo>
                    <a:pt x="14751" y="62108"/>
                  </a:lnTo>
                  <a:lnTo>
                    <a:pt x="15414" y="61629"/>
                  </a:lnTo>
                  <a:lnTo>
                    <a:pt x="16086" y="61141"/>
                  </a:lnTo>
                  <a:lnTo>
                    <a:pt x="16776" y="60654"/>
                  </a:lnTo>
                  <a:lnTo>
                    <a:pt x="18166" y="59697"/>
                  </a:lnTo>
                  <a:lnTo>
                    <a:pt x="19583" y="58730"/>
                  </a:lnTo>
                  <a:lnTo>
                    <a:pt x="21027" y="57773"/>
                  </a:lnTo>
                  <a:lnTo>
                    <a:pt x="22500" y="56807"/>
                  </a:lnTo>
                  <a:lnTo>
                    <a:pt x="24000" y="55850"/>
                  </a:lnTo>
                  <a:lnTo>
                    <a:pt x="25509" y="54902"/>
                  </a:lnTo>
                  <a:lnTo>
                    <a:pt x="27037" y="53945"/>
                  </a:lnTo>
                  <a:lnTo>
                    <a:pt x="28573" y="52997"/>
                  </a:lnTo>
                  <a:lnTo>
                    <a:pt x="30129" y="52040"/>
                  </a:lnTo>
                  <a:lnTo>
                    <a:pt x="33239" y="50144"/>
                  </a:lnTo>
                  <a:lnTo>
                    <a:pt x="36349" y="48239"/>
                  </a:lnTo>
                  <a:lnTo>
                    <a:pt x="37895" y="47282"/>
                  </a:lnTo>
                  <a:lnTo>
                    <a:pt x="39432" y="46335"/>
                  </a:lnTo>
                  <a:lnTo>
                    <a:pt x="40960" y="45378"/>
                  </a:lnTo>
                  <a:lnTo>
                    <a:pt x="42478" y="44430"/>
                  </a:lnTo>
                  <a:lnTo>
                    <a:pt x="43969" y="43473"/>
                  </a:lnTo>
                  <a:lnTo>
                    <a:pt x="45441" y="42516"/>
                  </a:lnTo>
                  <a:lnTo>
                    <a:pt x="46886" y="41549"/>
                  </a:lnTo>
                  <a:lnTo>
                    <a:pt x="48313" y="40592"/>
                  </a:lnTo>
                  <a:lnTo>
                    <a:pt x="49702" y="39626"/>
                  </a:lnTo>
                  <a:lnTo>
                    <a:pt x="50383" y="39138"/>
                  </a:lnTo>
                  <a:lnTo>
                    <a:pt x="51055" y="38660"/>
                  </a:lnTo>
                  <a:lnTo>
                    <a:pt x="51717" y="38172"/>
                  </a:lnTo>
                  <a:lnTo>
                    <a:pt x="52380" y="37684"/>
                  </a:lnTo>
                  <a:lnTo>
                    <a:pt x="53024" y="37196"/>
                  </a:lnTo>
                  <a:lnTo>
                    <a:pt x="53659" y="36709"/>
                  </a:lnTo>
                  <a:lnTo>
                    <a:pt x="54285" y="36221"/>
                  </a:lnTo>
                  <a:lnTo>
                    <a:pt x="54892" y="35733"/>
                  </a:lnTo>
                  <a:lnTo>
                    <a:pt x="55500" y="35236"/>
                  </a:lnTo>
                  <a:lnTo>
                    <a:pt x="56089" y="34749"/>
                  </a:lnTo>
                  <a:lnTo>
                    <a:pt x="56668" y="34252"/>
                  </a:lnTo>
                  <a:lnTo>
                    <a:pt x="57230" y="33764"/>
                  </a:lnTo>
                  <a:lnTo>
                    <a:pt x="57782" y="33267"/>
                  </a:lnTo>
                  <a:lnTo>
                    <a:pt x="58325" y="32770"/>
                  </a:lnTo>
                  <a:lnTo>
                    <a:pt x="58849" y="32273"/>
                  </a:lnTo>
                  <a:lnTo>
                    <a:pt x="59365" y="31776"/>
                  </a:lnTo>
                  <a:lnTo>
                    <a:pt x="59861" y="31270"/>
                  </a:lnTo>
                  <a:lnTo>
                    <a:pt x="60340" y="30773"/>
                  </a:lnTo>
                  <a:lnTo>
                    <a:pt x="60809" y="30267"/>
                  </a:lnTo>
                  <a:lnTo>
                    <a:pt x="61260" y="29770"/>
                  </a:lnTo>
                  <a:lnTo>
                    <a:pt x="61693" y="29264"/>
                  </a:lnTo>
                  <a:lnTo>
                    <a:pt x="62116" y="28758"/>
                  </a:lnTo>
                  <a:lnTo>
                    <a:pt x="62512" y="28242"/>
                  </a:lnTo>
                  <a:lnTo>
                    <a:pt x="62898" y="27736"/>
                  </a:lnTo>
                  <a:lnTo>
                    <a:pt x="63266" y="27221"/>
                  </a:lnTo>
                  <a:lnTo>
                    <a:pt x="63616" y="26715"/>
                  </a:lnTo>
                  <a:lnTo>
                    <a:pt x="63947" y="26200"/>
                  </a:lnTo>
                  <a:lnTo>
                    <a:pt x="64260" y="25684"/>
                  </a:lnTo>
                  <a:lnTo>
                    <a:pt x="64555" y="25160"/>
                  </a:lnTo>
                  <a:lnTo>
                    <a:pt x="64831" y="24644"/>
                  </a:lnTo>
                  <a:lnTo>
                    <a:pt x="65088" y="24120"/>
                  </a:lnTo>
                  <a:lnTo>
                    <a:pt x="65319" y="23604"/>
                  </a:lnTo>
                  <a:lnTo>
                    <a:pt x="65530" y="23080"/>
                  </a:lnTo>
                  <a:lnTo>
                    <a:pt x="65723" y="22546"/>
                  </a:lnTo>
                  <a:lnTo>
                    <a:pt x="65898" y="22022"/>
                  </a:lnTo>
                  <a:lnTo>
                    <a:pt x="66045" y="21488"/>
                  </a:lnTo>
                  <a:lnTo>
                    <a:pt x="66119" y="21221"/>
                  </a:lnTo>
                  <a:lnTo>
                    <a:pt x="66174" y="20954"/>
                  </a:lnTo>
                  <a:lnTo>
                    <a:pt x="66230" y="20687"/>
                  </a:lnTo>
                  <a:lnTo>
                    <a:pt x="66285" y="20420"/>
                  </a:lnTo>
                  <a:lnTo>
                    <a:pt x="66331" y="20153"/>
                  </a:lnTo>
                  <a:lnTo>
                    <a:pt x="66368" y="19887"/>
                  </a:lnTo>
                  <a:lnTo>
                    <a:pt x="66395" y="19620"/>
                  </a:lnTo>
                  <a:lnTo>
                    <a:pt x="66423" y="19353"/>
                  </a:lnTo>
                  <a:lnTo>
                    <a:pt x="66450" y="19077"/>
                  </a:lnTo>
                  <a:lnTo>
                    <a:pt x="66460" y="18810"/>
                  </a:lnTo>
                  <a:lnTo>
                    <a:pt x="66469" y="18543"/>
                  </a:lnTo>
                  <a:lnTo>
                    <a:pt x="66478" y="18267"/>
                  </a:lnTo>
                  <a:lnTo>
                    <a:pt x="66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2979025" y="1832225"/>
              <a:ext cx="1661950" cy="2043900"/>
            </a:xfrm>
            <a:custGeom>
              <a:rect b="b" l="l" r="r" t="t"/>
              <a:pathLst>
                <a:path extrusionOk="0" h="81756" w="66478">
                  <a:moveTo>
                    <a:pt x="66478" y="0"/>
                  </a:moveTo>
                  <a:lnTo>
                    <a:pt x="66469" y="267"/>
                  </a:lnTo>
                  <a:lnTo>
                    <a:pt x="66460" y="543"/>
                  </a:lnTo>
                  <a:lnTo>
                    <a:pt x="66450" y="810"/>
                  </a:lnTo>
                  <a:lnTo>
                    <a:pt x="66423" y="1086"/>
                  </a:lnTo>
                  <a:lnTo>
                    <a:pt x="66395" y="1353"/>
                  </a:lnTo>
                  <a:lnTo>
                    <a:pt x="66368" y="1620"/>
                  </a:lnTo>
                  <a:lnTo>
                    <a:pt x="66331" y="1887"/>
                  </a:lnTo>
                  <a:lnTo>
                    <a:pt x="66285" y="2153"/>
                  </a:lnTo>
                  <a:lnTo>
                    <a:pt x="66230" y="2420"/>
                  </a:lnTo>
                  <a:lnTo>
                    <a:pt x="66174" y="2687"/>
                  </a:lnTo>
                  <a:lnTo>
                    <a:pt x="66119" y="2954"/>
                  </a:lnTo>
                  <a:lnTo>
                    <a:pt x="66045" y="3221"/>
                  </a:lnTo>
                  <a:lnTo>
                    <a:pt x="65898" y="3755"/>
                  </a:lnTo>
                  <a:lnTo>
                    <a:pt x="65723" y="4279"/>
                  </a:lnTo>
                  <a:lnTo>
                    <a:pt x="65530" y="4804"/>
                  </a:lnTo>
                  <a:lnTo>
                    <a:pt x="65319" y="5328"/>
                  </a:lnTo>
                  <a:lnTo>
                    <a:pt x="65088" y="5853"/>
                  </a:lnTo>
                  <a:lnTo>
                    <a:pt x="64831" y="6377"/>
                  </a:lnTo>
                  <a:lnTo>
                    <a:pt x="64555" y="6893"/>
                  </a:lnTo>
                  <a:lnTo>
                    <a:pt x="64260" y="7417"/>
                  </a:lnTo>
                  <a:lnTo>
                    <a:pt x="63947" y="7933"/>
                  </a:lnTo>
                  <a:lnTo>
                    <a:pt x="63616" y="8448"/>
                  </a:lnTo>
                  <a:lnTo>
                    <a:pt x="63266" y="8954"/>
                  </a:lnTo>
                  <a:lnTo>
                    <a:pt x="62898" y="9469"/>
                  </a:lnTo>
                  <a:lnTo>
                    <a:pt x="62512" y="9976"/>
                  </a:lnTo>
                  <a:lnTo>
                    <a:pt x="62116" y="10482"/>
                  </a:lnTo>
                  <a:lnTo>
                    <a:pt x="61693" y="10988"/>
                  </a:lnTo>
                  <a:lnTo>
                    <a:pt x="61260" y="11494"/>
                  </a:lnTo>
                  <a:lnTo>
                    <a:pt x="60809" y="12000"/>
                  </a:lnTo>
                  <a:lnTo>
                    <a:pt x="60340" y="12506"/>
                  </a:lnTo>
                  <a:lnTo>
                    <a:pt x="59861" y="13003"/>
                  </a:lnTo>
                  <a:lnTo>
                    <a:pt x="59365" y="13509"/>
                  </a:lnTo>
                  <a:lnTo>
                    <a:pt x="58849" y="14006"/>
                  </a:lnTo>
                  <a:lnTo>
                    <a:pt x="58325" y="14503"/>
                  </a:lnTo>
                  <a:lnTo>
                    <a:pt x="57782" y="15000"/>
                  </a:lnTo>
                  <a:lnTo>
                    <a:pt x="57230" y="15488"/>
                  </a:lnTo>
                  <a:lnTo>
                    <a:pt x="56668" y="15985"/>
                  </a:lnTo>
                  <a:lnTo>
                    <a:pt x="56089" y="16482"/>
                  </a:lnTo>
                  <a:lnTo>
                    <a:pt x="55500" y="16969"/>
                  </a:lnTo>
                  <a:lnTo>
                    <a:pt x="54892" y="17457"/>
                  </a:lnTo>
                  <a:lnTo>
                    <a:pt x="54285" y="17954"/>
                  </a:lnTo>
                  <a:lnTo>
                    <a:pt x="53659" y="18442"/>
                  </a:lnTo>
                  <a:lnTo>
                    <a:pt x="53024" y="18930"/>
                  </a:lnTo>
                  <a:lnTo>
                    <a:pt x="52380" y="19417"/>
                  </a:lnTo>
                  <a:lnTo>
                    <a:pt x="51717" y="19905"/>
                  </a:lnTo>
                  <a:lnTo>
                    <a:pt x="51055" y="20384"/>
                  </a:lnTo>
                  <a:lnTo>
                    <a:pt x="50383" y="20871"/>
                  </a:lnTo>
                  <a:lnTo>
                    <a:pt x="49702" y="21350"/>
                  </a:lnTo>
                  <a:lnTo>
                    <a:pt x="48313" y="22316"/>
                  </a:lnTo>
                  <a:lnTo>
                    <a:pt x="46886" y="23282"/>
                  </a:lnTo>
                  <a:lnTo>
                    <a:pt x="45441" y="24239"/>
                  </a:lnTo>
                  <a:lnTo>
                    <a:pt x="43969" y="25197"/>
                  </a:lnTo>
                  <a:lnTo>
                    <a:pt x="42478" y="26154"/>
                  </a:lnTo>
                  <a:lnTo>
                    <a:pt x="40960" y="27111"/>
                  </a:lnTo>
                  <a:lnTo>
                    <a:pt x="39432" y="28068"/>
                  </a:lnTo>
                  <a:lnTo>
                    <a:pt x="37895" y="29016"/>
                  </a:lnTo>
                  <a:lnTo>
                    <a:pt x="36349" y="29973"/>
                  </a:lnTo>
                  <a:lnTo>
                    <a:pt x="33239" y="31868"/>
                  </a:lnTo>
                  <a:lnTo>
                    <a:pt x="30129" y="33773"/>
                  </a:lnTo>
                  <a:lnTo>
                    <a:pt x="28573" y="34721"/>
                  </a:lnTo>
                  <a:lnTo>
                    <a:pt x="27037" y="35678"/>
                  </a:lnTo>
                  <a:lnTo>
                    <a:pt x="25509" y="36626"/>
                  </a:lnTo>
                  <a:lnTo>
                    <a:pt x="24000" y="37583"/>
                  </a:lnTo>
                  <a:lnTo>
                    <a:pt x="22500" y="38540"/>
                  </a:lnTo>
                  <a:lnTo>
                    <a:pt x="21027" y="39497"/>
                  </a:lnTo>
                  <a:lnTo>
                    <a:pt x="19583" y="40463"/>
                  </a:lnTo>
                  <a:lnTo>
                    <a:pt x="18166" y="41421"/>
                  </a:lnTo>
                  <a:lnTo>
                    <a:pt x="16776" y="42387"/>
                  </a:lnTo>
                  <a:lnTo>
                    <a:pt x="16086" y="42875"/>
                  </a:lnTo>
                  <a:lnTo>
                    <a:pt x="15414" y="43362"/>
                  </a:lnTo>
                  <a:lnTo>
                    <a:pt x="14751" y="43841"/>
                  </a:lnTo>
                  <a:lnTo>
                    <a:pt x="14098" y="44329"/>
                  </a:lnTo>
                  <a:lnTo>
                    <a:pt x="13454" y="44816"/>
                  </a:lnTo>
                  <a:lnTo>
                    <a:pt x="12819" y="45304"/>
                  </a:lnTo>
                  <a:lnTo>
                    <a:pt x="12193" y="45792"/>
                  </a:lnTo>
                  <a:lnTo>
                    <a:pt x="11577" y="46279"/>
                  </a:lnTo>
                  <a:lnTo>
                    <a:pt x="10978" y="46776"/>
                  </a:lnTo>
                  <a:lnTo>
                    <a:pt x="10389" y="47264"/>
                  </a:lnTo>
                  <a:lnTo>
                    <a:pt x="9810" y="47761"/>
                  </a:lnTo>
                  <a:lnTo>
                    <a:pt x="9239" y="48258"/>
                  </a:lnTo>
                  <a:lnTo>
                    <a:pt x="8687" y="48746"/>
                  </a:lnTo>
                  <a:lnTo>
                    <a:pt x="8153" y="49243"/>
                  </a:lnTo>
                  <a:lnTo>
                    <a:pt x="7620" y="49749"/>
                  </a:lnTo>
                  <a:lnTo>
                    <a:pt x="7113" y="50246"/>
                  </a:lnTo>
                  <a:lnTo>
                    <a:pt x="6617" y="50743"/>
                  </a:lnTo>
                  <a:lnTo>
                    <a:pt x="6129" y="51249"/>
                  </a:lnTo>
                  <a:lnTo>
                    <a:pt x="5669" y="51746"/>
                  </a:lnTo>
                  <a:lnTo>
                    <a:pt x="5218" y="52252"/>
                  </a:lnTo>
                  <a:lnTo>
                    <a:pt x="4776" y="52758"/>
                  </a:lnTo>
                  <a:lnTo>
                    <a:pt x="4362" y="53264"/>
                  </a:lnTo>
                  <a:lnTo>
                    <a:pt x="3957" y="53770"/>
                  </a:lnTo>
                  <a:lnTo>
                    <a:pt x="3571" y="54286"/>
                  </a:lnTo>
                  <a:lnTo>
                    <a:pt x="3202" y="54792"/>
                  </a:lnTo>
                  <a:lnTo>
                    <a:pt x="2853" y="55307"/>
                  </a:lnTo>
                  <a:lnTo>
                    <a:pt x="2521" y="55822"/>
                  </a:lnTo>
                  <a:lnTo>
                    <a:pt x="2209" y="56338"/>
                  </a:lnTo>
                  <a:lnTo>
                    <a:pt x="1914" y="56862"/>
                  </a:lnTo>
                  <a:lnTo>
                    <a:pt x="1638" y="57378"/>
                  </a:lnTo>
                  <a:lnTo>
                    <a:pt x="1390" y="57902"/>
                  </a:lnTo>
                  <a:lnTo>
                    <a:pt x="1150" y="58427"/>
                  </a:lnTo>
                  <a:lnTo>
                    <a:pt x="939" y="58951"/>
                  </a:lnTo>
                  <a:lnTo>
                    <a:pt x="745" y="59476"/>
                  </a:lnTo>
                  <a:lnTo>
                    <a:pt x="571" y="60000"/>
                  </a:lnTo>
                  <a:lnTo>
                    <a:pt x="423" y="60534"/>
                  </a:lnTo>
                  <a:lnTo>
                    <a:pt x="359" y="60801"/>
                  </a:lnTo>
                  <a:lnTo>
                    <a:pt x="294" y="61068"/>
                  </a:lnTo>
                  <a:lnTo>
                    <a:pt x="239" y="61335"/>
                  </a:lnTo>
                  <a:lnTo>
                    <a:pt x="193" y="61602"/>
                  </a:lnTo>
                  <a:lnTo>
                    <a:pt x="147" y="61868"/>
                  </a:lnTo>
                  <a:lnTo>
                    <a:pt x="110" y="62135"/>
                  </a:lnTo>
                  <a:lnTo>
                    <a:pt x="74" y="62411"/>
                  </a:lnTo>
                  <a:lnTo>
                    <a:pt x="46" y="62678"/>
                  </a:lnTo>
                  <a:lnTo>
                    <a:pt x="28" y="62945"/>
                  </a:lnTo>
                  <a:lnTo>
                    <a:pt x="9" y="63221"/>
                  </a:lnTo>
                  <a:lnTo>
                    <a:pt x="0" y="63488"/>
                  </a:lnTo>
                  <a:lnTo>
                    <a:pt x="0" y="63764"/>
                  </a:lnTo>
                  <a:lnTo>
                    <a:pt x="0" y="81755"/>
                  </a:lnTo>
                  <a:lnTo>
                    <a:pt x="9" y="81488"/>
                  </a:lnTo>
                  <a:lnTo>
                    <a:pt x="28" y="81212"/>
                  </a:lnTo>
                  <a:lnTo>
                    <a:pt x="46" y="80945"/>
                  </a:lnTo>
                  <a:lnTo>
                    <a:pt x="74" y="80678"/>
                  </a:lnTo>
                  <a:lnTo>
                    <a:pt x="110" y="80402"/>
                  </a:lnTo>
                  <a:lnTo>
                    <a:pt x="147" y="80135"/>
                  </a:lnTo>
                  <a:lnTo>
                    <a:pt x="193" y="79869"/>
                  </a:lnTo>
                  <a:lnTo>
                    <a:pt x="239" y="79602"/>
                  </a:lnTo>
                  <a:lnTo>
                    <a:pt x="294" y="79335"/>
                  </a:lnTo>
                  <a:lnTo>
                    <a:pt x="359" y="79068"/>
                  </a:lnTo>
                  <a:lnTo>
                    <a:pt x="423" y="78801"/>
                  </a:lnTo>
                  <a:lnTo>
                    <a:pt x="571" y="78267"/>
                  </a:lnTo>
                  <a:lnTo>
                    <a:pt x="745" y="77743"/>
                  </a:lnTo>
                  <a:lnTo>
                    <a:pt x="939" y="77218"/>
                  </a:lnTo>
                  <a:lnTo>
                    <a:pt x="1150" y="76694"/>
                  </a:lnTo>
                  <a:lnTo>
                    <a:pt x="1390" y="76169"/>
                  </a:lnTo>
                  <a:lnTo>
                    <a:pt x="1638" y="75645"/>
                  </a:lnTo>
                  <a:lnTo>
                    <a:pt x="1914" y="75120"/>
                  </a:lnTo>
                  <a:lnTo>
                    <a:pt x="2209" y="74605"/>
                  </a:lnTo>
                  <a:lnTo>
                    <a:pt x="2521" y="74089"/>
                  </a:lnTo>
                  <a:lnTo>
                    <a:pt x="2853" y="73574"/>
                  </a:lnTo>
                  <a:lnTo>
                    <a:pt x="3202" y="73059"/>
                  </a:lnTo>
                  <a:lnTo>
                    <a:pt x="3571" y="72553"/>
                  </a:lnTo>
                  <a:lnTo>
                    <a:pt x="3957" y="72037"/>
                  </a:lnTo>
                  <a:lnTo>
                    <a:pt x="4362" y="71531"/>
                  </a:lnTo>
                  <a:lnTo>
                    <a:pt x="4776" y="71025"/>
                  </a:lnTo>
                  <a:lnTo>
                    <a:pt x="5218" y="70519"/>
                  </a:lnTo>
                  <a:lnTo>
                    <a:pt x="5669" y="70013"/>
                  </a:lnTo>
                  <a:lnTo>
                    <a:pt x="6129" y="69516"/>
                  </a:lnTo>
                  <a:lnTo>
                    <a:pt x="6617" y="69010"/>
                  </a:lnTo>
                  <a:lnTo>
                    <a:pt x="7113" y="68513"/>
                  </a:lnTo>
                  <a:lnTo>
                    <a:pt x="7620" y="68007"/>
                  </a:lnTo>
                  <a:lnTo>
                    <a:pt x="8153" y="67510"/>
                  </a:lnTo>
                  <a:lnTo>
                    <a:pt x="8687" y="67013"/>
                  </a:lnTo>
                  <a:lnTo>
                    <a:pt x="9239" y="66525"/>
                  </a:lnTo>
                  <a:lnTo>
                    <a:pt x="9810" y="66028"/>
                  </a:lnTo>
                  <a:lnTo>
                    <a:pt x="10389" y="65531"/>
                  </a:lnTo>
                  <a:lnTo>
                    <a:pt x="10978" y="65043"/>
                  </a:lnTo>
                  <a:lnTo>
                    <a:pt x="11577" y="64546"/>
                  </a:lnTo>
                  <a:lnTo>
                    <a:pt x="12193" y="64059"/>
                  </a:lnTo>
                  <a:lnTo>
                    <a:pt x="12819" y="63571"/>
                  </a:lnTo>
                  <a:lnTo>
                    <a:pt x="13454" y="63083"/>
                  </a:lnTo>
                  <a:lnTo>
                    <a:pt x="14098" y="62595"/>
                  </a:lnTo>
                  <a:lnTo>
                    <a:pt x="14751" y="62108"/>
                  </a:lnTo>
                  <a:lnTo>
                    <a:pt x="15414" y="61629"/>
                  </a:lnTo>
                  <a:lnTo>
                    <a:pt x="16086" y="61141"/>
                  </a:lnTo>
                  <a:lnTo>
                    <a:pt x="16776" y="60654"/>
                  </a:lnTo>
                  <a:lnTo>
                    <a:pt x="18166" y="59687"/>
                  </a:lnTo>
                  <a:lnTo>
                    <a:pt x="19583" y="58730"/>
                  </a:lnTo>
                  <a:lnTo>
                    <a:pt x="21027" y="57764"/>
                  </a:lnTo>
                  <a:lnTo>
                    <a:pt x="22500" y="56807"/>
                  </a:lnTo>
                  <a:lnTo>
                    <a:pt x="24000" y="55850"/>
                  </a:lnTo>
                  <a:lnTo>
                    <a:pt x="25509" y="54893"/>
                  </a:lnTo>
                  <a:lnTo>
                    <a:pt x="27037" y="53945"/>
                  </a:lnTo>
                  <a:lnTo>
                    <a:pt x="28573" y="52988"/>
                  </a:lnTo>
                  <a:lnTo>
                    <a:pt x="30129" y="52040"/>
                  </a:lnTo>
                  <a:lnTo>
                    <a:pt x="33239" y="50135"/>
                  </a:lnTo>
                  <a:lnTo>
                    <a:pt x="36349" y="48240"/>
                  </a:lnTo>
                  <a:lnTo>
                    <a:pt x="37895" y="47283"/>
                  </a:lnTo>
                  <a:lnTo>
                    <a:pt x="39432" y="46335"/>
                  </a:lnTo>
                  <a:lnTo>
                    <a:pt x="40960" y="45378"/>
                  </a:lnTo>
                  <a:lnTo>
                    <a:pt x="42478" y="44421"/>
                  </a:lnTo>
                  <a:lnTo>
                    <a:pt x="43969" y="43463"/>
                  </a:lnTo>
                  <a:lnTo>
                    <a:pt x="45441" y="42506"/>
                  </a:lnTo>
                  <a:lnTo>
                    <a:pt x="46886" y="41549"/>
                  </a:lnTo>
                  <a:lnTo>
                    <a:pt x="48313" y="40583"/>
                  </a:lnTo>
                  <a:lnTo>
                    <a:pt x="49702" y="39617"/>
                  </a:lnTo>
                  <a:lnTo>
                    <a:pt x="50383" y="39138"/>
                  </a:lnTo>
                  <a:lnTo>
                    <a:pt x="51055" y="38651"/>
                  </a:lnTo>
                  <a:lnTo>
                    <a:pt x="51717" y="38172"/>
                  </a:lnTo>
                  <a:lnTo>
                    <a:pt x="52380" y="37684"/>
                  </a:lnTo>
                  <a:lnTo>
                    <a:pt x="53024" y="37197"/>
                  </a:lnTo>
                  <a:lnTo>
                    <a:pt x="53659" y="36709"/>
                  </a:lnTo>
                  <a:lnTo>
                    <a:pt x="54285" y="36221"/>
                  </a:lnTo>
                  <a:lnTo>
                    <a:pt x="54892" y="35724"/>
                  </a:lnTo>
                  <a:lnTo>
                    <a:pt x="55500" y="35236"/>
                  </a:lnTo>
                  <a:lnTo>
                    <a:pt x="56089" y="34749"/>
                  </a:lnTo>
                  <a:lnTo>
                    <a:pt x="56668" y="34252"/>
                  </a:lnTo>
                  <a:lnTo>
                    <a:pt x="57230" y="33755"/>
                  </a:lnTo>
                  <a:lnTo>
                    <a:pt x="57782" y="33267"/>
                  </a:lnTo>
                  <a:lnTo>
                    <a:pt x="58325" y="32770"/>
                  </a:lnTo>
                  <a:lnTo>
                    <a:pt x="58849" y="32273"/>
                  </a:lnTo>
                  <a:lnTo>
                    <a:pt x="59365" y="31767"/>
                  </a:lnTo>
                  <a:lnTo>
                    <a:pt x="59861" y="31270"/>
                  </a:lnTo>
                  <a:lnTo>
                    <a:pt x="60340" y="30773"/>
                  </a:lnTo>
                  <a:lnTo>
                    <a:pt x="60809" y="30267"/>
                  </a:lnTo>
                  <a:lnTo>
                    <a:pt x="61260" y="29761"/>
                  </a:lnTo>
                  <a:lnTo>
                    <a:pt x="61693" y="29255"/>
                  </a:lnTo>
                  <a:lnTo>
                    <a:pt x="62116" y="28749"/>
                  </a:lnTo>
                  <a:lnTo>
                    <a:pt x="62512" y="28243"/>
                  </a:lnTo>
                  <a:lnTo>
                    <a:pt x="62898" y="27736"/>
                  </a:lnTo>
                  <a:lnTo>
                    <a:pt x="63266" y="27221"/>
                  </a:lnTo>
                  <a:lnTo>
                    <a:pt x="63616" y="26706"/>
                  </a:lnTo>
                  <a:lnTo>
                    <a:pt x="63947" y="26190"/>
                  </a:lnTo>
                  <a:lnTo>
                    <a:pt x="64260" y="25675"/>
                  </a:lnTo>
                  <a:lnTo>
                    <a:pt x="64555" y="25160"/>
                  </a:lnTo>
                  <a:lnTo>
                    <a:pt x="64831" y="24644"/>
                  </a:lnTo>
                  <a:lnTo>
                    <a:pt x="65088" y="24120"/>
                  </a:lnTo>
                  <a:lnTo>
                    <a:pt x="65319" y="23595"/>
                  </a:lnTo>
                  <a:lnTo>
                    <a:pt x="65530" y="23071"/>
                  </a:lnTo>
                  <a:lnTo>
                    <a:pt x="65723" y="22546"/>
                  </a:lnTo>
                  <a:lnTo>
                    <a:pt x="65898" y="22022"/>
                  </a:lnTo>
                  <a:lnTo>
                    <a:pt x="66045" y="21488"/>
                  </a:lnTo>
                  <a:lnTo>
                    <a:pt x="66119" y="21221"/>
                  </a:lnTo>
                  <a:lnTo>
                    <a:pt x="66174" y="20954"/>
                  </a:lnTo>
                  <a:lnTo>
                    <a:pt x="66230" y="20687"/>
                  </a:lnTo>
                  <a:lnTo>
                    <a:pt x="66285" y="20420"/>
                  </a:lnTo>
                  <a:lnTo>
                    <a:pt x="66331" y="20154"/>
                  </a:lnTo>
                  <a:lnTo>
                    <a:pt x="66368" y="19887"/>
                  </a:lnTo>
                  <a:lnTo>
                    <a:pt x="66395" y="19620"/>
                  </a:lnTo>
                  <a:lnTo>
                    <a:pt x="66423" y="19344"/>
                  </a:lnTo>
                  <a:lnTo>
                    <a:pt x="66450" y="19077"/>
                  </a:lnTo>
                  <a:lnTo>
                    <a:pt x="66460" y="18810"/>
                  </a:lnTo>
                  <a:lnTo>
                    <a:pt x="66469" y="18534"/>
                  </a:lnTo>
                  <a:lnTo>
                    <a:pt x="66478" y="18267"/>
                  </a:lnTo>
                  <a:lnTo>
                    <a:pt x="66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2979025" y="3426325"/>
              <a:ext cx="1661950" cy="2043900"/>
            </a:xfrm>
            <a:custGeom>
              <a:rect b="b" l="l" r="r" t="t"/>
              <a:pathLst>
                <a:path extrusionOk="0" h="81756" w="66478">
                  <a:moveTo>
                    <a:pt x="66478" y="0"/>
                  </a:moveTo>
                  <a:lnTo>
                    <a:pt x="66469" y="267"/>
                  </a:lnTo>
                  <a:lnTo>
                    <a:pt x="66460" y="543"/>
                  </a:lnTo>
                  <a:lnTo>
                    <a:pt x="66450" y="810"/>
                  </a:lnTo>
                  <a:lnTo>
                    <a:pt x="66423" y="1077"/>
                  </a:lnTo>
                  <a:lnTo>
                    <a:pt x="66395" y="1353"/>
                  </a:lnTo>
                  <a:lnTo>
                    <a:pt x="66368" y="1620"/>
                  </a:lnTo>
                  <a:lnTo>
                    <a:pt x="66331" y="1887"/>
                  </a:lnTo>
                  <a:lnTo>
                    <a:pt x="66285" y="2154"/>
                  </a:lnTo>
                  <a:lnTo>
                    <a:pt x="66230" y="2420"/>
                  </a:lnTo>
                  <a:lnTo>
                    <a:pt x="66174" y="2687"/>
                  </a:lnTo>
                  <a:lnTo>
                    <a:pt x="66119" y="2954"/>
                  </a:lnTo>
                  <a:lnTo>
                    <a:pt x="66045" y="3221"/>
                  </a:lnTo>
                  <a:lnTo>
                    <a:pt x="65898" y="3755"/>
                  </a:lnTo>
                  <a:lnTo>
                    <a:pt x="65723" y="4279"/>
                  </a:lnTo>
                  <a:lnTo>
                    <a:pt x="65530" y="4804"/>
                  </a:lnTo>
                  <a:lnTo>
                    <a:pt x="65319" y="5328"/>
                  </a:lnTo>
                  <a:lnTo>
                    <a:pt x="65088" y="5853"/>
                  </a:lnTo>
                  <a:lnTo>
                    <a:pt x="64831" y="6378"/>
                  </a:lnTo>
                  <a:lnTo>
                    <a:pt x="64555" y="6893"/>
                  </a:lnTo>
                  <a:lnTo>
                    <a:pt x="64260" y="7408"/>
                  </a:lnTo>
                  <a:lnTo>
                    <a:pt x="63947" y="7924"/>
                  </a:lnTo>
                  <a:lnTo>
                    <a:pt x="63616" y="8439"/>
                  </a:lnTo>
                  <a:lnTo>
                    <a:pt x="63266" y="8954"/>
                  </a:lnTo>
                  <a:lnTo>
                    <a:pt x="62898" y="9470"/>
                  </a:lnTo>
                  <a:lnTo>
                    <a:pt x="62512" y="9976"/>
                  </a:lnTo>
                  <a:lnTo>
                    <a:pt x="62116" y="10482"/>
                  </a:lnTo>
                  <a:lnTo>
                    <a:pt x="61693" y="10988"/>
                  </a:lnTo>
                  <a:lnTo>
                    <a:pt x="61260" y="11494"/>
                  </a:lnTo>
                  <a:lnTo>
                    <a:pt x="60809" y="12000"/>
                  </a:lnTo>
                  <a:lnTo>
                    <a:pt x="60340" y="12497"/>
                  </a:lnTo>
                  <a:lnTo>
                    <a:pt x="59861" y="13003"/>
                  </a:lnTo>
                  <a:lnTo>
                    <a:pt x="59365" y="13500"/>
                  </a:lnTo>
                  <a:lnTo>
                    <a:pt x="58849" y="13997"/>
                  </a:lnTo>
                  <a:lnTo>
                    <a:pt x="58325" y="14494"/>
                  </a:lnTo>
                  <a:lnTo>
                    <a:pt x="57782" y="14991"/>
                  </a:lnTo>
                  <a:lnTo>
                    <a:pt x="57230" y="15488"/>
                  </a:lnTo>
                  <a:lnTo>
                    <a:pt x="56668" y="15985"/>
                  </a:lnTo>
                  <a:lnTo>
                    <a:pt x="56089" y="16473"/>
                  </a:lnTo>
                  <a:lnTo>
                    <a:pt x="55500" y="16970"/>
                  </a:lnTo>
                  <a:lnTo>
                    <a:pt x="54892" y="17457"/>
                  </a:lnTo>
                  <a:lnTo>
                    <a:pt x="54285" y="17945"/>
                  </a:lnTo>
                  <a:lnTo>
                    <a:pt x="53659" y="18442"/>
                  </a:lnTo>
                  <a:lnTo>
                    <a:pt x="53024" y="18930"/>
                  </a:lnTo>
                  <a:lnTo>
                    <a:pt x="52380" y="19408"/>
                  </a:lnTo>
                  <a:lnTo>
                    <a:pt x="51717" y="19896"/>
                  </a:lnTo>
                  <a:lnTo>
                    <a:pt x="51055" y="20384"/>
                  </a:lnTo>
                  <a:lnTo>
                    <a:pt x="50383" y="20871"/>
                  </a:lnTo>
                  <a:lnTo>
                    <a:pt x="49702" y="21350"/>
                  </a:lnTo>
                  <a:lnTo>
                    <a:pt x="48313" y="22316"/>
                  </a:lnTo>
                  <a:lnTo>
                    <a:pt x="46886" y="23282"/>
                  </a:lnTo>
                  <a:lnTo>
                    <a:pt x="45441" y="24240"/>
                  </a:lnTo>
                  <a:lnTo>
                    <a:pt x="43969" y="25197"/>
                  </a:lnTo>
                  <a:lnTo>
                    <a:pt x="42478" y="26154"/>
                  </a:lnTo>
                  <a:lnTo>
                    <a:pt x="40960" y="27111"/>
                  </a:lnTo>
                  <a:lnTo>
                    <a:pt x="39432" y="28059"/>
                  </a:lnTo>
                  <a:lnTo>
                    <a:pt x="37895" y="29016"/>
                  </a:lnTo>
                  <a:lnTo>
                    <a:pt x="36349" y="29963"/>
                  </a:lnTo>
                  <a:lnTo>
                    <a:pt x="33239" y="31868"/>
                  </a:lnTo>
                  <a:lnTo>
                    <a:pt x="30129" y="33773"/>
                  </a:lnTo>
                  <a:lnTo>
                    <a:pt x="28573" y="34721"/>
                  </a:lnTo>
                  <a:lnTo>
                    <a:pt x="27037" y="35669"/>
                  </a:lnTo>
                  <a:lnTo>
                    <a:pt x="25509" y="36626"/>
                  </a:lnTo>
                  <a:lnTo>
                    <a:pt x="24000" y="37583"/>
                  </a:lnTo>
                  <a:lnTo>
                    <a:pt x="22500" y="38540"/>
                  </a:lnTo>
                  <a:lnTo>
                    <a:pt x="21027" y="39497"/>
                  </a:lnTo>
                  <a:lnTo>
                    <a:pt x="19583" y="40454"/>
                  </a:lnTo>
                  <a:lnTo>
                    <a:pt x="18166" y="41421"/>
                  </a:lnTo>
                  <a:lnTo>
                    <a:pt x="16776" y="42387"/>
                  </a:lnTo>
                  <a:lnTo>
                    <a:pt x="16086" y="42865"/>
                  </a:lnTo>
                  <a:lnTo>
                    <a:pt x="15414" y="43353"/>
                  </a:lnTo>
                  <a:lnTo>
                    <a:pt x="14751" y="43841"/>
                  </a:lnTo>
                  <a:lnTo>
                    <a:pt x="14098" y="44329"/>
                  </a:lnTo>
                  <a:lnTo>
                    <a:pt x="13454" y="44816"/>
                  </a:lnTo>
                  <a:lnTo>
                    <a:pt x="12819" y="45304"/>
                  </a:lnTo>
                  <a:lnTo>
                    <a:pt x="12193" y="45792"/>
                  </a:lnTo>
                  <a:lnTo>
                    <a:pt x="11577" y="46280"/>
                  </a:lnTo>
                  <a:lnTo>
                    <a:pt x="10978" y="46767"/>
                  </a:lnTo>
                  <a:lnTo>
                    <a:pt x="10389" y="47264"/>
                  </a:lnTo>
                  <a:lnTo>
                    <a:pt x="9810" y="47761"/>
                  </a:lnTo>
                  <a:lnTo>
                    <a:pt x="9239" y="48249"/>
                  </a:lnTo>
                  <a:lnTo>
                    <a:pt x="8687" y="48746"/>
                  </a:lnTo>
                  <a:lnTo>
                    <a:pt x="8153" y="49243"/>
                  </a:lnTo>
                  <a:lnTo>
                    <a:pt x="7620" y="49740"/>
                  </a:lnTo>
                  <a:lnTo>
                    <a:pt x="7113" y="50237"/>
                  </a:lnTo>
                  <a:lnTo>
                    <a:pt x="6617" y="50743"/>
                  </a:lnTo>
                  <a:lnTo>
                    <a:pt x="6129" y="51240"/>
                  </a:lnTo>
                  <a:lnTo>
                    <a:pt x="5669" y="51746"/>
                  </a:lnTo>
                  <a:lnTo>
                    <a:pt x="5218" y="52252"/>
                  </a:lnTo>
                  <a:lnTo>
                    <a:pt x="4776" y="52758"/>
                  </a:lnTo>
                  <a:lnTo>
                    <a:pt x="4362" y="53264"/>
                  </a:lnTo>
                  <a:lnTo>
                    <a:pt x="3957" y="53770"/>
                  </a:lnTo>
                  <a:lnTo>
                    <a:pt x="3571" y="54276"/>
                  </a:lnTo>
                  <a:lnTo>
                    <a:pt x="3202" y="54792"/>
                  </a:lnTo>
                  <a:lnTo>
                    <a:pt x="2853" y="55307"/>
                  </a:lnTo>
                  <a:lnTo>
                    <a:pt x="2521" y="55823"/>
                  </a:lnTo>
                  <a:lnTo>
                    <a:pt x="2209" y="56338"/>
                  </a:lnTo>
                  <a:lnTo>
                    <a:pt x="1914" y="56853"/>
                  </a:lnTo>
                  <a:lnTo>
                    <a:pt x="1638" y="57378"/>
                  </a:lnTo>
                  <a:lnTo>
                    <a:pt x="1390" y="57893"/>
                  </a:lnTo>
                  <a:lnTo>
                    <a:pt x="1150" y="58418"/>
                  </a:lnTo>
                  <a:lnTo>
                    <a:pt x="939" y="58942"/>
                  </a:lnTo>
                  <a:lnTo>
                    <a:pt x="745" y="59467"/>
                  </a:lnTo>
                  <a:lnTo>
                    <a:pt x="571" y="60000"/>
                  </a:lnTo>
                  <a:lnTo>
                    <a:pt x="423" y="60534"/>
                  </a:lnTo>
                  <a:lnTo>
                    <a:pt x="359" y="60801"/>
                  </a:lnTo>
                  <a:lnTo>
                    <a:pt x="294" y="61068"/>
                  </a:lnTo>
                  <a:lnTo>
                    <a:pt x="239" y="61335"/>
                  </a:lnTo>
                  <a:lnTo>
                    <a:pt x="193" y="61602"/>
                  </a:lnTo>
                  <a:lnTo>
                    <a:pt x="147" y="61869"/>
                  </a:lnTo>
                  <a:lnTo>
                    <a:pt x="110" y="62135"/>
                  </a:lnTo>
                  <a:lnTo>
                    <a:pt x="74" y="62402"/>
                  </a:lnTo>
                  <a:lnTo>
                    <a:pt x="46" y="62669"/>
                  </a:lnTo>
                  <a:lnTo>
                    <a:pt x="28" y="62945"/>
                  </a:lnTo>
                  <a:lnTo>
                    <a:pt x="9" y="63212"/>
                  </a:lnTo>
                  <a:lnTo>
                    <a:pt x="0" y="63488"/>
                  </a:lnTo>
                  <a:lnTo>
                    <a:pt x="0" y="63755"/>
                  </a:lnTo>
                  <a:lnTo>
                    <a:pt x="0" y="81755"/>
                  </a:lnTo>
                  <a:lnTo>
                    <a:pt x="9" y="81479"/>
                  </a:lnTo>
                  <a:lnTo>
                    <a:pt x="28" y="81212"/>
                  </a:lnTo>
                  <a:lnTo>
                    <a:pt x="46" y="80945"/>
                  </a:lnTo>
                  <a:lnTo>
                    <a:pt x="74" y="80669"/>
                  </a:lnTo>
                  <a:lnTo>
                    <a:pt x="110" y="80402"/>
                  </a:lnTo>
                  <a:lnTo>
                    <a:pt x="147" y="80135"/>
                  </a:lnTo>
                  <a:lnTo>
                    <a:pt x="193" y="79869"/>
                  </a:lnTo>
                  <a:lnTo>
                    <a:pt x="239" y="79602"/>
                  </a:lnTo>
                  <a:lnTo>
                    <a:pt x="294" y="79335"/>
                  </a:lnTo>
                  <a:lnTo>
                    <a:pt x="359" y="79068"/>
                  </a:lnTo>
                  <a:lnTo>
                    <a:pt x="423" y="78801"/>
                  </a:lnTo>
                  <a:lnTo>
                    <a:pt x="571" y="78267"/>
                  </a:lnTo>
                  <a:lnTo>
                    <a:pt x="745" y="77743"/>
                  </a:lnTo>
                  <a:lnTo>
                    <a:pt x="939" y="77209"/>
                  </a:lnTo>
                  <a:lnTo>
                    <a:pt x="1150" y="76685"/>
                  </a:lnTo>
                  <a:lnTo>
                    <a:pt x="1390" y="76160"/>
                  </a:lnTo>
                  <a:lnTo>
                    <a:pt x="1638" y="75645"/>
                  </a:lnTo>
                  <a:lnTo>
                    <a:pt x="1914" y="75120"/>
                  </a:lnTo>
                  <a:lnTo>
                    <a:pt x="2209" y="74605"/>
                  </a:lnTo>
                  <a:lnTo>
                    <a:pt x="2521" y="74089"/>
                  </a:lnTo>
                  <a:lnTo>
                    <a:pt x="2853" y="73574"/>
                  </a:lnTo>
                  <a:lnTo>
                    <a:pt x="3202" y="73059"/>
                  </a:lnTo>
                  <a:lnTo>
                    <a:pt x="3571" y="72543"/>
                  </a:lnTo>
                  <a:lnTo>
                    <a:pt x="3957" y="72037"/>
                  </a:lnTo>
                  <a:lnTo>
                    <a:pt x="4362" y="71531"/>
                  </a:lnTo>
                  <a:lnTo>
                    <a:pt x="4776" y="71025"/>
                  </a:lnTo>
                  <a:lnTo>
                    <a:pt x="5218" y="70519"/>
                  </a:lnTo>
                  <a:lnTo>
                    <a:pt x="5669" y="70013"/>
                  </a:lnTo>
                  <a:lnTo>
                    <a:pt x="6129" y="69507"/>
                  </a:lnTo>
                  <a:lnTo>
                    <a:pt x="6617" y="69010"/>
                  </a:lnTo>
                  <a:lnTo>
                    <a:pt x="7113" y="68504"/>
                  </a:lnTo>
                  <a:lnTo>
                    <a:pt x="7620" y="68007"/>
                  </a:lnTo>
                  <a:lnTo>
                    <a:pt x="8153" y="67510"/>
                  </a:lnTo>
                  <a:lnTo>
                    <a:pt x="8687" y="67013"/>
                  </a:lnTo>
                  <a:lnTo>
                    <a:pt x="9239" y="66516"/>
                  </a:lnTo>
                  <a:lnTo>
                    <a:pt x="9810" y="66028"/>
                  </a:lnTo>
                  <a:lnTo>
                    <a:pt x="10389" y="65531"/>
                  </a:lnTo>
                  <a:lnTo>
                    <a:pt x="10978" y="65043"/>
                  </a:lnTo>
                  <a:lnTo>
                    <a:pt x="11577" y="64546"/>
                  </a:lnTo>
                  <a:lnTo>
                    <a:pt x="12193" y="64059"/>
                  </a:lnTo>
                  <a:lnTo>
                    <a:pt x="12819" y="63571"/>
                  </a:lnTo>
                  <a:lnTo>
                    <a:pt x="13454" y="63083"/>
                  </a:lnTo>
                  <a:lnTo>
                    <a:pt x="14098" y="62596"/>
                  </a:lnTo>
                  <a:lnTo>
                    <a:pt x="14751" y="62108"/>
                  </a:lnTo>
                  <a:lnTo>
                    <a:pt x="15414" y="61620"/>
                  </a:lnTo>
                  <a:lnTo>
                    <a:pt x="16086" y="61142"/>
                  </a:lnTo>
                  <a:lnTo>
                    <a:pt x="16776" y="60654"/>
                  </a:lnTo>
                  <a:lnTo>
                    <a:pt x="18166" y="59688"/>
                  </a:lnTo>
                  <a:lnTo>
                    <a:pt x="19583" y="58721"/>
                  </a:lnTo>
                  <a:lnTo>
                    <a:pt x="21027" y="57764"/>
                  </a:lnTo>
                  <a:lnTo>
                    <a:pt x="22500" y="56807"/>
                  </a:lnTo>
                  <a:lnTo>
                    <a:pt x="24000" y="55850"/>
                  </a:lnTo>
                  <a:lnTo>
                    <a:pt x="25509" y="54893"/>
                  </a:lnTo>
                  <a:lnTo>
                    <a:pt x="27037" y="53945"/>
                  </a:lnTo>
                  <a:lnTo>
                    <a:pt x="28573" y="52988"/>
                  </a:lnTo>
                  <a:lnTo>
                    <a:pt x="30129" y="52040"/>
                  </a:lnTo>
                  <a:lnTo>
                    <a:pt x="33239" y="50135"/>
                  </a:lnTo>
                  <a:lnTo>
                    <a:pt x="36349" y="48230"/>
                  </a:lnTo>
                  <a:lnTo>
                    <a:pt x="37895" y="47283"/>
                  </a:lnTo>
                  <a:lnTo>
                    <a:pt x="39432" y="46326"/>
                  </a:lnTo>
                  <a:lnTo>
                    <a:pt x="40960" y="45378"/>
                  </a:lnTo>
                  <a:lnTo>
                    <a:pt x="42478" y="44421"/>
                  </a:lnTo>
                  <a:lnTo>
                    <a:pt x="43969" y="43464"/>
                  </a:lnTo>
                  <a:lnTo>
                    <a:pt x="45441" y="42506"/>
                  </a:lnTo>
                  <a:lnTo>
                    <a:pt x="46886" y="41549"/>
                  </a:lnTo>
                  <a:lnTo>
                    <a:pt x="48313" y="40583"/>
                  </a:lnTo>
                  <a:lnTo>
                    <a:pt x="49702" y="39617"/>
                  </a:lnTo>
                  <a:lnTo>
                    <a:pt x="50383" y="39138"/>
                  </a:lnTo>
                  <a:lnTo>
                    <a:pt x="51055" y="38651"/>
                  </a:lnTo>
                  <a:lnTo>
                    <a:pt x="51717" y="38163"/>
                  </a:lnTo>
                  <a:lnTo>
                    <a:pt x="52380" y="37675"/>
                  </a:lnTo>
                  <a:lnTo>
                    <a:pt x="53024" y="37197"/>
                  </a:lnTo>
                  <a:lnTo>
                    <a:pt x="53659" y="36700"/>
                  </a:lnTo>
                  <a:lnTo>
                    <a:pt x="54285" y="36212"/>
                  </a:lnTo>
                  <a:lnTo>
                    <a:pt x="54892" y="35724"/>
                  </a:lnTo>
                  <a:lnTo>
                    <a:pt x="55500" y="35237"/>
                  </a:lnTo>
                  <a:lnTo>
                    <a:pt x="56089" y="34740"/>
                  </a:lnTo>
                  <a:lnTo>
                    <a:pt x="56668" y="34252"/>
                  </a:lnTo>
                  <a:lnTo>
                    <a:pt x="57230" y="33755"/>
                  </a:lnTo>
                  <a:lnTo>
                    <a:pt x="57782" y="33258"/>
                  </a:lnTo>
                  <a:lnTo>
                    <a:pt x="58325" y="32761"/>
                  </a:lnTo>
                  <a:lnTo>
                    <a:pt x="58849" y="32264"/>
                  </a:lnTo>
                  <a:lnTo>
                    <a:pt x="59365" y="31767"/>
                  </a:lnTo>
                  <a:lnTo>
                    <a:pt x="59861" y="31270"/>
                  </a:lnTo>
                  <a:lnTo>
                    <a:pt x="60340" y="30764"/>
                  </a:lnTo>
                  <a:lnTo>
                    <a:pt x="60809" y="30267"/>
                  </a:lnTo>
                  <a:lnTo>
                    <a:pt x="61260" y="29761"/>
                  </a:lnTo>
                  <a:lnTo>
                    <a:pt x="61693" y="29255"/>
                  </a:lnTo>
                  <a:lnTo>
                    <a:pt x="62116" y="28749"/>
                  </a:lnTo>
                  <a:lnTo>
                    <a:pt x="62512" y="28243"/>
                  </a:lnTo>
                  <a:lnTo>
                    <a:pt x="62898" y="27727"/>
                  </a:lnTo>
                  <a:lnTo>
                    <a:pt x="63266" y="27221"/>
                  </a:lnTo>
                  <a:lnTo>
                    <a:pt x="63616" y="26706"/>
                  </a:lnTo>
                  <a:lnTo>
                    <a:pt x="63947" y="26190"/>
                  </a:lnTo>
                  <a:lnTo>
                    <a:pt x="64260" y="25675"/>
                  </a:lnTo>
                  <a:lnTo>
                    <a:pt x="64555" y="25160"/>
                  </a:lnTo>
                  <a:lnTo>
                    <a:pt x="64831" y="24635"/>
                  </a:lnTo>
                  <a:lnTo>
                    <a:pt x="65088" y="24120"/>
                  </a:lnTo>
                  <a:lnTo>
                    <a:pt x="65319" y="23595"/>
                  </a:lnTo>
                  <a:lnTo>
                    <a:pt x="65530" y="23071"/>
                  </a:lnTo>
                  <a:lnTo>
                    <a:pt x="65723" y="22546"/>
                  </a:lnTo>
                  <a:lnTo>
                    <a:pt x="65898" y="22013"/>
                  </a:lnTo>
                  <a:lnTo>
                    <a:pt x="66045" y="21488"/>
                  </a:lnTo>
                  <a:lnTo>
                    <a:pt x="66119" y="21221"/>
                  </a:lnTo>
                  <a:lnTo>
                    <a:pt x="66174" y="20954"/>
                  </a:lnTo>
                  <a:lnTo>
                    <a:pt x="66230" y="20687"/>
                  </a:lnTo>
                  <a:lnTo>
                    <a:pt x="66285" y="20421"/>
                  </a:lnTo>
                  <a:lnTo>
                    <a:pt x="66331" y="20154"/>
                  </a:lnTo>
                  <a:lnTo>
                    <a:pt x="66368" y="19887"/>
                  </a:lnTo>
                  <a:lnTo>
                    <a:pt x="66395" y="19611"/>
                  </a:lnTo>
                  <a:lnTo>
                    <a:pt x="66423" y="19344"/>
                  </a:lnTo>
                  <a:lnTo>
                    <a:pt x="66450" y="19077"/>
                  </a:lnTo>
                  <a:lnTo>
                    <a:pt x="66460" y="18801"/>
                  </a:lnTo>
                  <a:lnTo>
                    <a:pt x="66469" y="18534"/>
                  </a:lnTo>
                  <a:lnTo>
                    <a:pt x="66478" y="18258"/>
                  </a:lnTo>
                  <a:lnTo>
                    <a:pt x="66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grpSp>
        <p:nvGrpSpPr>
          <p:cNvPr id="637" name="Google Shape;637;p24"/>
          <p:cNvGrpSpPr/>
          <p:nvPr/>
        </p:nvGrpSpPr>
        <p:grpSpPr>
          <a:xfrm>
            <a:off x="1054325" y="1326175"/>
            <a:ext cx="1171513" cy="1171500"/>
            <a:chOff x="783588" y="2074225"/>
            <a:chExt cx="1171513" cy="1171500"/>
          </a:xfrm>
        </p:grpSpPr>
        <p:sp>
          <p:nvSpPr>
            <p:cNvPr id="638" name="Google Shape;638;p24"/>
            <p:cNvSpPr/>
            <p:nvPr/>
          </p:nvSpPr>
          <p:spPr>
            <a:xfrm>
              <a:off x="783588" y="2074225"/>
              <a:ext cx="1171500" cy="1171500"/>
            </a:xfrm>
            <a:prstGeom prst="ellipse">
              <a:avLst/>
            </a:pr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783600" y="2074225"/>
              <a:ext cx="1171500" cy="1171500"/>
            </a:xfrm>
            <a:prstGeom prst="pie">
              <a:avLst>
                <a:gd fmla="val 16261269" name="adj1"/>
                <a:gd fmla="val 20652078"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641" name="Google Shape;641;p24"/>
          <p:cNvGrpSpPr/>
          <p:nvPr/>
        </p:nvGrpSpPr>
        <p:grpSpPr>
          <a:xfrm>
            <a:off x="1192167" y="2497687"/>
            <a:ext cx="895837" cy="1021677"/>
            <a:chOff x="1242467" y="1456812"/>
            <a:chExt cx="895837" cy="1021677"/>
          </a:xfrm>
        </p:grpSpPr>
        <p:sp>
          <p:nvSpPr>
            <p:cNvPr id="642" name="Google Shape;642;p24"/>
            <p:cNvSpPr/>
            <p:nvPr/>
          </p:nvSpPr>
          <p:spPr>
            <a:xfrm rot="-1366111">
              <a:off x="1385213" y="1544607"/>
              <a:ext cx="610667" cy="846159"/>
            </a:xfrm>
            <a:custGeom>
              <a:rect b="b" l="l" r="r" t="t"/>
              <a:pathLst>
                <a:path extrusionOk="0" h="22035" w="15904">
                  <a:moveTo>
                    <a:pt x="9667" y="6900"/>
                  </a:moveTo>
                  <a:cubicBezTo>
                    <a:pt x="9705" y="6945"/>
                    <a:pt x="9742" y="6990"/>
                    <a:pt x="9780" y="7042"/>
                  </a:cubicBezTo>
                  <a:cubicBezTo>
                    <a:pt x="10553" y="7920"/>
                    <a:pt x="11776" y="9736"/>
                    <a:pt x="11258" y="11950"/>
                  </a:cubicBezTo>
                  <a:cubicBezTo>
                    <a:pt x="10665" y="14449"/>
                    <a:pt x="8482" y="15267"/>
                    <a:pt x="5885" y="15694"/>
                  </a:cubicBezTo>
                  <a:cubicBezTo>
                    <a:pt x="4407" y="13488"/>
                    <a:pt x="3499" y="11327"/>
                    <a:pt x="4925" y="9188"/>
                  </a:cubicBezTo>
                  <a:cubicBezTo>
                    <a:pt x="6193" y="7290"/>
                    <a:pt x="8347" y="6945"/>
                    <a:pt x="9517" y="6907"/>
                  </a:cubicBezTo>
                  <a:cubicBezTo>
                    <a:pt x="9570" y="6907"/>
                    <a:pt x="9615" y="6900"/>
                    <a:pt x="9667" y="6900"/>
                  </a:cubicBezTo>
                  <a:close/>
                  <a:moveTo>
                    <a:pt x="8179" y="0"/>
                  </a:moveTo>
                  <a:cubicBezTo>
                    <a:pt x="8039" y="0"/>
                    <a:pt x="7899" y="72"/>
                    <a:pt x="7821" y="243"/>
                  </a:cubicBezTo>
                  <a:cubicBezTo>
                    <a:pt x="7146" y="1729"/>
                    <a:pt x="7761" y="3613"/>
                    <a:pt x="8392" y="4933"/>
                  </a:cubicBezTo>
                  <a:cubicBezTo>
                    <a:pt x="8587" y="5346"/>
                    <a:pt x="8819" y="5736"/>
                    <a:pt x="9075" y="6112"/>
                  </a:cubicBezTo>
                  <a:cubicBezTo>
                    <a:pt x="7694" y="6232"/>
                    <a:pt x="5570" y="6749"/>
                    <a:pt x="4249" y="8738"/>
                  </a:cubicBezTo>
                  <a:cubicBezTo>
                    <a:pt x="2569" y="11252"/>
                    <a:pt x="3664" y="13796"/>
                    <a:pt x="4985" y="15822"/>
                  </a:cubicBezTo>
                  <a:cubicBezTo>
                    <a:pt x="4775" y="15852"/>
                    <a:pt x="4572" y="15874"/>
                    <a:pt x="4362" y="15904"/>
                  </a:cubicBezTo>
                  <a:cubicBezTo>
                    <a:pt x="985" y="16310"/>
                    <a:pt x="152" y="18418"/>
                    <a:pt x="115" y="18508"/>
                  </a:cubicBezTo>
                  <a:cubicBezTo>
                    <a:pt x="0" y="18827"/>
                    <a:pt x="258" y="19059"/>
                    <a:pt x="513" y="19059"/>
                  </a:cubicBezTo>
                  <a:cubicBezTo>
                    <a:pt x="660" y="19059"/>
                    <a:pt x="806" y="18982"/>
                    <a:pt x="880" y="18801"/>
                  </a:cubicBezTo>
                  <a:cubicBezTo>
                    <a:pt x="910" y="18734"/>
                    <a:pt x="1601" y="17053"/>
                    <a:pt x="4460" y="16715"/>
                  </a:cubicBezTo>
                  <a:cubicBezTo>
                    <a:pt x="4790" y="16677"/>
                    <a:pt x="5135" y="16632"/>
                    <a:pt x="5495" y="16580"/>
                  </a:cubicBezTo>
                  <a:cubicBezTo>
                    <a:pt x="5698" y="16873"/>
                    <a:pt x="5900" y="17143"/>
                    <a:pt x="6095" y="17405"/>
                  </a:cubicBezTo>
                  <a:cubicBezTo>
                    <a:pt x="7791" y="19717"/>
                    <a:pt x="7049" y="21367"/>
                    <a:pt x="7011" y="21443"/>
                  </a:cubicBezTo>
                  <a:cubicBezTo>
                    <a:pt x="6851" y="21767"/>
                    <a:pt x="7123" y="22035"/>
                    <a:pt x="7393" y="22035"/>
                  </a:cubicBezTo>
                  <a:cubicBezTo>
                    <a:pt x="7530" y="22035"/>
                    <a:pt x="7666" y="21966"/>
                    <a:pt x="7746" y="21803"/>
                  </a:cubicBezTo>
                  <a:cubicBezTo>
                    <a:pt x="7791" y="21713"/>
                    <a:pt x="8759" y="19664"/>
                    <a:pt x="6748" y="16918"/>
                  </a:cubicBezTo>
                  <a:cubicBezTo>
                    <a:pt x="6636" y="16760"/>
                    <a:pt x="6516" y="16595"/>
                    <a:pt x="6403" y="16437"/>
                  </a:cubicBezTo>
                  <a:cubicBezTo>
                    <a:pt x="7244" y="16302"/>
                    <a:pt x="8069" y="16070"/>
                    <a:pt x="8857" y="15747"/>
                  </a:cubicBezTo>
                  <a:cubicBezTo>
                    <a:pt x="10343" y="15117"/>
                    <a:pt x="11604" y="14051"/>
                    <a:pt x="12054" y="12137"/>
                  </a:cubicBezTo>
                  <a:cubicBezTo>
                    <a:pt x="12602" y="9796"/>
                    <a:pt x="11506" y="7875"/>
                    <a:pt x="10643" y="6794"/>
                  </a:cubicBezTo>
                  <a:cubicBezTo>
                    <a:pt x="11108" y="6727"/>
                    <a:pt x="11566" y="6622"/>
                    <a:pt x="12009" y="6487"/>
                  </a:cubicBezTo>
                  <a:cubicBezTo>
                    <a:pt x="13405" y="6044"/>
                    <a:pt x="15198" y="5196"/>
                    <a:pt x="15821" y="3695"/>
                  </a:cubicBezTo>
                  <a:cubicBezTo>
                    <a:pt x="15903" y="3485"/>
                    <a:pt x="15806" y="3245"/>
                    <a:pt x="15596" y="3162"/>
                  </a:cubicBezTo>
                  <a:cubicBezTo>
                    <a:pt x="15546" y="3140"/>
                    <a:pt x="15494" y="3130"/>
                    <a:pt x="15442" y="3130"/>
                  </a:cubicBezTo>
                  <a:cubicBezTo>
                    <a:pt x="15284" y="3130"/>
                    <a:pt x="15131" y="3227"/>
                    <a:pt x="15063" y="3380"/>
                  </a:cubicBezTo>
                  <a:cubicBezTo>
                    <a:pt x="14568" y="4596"/>
                    <a:pt x="12992" y="5316"/>
                    <a:pt x="11761" y="5706"/>
                  </a:cubicBezTo>
                  <a:cubicBezTo>
                    <a:pt x="11198" y="5879"/>
                    <a:pt x="10620" y="5999"/>
                    <a:pt x="10035" y="6052"/>
                  </a:cubicBezTo>
                  <a:cubicBezTo>
                    <a:pt x="9682" y="5594"/>
                    <a:pt x="9375" y="5099"/>
                    <a:pt x="9127" y="4581"/>
                  </a:cubicBezTo>
                  <a:cubicBezTo>
                    <a:pt x="8572" y="3418"/>
                    <a:pt x="8024" y="1774"/>
                    <a:pt x="8564" y="581"/>
                  </a:cubicBezTo>
                  <a:cubicBezTo>
                    <a:pt x="8712" y="257"/>
                    <a:pt x="8445" y="0"/>
                    <a:pt x="81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rot="-1366111">
              <a:off x="1382921" y="1542709"/>
              <a:ext cx="614929" cy="849884"/>
            </a:xfrm>
            <a:custGeom>
              <a:rect b="b" l="l" r="r" t="t"/>
              <a:pathLst>
                <a:path extrusionOk="0" h="22132" w="16015">
                  <a:moveTo>
                    <a:pt x="9704" y="6996"/>
                  </a:moveTo>
                  <a:cubicBezTo>
                    <a:pt x="9719" y="7011"/>
                    <a:pt x="9726" y="7026"/>
                    <a:pt x="9741" y="7041"/>
                  </a:cubicBezTo>
                  <a:cubicBezTo>
                    <a:pt x="9764" y="7063"/>
                    <a:pt x="9786" y="7093"/>
                    <a:pt x="9809" y="7123"/>
                  </a:cubicBezTo>
                  <a:cubicBezTo>
                    <a:pt x="10574" y="7994"/>
                    <a:pt x="11783" y="9795"/>
                    <a:pt x="11265" y="11993"/>
                  </a:cubicBezTo>
                  <a:cubicBezTo>
                    <a:pt x="10664" y="14567"/>
                    <a:pt x="8368" y="15295"/>
                    <a:pt x="5967" y="15693"/>
                  </a:cubicBezTo>
                  <a:cubicBezTo>
                    <a:pt x="4601" y="13659"/>
                    <a:pt x="3558" y="11468"/>
                    <a:pt x="5021" y="9262"/>
                  </a:cubicBezTo>
                  <a:cubicBezTo>
                    <a:pt x="6275" y="7386"/>
                    <a:pt x="8413" y="7041"/>
                    <a:pt x="9576" y="7003"/>
                  </a:cubicBezTo>
                  <a:cubicBezTo>
                    <a:pt x="9606" y="7003"/>
                    <a:pt x="9636" y="7003"/>
                    <a:pt x="9666" y="6996"/>
                  </a:cubicBezTo>
                  <a:close/>
                  <a:moveTo>
                    <a:pt x="9726" y="6898"/>
                  </a:moveTo>
                  <a:cubicBezTo>
                    <a:pt x="9704" y="6898"/>
                    <a:pt x="9681" y="6906"/>
                    <a:pt x="9659" y="6906"/>
                  </a:cubicBezTo>
                  <a:cubicBezTo>
                    <a:pt x="9629" y="6906"/>
                    <a:pt x="9606" y="6906"/>
                    <a:pt x="9576" y="6913"/>
                  </a:cubicBezTo>
                  <a:cubicBezTo>
                    <a:pt x="8398" y="6951"/>
                    <a:pt x="6222" y="7303"/>
                    <a:pt x="4946" y="9217"/>
                  </a:cubicBezTo>
                  <a:cubicBezTo>
                    <a:pt x="4278" y="10222"/>
                    <a:pt x="4076" y="11288"/>
                    <a:pt x="4331" y="12481"/>
                  </a:cubicBezTo>
                  <a:cubicBezTo>
                    <a:pt x="4534" y="13427"/>
                    <a:pt x="5036" y="14470"/>
                    <a:pt x="5907" y="15768"/>
                  </a:cubicBezTo>
                  <a:lnTo>
                    <a:pt x="5922" y="15790"/>
                  </a:lnTo>
                  <a:lnTo>
                    <a:pt x="5952" y="15790"/>
                  </a:lnTo>
                  <a:cubicBezTo>
                    <a:pt x="8278" y="15408"/>
                    <a:pt x="10740" y="14657"/>
                    <a:pt x="11362" y="12016"/>
                  </a:cubicBezTo>
                  <a:cubicBezTo>
                    <a:pt x="11888" y="9780"/>
                    <a:pt x="10657" y="7949"/>
                    <a:pt x="9877" y="7056"/>
                  </a:cubicBezTo>
                  <a:cubicBezTo>
                    <a:pt x="9854" y="7033"/>
                    <a:pt x="9832" y="7003"/>
                    <a:pt x="9809" y="6981"/>
                  </a:cubicBezTo>
                  <a:cubicBezTo>
                    <a:pt x="9794" y="6958"/>
                    <a:pt x="9779" y="6936"/>
                    <a:pt x="9764" y="6921"/>
                  </a:cubicBezTo>
                  <a:lnTo>
                    <a:pt x="9749" y="6898"/>
                  </a:lnTo>
                  <a:close/>
                  <a:moveTo>
                    <a:pt x="8241" y="99"/>
                  </a:moveTo>
                  <a:cubicBezTo>
                    <a:pt x="8475" y="99"/>
                    <a:pt x="8713" y="328"/>
                    <a:pt x="8586" y="617"/>
                  </a:cubicBezTo>
                  <a:cubicBezTo>
                    <a:pt x="8031" y="1825"/>
                    <a:pt x="8586" y="3476"/>
                    <a:pt x="9149" y="4654"/>
                  </a:cubicBezTo>
                  <a:cubicBezTo>
                    <a:pt x="9396" y="5172"/>
                    <a:pt x="9704" y="5675"/>
                    <a:pt x="10057" y="6133"/>
                  </a:cubicBezTo>
                  <a:lnTo>
                    <a:pt x="10072" y="6155"/>
                  </a:lnTo>
                  <a:lnTo>
                    <a:pt x="10094" y="6148"/>
                  </a:lnTo>
                  <a:cubicBezTo>
                    <a:pt x="10687" y="6095"/>
                    <a:pt x="11265" y="5975"/>
                    <a:pt x="11835" y="5802"/>
                  </a:cubicBezTo>
                  <a:cubicBezTo>
                    <a:pt x="13073" y="5405"/>
                    <a:pt x="14657" y="4684"/>
                    <a:pt x="15167" y="3454"/>
                  </a:cubicBezTo>
                  <a:cubicBezTo>
                    <a:pt x="15234" y="3292"/>
                    <a:pt x="15363" y="3224"/>
                    <a:pt x="15492" y="3224"/>
                  </a:cubicBezTo>
                  <a:cubicBezTo>
                    <a:pt x="15723" y="3224"/>
                    <a:pt x="15955" y="3442"/>
                    <a:pt x="15835" y="3731"/>
                  </a:cubicBezTo>
                  <a:cubicBezTo>
                    <a:pt x="15219" y="5217"/>
                    <a:pt x="13441" y="6050"/>
                    <a:pt x="12053" y="6493"/>
                  </a:cubicBezTo>
                  <a:cubicBezTo>
                    <a:pt x="11610" y="6628"/>
                    <a:pt x="11160" y="6733"/>
                    <a:pt x="10694" y="6800"/>
                  </a:cubicBezTo>
                  <a:lnTo>
                    <a:pt x="10619" y="6815"/>
                  </a:lnTo>
                  <a:lnTo>
                    <a:pt x="10664" y="6876"/>
                  </a:lnTo>
                  <a:cubicBezTo>
                    <a:pt x="11595" y="8046"/>
                    <a:pt x="12593" y="9915"/>
                    <a:pt x="12060" y="12181"/>
                  </a:cubicBezTo>
                  <a:cubicBezTo>
                    <a:pt x="11670" y="13847"/>
                    <a:pt x="10634" y="15017"/>
                    <a:pt x="8901" y="15753"/>
                  </a:cubicBezTo>
                  <a:cubicBezTo>
                    <a:pt x="8113" y="16076"/>
                    <a:pt x="7288" y="16308"/>
                    <a:pt x="6455" y="16443"/>
                  </a:cubicBezTo>
                  <a:lnTo>
                    <a:pt x="6380" y="16458"/>
                  </a:lnTo>
                  <a:lnTo>
                    <a:pt x="6425" y="16518"/>
                  </a:lnTo>
                  <a:cubicBezTo>
                    <a:pt x="6537" y="16676"/>
                    <a:pt x="6657" y="16833"/>
                    <a:pt x="6770" y="16999"/>
                  </a:cubicBezTo>
                  <a:cubicBezTo>
                    <a:pt x="8766" y="19723"/>
                    <a:pt x="7805" y="21749"/>
                    <a:pt x="7760" y="21831"/>
                  </a:cubicBezTo>
                  <a:cubicBezTo>
                    <a:pt x="7690" y="21977"/>
                    <a:pt x="7569" y="22038"/>
                    <a:pt x="7449" y="22038"/>
                  </a:cubicBezTo>
                  <a:cubicBezTo>
                    <a:pt x="7210" y="22038"/>
                    <a:pt x="6970" y="21800"/>
                    <a:pt x="7115" y="21516"/>
                  </a:cubicBezTo>
                  <a:cubicBezTo>
                    <a:pt x="7145" y="21441"/>
                    <a:pt x="7910" y="19768"/>
                    <a:pt x="6192" y="17426"/>
                  </a:cubicBezTo>
                  <a:cubicBezTo>
                    <a:pt x="6019" y="17194"/>
                    <a:pt x="5802" y="16901"/>
                    <a:pt x="5592" y="16608"/>
                  </a:cubicBezTo>
                  <a:lnTo>
                    <a:pt x="5577" y="16586"/>
                  </a:lnTo>
                  <a:lnTo>
                    <a:pt x="5547" y="16586"/>
                  </a:lnTo>
                  <a:cubicBezTo>
                    <a:pt x="5186" y="16638"/>
                    <a:pt x="4826" y="16683"/>
                    <a:pt x="4511" y="16721"/>
                  </a:cubicBezTo>
                  <a:cubicBezTo>
                    <a:pt x="1629" y="17066"/>
                    <a:pt x="924" y="18762"/>
                    <a:pt x="894" y="18837"/>
                  </a:cubicBezTo>
                  <a:cubicBezTo>
                    <a:pt x="831" y="18999"/>
                    <a:pt x="701" y="19068"/>
                    <a:pt x="570" y="19068"/>
                  </a:cubicBezTo>
                  <a:cubicBezTo>
                    <a:pt x="344" y="19068"/>
                    <a:pt x="114" y="18863"/>
                    <a:pt x="219" y="18582"/>
                  </a:cubicBezTo>
                  <a:cubicBezTo>
                    <a:pt x="256" y="18492"/>
                    <a:pt x="1082" y="16398"/>
                    <a:pt x="4429" y="16000"/>
                  </a:cubicBezTo>
                  <a:cubicBezTo>
                    <a:pt x="4639" y="15970"/>
                    <a:pt x="4841" y="15948"/>
                    <a:pt x="5044" y="15918"/>
                  </a:cubicBezTo>
                  <a:lnTo>
                    <a:pt x="5119" y="15910"/>
                  </a:lnTo>
                  <a:lnTo>
                    <a:pt x="5081" y="15850"/>
                  </a:lnTo>
                  <a:cubicBezTo>
                    <a:pt x="3933" y="14079"/>
                    <a:pt x="2605" y="11423"/>
                    <a:pt x="4346" y="8812"/>
                  </a:cubicBezTo>
                  <a:cubicBezTo>
                    <a:pt x="5629" y="6883"/>
                    <a:pt x="7655" y="6335"/>
                    <a:pt x="9134" y="6208"/>
                  </a:cubicBezTo>
                  <a:lnTo>
                    <a:pt x="9216" y="6208"/>
                  </a:lnTo>
                  <a:lnTo>
                    <a:pt x="9171" y="6140"/>
                  </a:lnTo>
                  <a:cubicBezTo>
                    <a:pt x="8916" y="5765"/>
                    <a:pt x="8691" y="5375"/>
                    <a:pt x="8496" y="4962"/>
                  </a:cubicBezTo>
                  <a:cubicBezTo>
                    <a:pt x="7865" y="3649"/>
                    <a:pt x="7258" y="1780"/>
                    <a:pt x="7925" y="317"/>
                  </a:cubicBezTo>
                  <a:cubicBezTo>
                    <a:pt x="7993" y="164"/>
                    <a:pt x="8117" y="99"/>
                    <a:pt x="8241" y="99"/>
                  </a:cubicBezTo>
                  <a:close/>
                  <a:moveTo>
                    <a:pt x="8239" y="1"/>
                  </a:moveTo>
                  <a:cubicBezTo>
                    <a:pt x="8083" y="1"/>
                    <a:pt x="7928" y="81"/>
                    <a:pt x="7843" y="272"/>
                  </a:cubicBezTo>
                  <a:cubicBezTo>
                    <a:pt x="7160" y="1773"/>
                    <a:pt x="7775" y="3671"/>
                    <a:pt x="8406" y="5007"/>
                  </a:cubicBezTo>
                  <a:cubicBezTo>
                    <a:pt x="8593" y="5390"/>
                    <a:pt x="8811" y="5765"/>
                    <a:pt x="9051" y="6125"/>
                  </a:cubicBezTo>
                  <a:cubicBezTo>
                    <a:pt x="7558" y="6260"/>
                    <a:pt x="5547" y="6838"/>
                    <a:pt x="4263" y="8759"/>
                  </a:cubicBezTo>
                  <a:cubicBezTo>
                    <a:pt x="3513" y="9862"/>
                    <a:pt x="3235" y="11213"/>
                    <a:pt x="3506" y="12519"/>
                  </a:cubicBezTo>
                  <a:cubicBezTo>
                    <a:pt x="3701" y="13539"/>
                    <a:pt x="4158" y="14597"/>
                    <a:pt x="4961" y="15835"/>
                  </a:cubicBezTo>
                  <a:cubicBezTo>
                    <a:pt x="4781" y="15858"/>
                    <a:pt x="4601" y="15888"/>
                    <a:pt x="4414" y="15903"/>
                  </a:cubicBezTo>
                  <a:cubicBezTo>
                    <a:pt x="1014" y="16316"/>
                    <a:pt x="166" y="18454"/>
                    <a:pt x="129" y="18544"/>
                  </a:cubicBezTo>
                  <a:cubicBezTo>
                    <a:pt x="0" y="18901"/>
                    <a:pt x="287" y="19161"/>
                    <a:pt x="572" y="19161"/>
                  </a:cubicBezTo>
                  <a:cubicBezTo>
                    <a:pt x="737" y="19161"/>
                    <a:pt x="902" y="19074"/>
                    <a:pt x="984" y="18867"/>
                  </a:cubicBezTo>
                  <a:cubicBezTo>
                    <a:pt x="1014" y="18800"/>
                    <a:pt x="1697" y="17149"/>
                    <a:pt x="4526" y="16811"/>
                  </a:cubicBezTo>
                  <a:cubicBezTo>
                    <a:pt x="4834" y="16773"/>
                    <a:pt x="5179" y="16736"/>
                    <a:pt x="5532" y="16683"/>
                  </a:cubicBezTo>
                  <a:cubicBezTo>
                    <a:pt x="5742" y="16976"/>
                    <a:pt x="5944" y="17254"/>
                    <a:pt x="6109" y="17479"/>
                  </a:cubicBezTo>
                  <a:cubicBezTo>
                    <a:pt x="7798" y="19783"/>
                    <a:pt x="7062" y="21403"/>
                    <a:pt x="7025" y="21471"/>
                  </a:cubicBezTo>
                  <a:cubicBezTo>
                    <a:pt x="6882" y="21779"/>
                    <a:pt x="7100" y="22131"/>
                    <a:pt x="7438" y="22131"/>
                  </a:cubicBezTo>
                  <a:lnTo>
                    <a:pt x="7438" y="22124"/>
                  </a:lnTo>
                  <a:cubicBezTo>
                    <a:pt x="7610" y="22124"/>
                    <a:pt x="7768" y="22026"/>
                    <a:pt x="7850" y="21876"/>
                  </a:cubicBezTo>
                  <a:cubicBezTo>
                    <a:pt x="7888" y="21786"/>
                    <a:pt x="8878" y="19708"/>
                    <a:pt x="6845" y="16939"/>
                  </a:cubicBezTo>
                  <a:cubicBezTo>
                    <a:pt x="6747" y="16803"/>
                    <a:pt x="6642" y="16661"/>
                    <a:pt x="6545" y="16518"/>
                  </a:cubicBezTo>
                  <a:cubicBezTo>
                    <a:pt x="7363" y="16383"/>
                    <a:pt x="8166" y="16158"/>
                    <a:pt x="8939" y="15843"/>
                  </a:cubicBezTo>
                  <a:cubicBezTo>
                    <a:pt x="10702" y="15093"/>
                    <a:pt x="11753" y="13899"/>
                    <a:pt x="12158" y="12203"/>
                  </a:cubicBezTo>
                  <a:cubicBezTo>
                    <a:pt x="12683" y="9937"/>
                    <a:pt x="11723" y="8069"/>
                    <a:pt x="10792" y="6883"/>
                  </a:cubicBezTo>
                  <a:cubicBezTo>
                    <a:pt x="11227" y="6815"/>
                    <a:pt x="11663" y="6710"/>
                    <a:pt x="12083" y="6583"/>
                  </a:cubicBezTo>
                  <a:cubicBezTo>
                    <a:pt x="13486" y="6133"/>
                    <a:pt x="15295" y="5285"/>
                    <a:pt x="15925" y="3761"/>
                  </a:cubicBezTo>
                  <a:cubicBezTo>
                    <a:pt x="16015" y="3529"/>
                    <a:pt x="15910" y="3266"/>
                    <a:pt x="15677" y="3168"/>
                  </a:cubicBezTo>
                  <a:cubicBezTo>
                    <a:pt x="15620" y="3145"/>
                    <a:pt x="15561" y="3133"/>
                    <a:pt x="15503" y="3133"/>
                  </a:cubicBezTo>
                  <a:cubicBezTo>
                    <a:pt x="15323" y="3133"/>
                    <a:pt x="15152" y="3240"/>
                    <a:pt x="15084" y="3416"/>
                  </a:cubicBezTo>
                  <a:cubicBezTo>
                    <a:pt x="14589" y="4609"/>
                    <a:pt x="13028" y="5322"/>
                    <a:pt x="11805" y="5712"/>
                  </a:cubicBezTo>
                  <a:cubicBezTo>
                    <a:pt x="11257" y="5885"/>
                    <a:pt x="10687" y="5998"/>
                    <a:pt x="10109" y="6058"/>
                  </a:cubicBezTo>
                  <a:cubicBezTo>
                    <a:pt x="9771" y="5607"/>
                    <a:pt x="9471" y="5120"/>
                    <a:pt x="9231" y="4609"/>
                  </a:cubicBezTo>
                  <a:cubicBezTo>
                    <a:pt x="8676" y="3454"/>
                    <a:pt x="8136" y="1833"/>
                    <a:pt x="8668" y="655"/>
                  </a:cubicBezTo>
                  <a:cubicBezTo>
                    <a:pt x="8836" y="291"/>
                    <a:pt x="8535" y="1"/>
                    <a:pt x="82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rot="-1366111">
              <a:off x="1606288" y="1846466"/>
              <a:ext cx="147867" cy="96271"/>
            </a:xfrm>
            <a:custGeom>
              <a:rect b="b" l="l" r="r" t="t"/>
              <a:pathLst>
                <a:path extrusionOk="0" h="2507" w="3851">
                  <a:moveTo>
                    <a:pt x="1584" y="0"/>
                  </a:moveTo>
                  <a:lnTo>
                    <a:pt x="1" y="773"/>
                  </a:lnTo>
                  <a:lnTo>
                    <a:pt x="3850" y="2506"/>
                  </a:lnTo>
                  <a:lnTo>
                    <a:pt x="3513" y="878"/>
                  </a:lnTo>
                  <a:lnTo>
                    <a:pt x="15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rot="-1366111">
              <a:off x="1602529" y="1844669"/>
              <a:ext cx="154471" cy="101455"/>
            </a:xfrm>
            <a:custGeom>
              <a:rect b="b" l="l" r="r" t="t"/>
              <a:pathLst>
                <a:path extrusionOk="0" h="2642" w="4023">
                  <a:moveTo>
                    <a:pt x="1689" y="106"/>
                  </a:moveTo>
                  <a:lnTo>
                    <a:pt x="3573" y="969"/>
                  </a:lnTo>
                  <a:lnTo>
                    <a:pt x="3895" y="2477"/>
                  </a:lnTo>
                  <a:lnTo>
                    <a:pt x="218" y="819"/>
                  </a:lnTo>
                  <a:lnTo>
                    <a:pt x="1689" y="106"/>
                  </a:lnTo>
                  <a:close/>
                  <a:moveTo>
                    <a:pt x="1689" y="1"/>
                  </a:moveTo>
                  <a:lnTo>
                    <a:pt x="1" y="826"/>
                  </a:lnTo>
                  <a:lnTo>
                    <a:pt x="4023" y="2642"/>
                  </a:lnTo>
                  <a:lnTo>
                    <a:pt x="3655" y="901"/>
                  </a:lnTo>
                  <a:lnTo>
                    <a:pt x="16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rot="-1366111">
              <a:off x="1617812" y="2016918"/>
              <a:ext cx="147867" cy="96309"/>
            </a:xfrm>
            <a:custGeom>
              <a:rect b="b" l="l" r="r" t="t"/>
              <a:pathLst>
                <a:path extrusionOk="0" h="2508" w="3851">
                  <a:moveTo>
                    <a:pt x="1" y="1"/>
                  </a:moveTo>
                  <a:lnTo>
                    <a:pt x="346" y="1629"/>
                  </a:lnTo>
                  <a:lnTo>
                    <a:pt x="2275" y="2507"/>
                  </a:lnTo>
                  <a:lnTo>
                    <a:pt x="3851" y="174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rot="-1366111">
              <a:off x="1615206" y="2013420"/>
              <a:ext cx="154510" cy="101455"/>
            </a:xfrm>
            <a:custGeom>
              <a:rect b="b" l="l" r="r" t="t"/>
              <a:pathLst>
                <a:path extrusionOk="0" h="2642" w="4024">
                  <a:moveTo>
                    <a:pt x="128" y="165"/>
                  </a:moveTo>
                  <a:lnTo>
                    <a:pt x="3805" y="1824"/>
                  </a:lnTo>
                  <a:lnTo>
                    <a:pt x="2335" y="2537"/>
                  </a:lnTo>
                  <a:lnTo>
                    <a:pt x="451" y="1681"/>
                  </a:lnTo>
                  <a:lnTo>
                    <a:pt x="128" y="165"/>
                  </a:lnTo>
                  <a:close/>
                  <a:moveTo>
                    <a:pt x="1" y="0"/>
                  </a:moveTo>
                  <a:lnTo>
                    <a:pt x="369" y="1741"/>
                  </a:lnTo>
                  <a:lnTo>
                    <a:pt x="2335" y="2642"/>
                  </a:lnTo>
                  <a:lnTo>
                    <a:pt x="4023" y="1816"/>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4"/>
            <p:cNvSpPr/>
            <p:nvPr/>
          </p:nvSpPr>
          <p:spPr>
            <a:xfrm rot="-1366111">
              <a:off x="1579418" y="1914693"/>
              <a:ext cx="213833" cy="129679"/>
            </a:xfrm>
            <a:custGeom>
              <a:rect b="b" l="l" r="r" t="t"/>
              <a:pathLst>
                <a:path extrusionOk="0" h="3377" w="5569">
                  <a:moveTo>
                    <a:pt x="631" y="0"/>
                  </a:moveTo>
                  <a:lnTo>
                    <a:pt x="0" y="1156"/>
                  </a:lnTo>
                  <a:lnTo>
                    <a:pt x="4998" y="3377"/>
                  </a:lnTo>
                  <a:lnTo>
                    <a:pt x="5568" y="2131"/>
                  </a:lnTo>
                  <a:lnTo>
                    <a:pt x="6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rot="-1366111">
              <a:off x="1576871" y="1912400"/>
              <a:ext cx="218748" cy="134633"/>
            </a:xfrm>
            <a:custGeom>
              <a:rect b="b" l="l" r="r" t="t"/>
              <a:pathLst>
                <a:path extrusionOk="0" h="3506" w="5697">
                  <a:moveTo>
                    <a:pt x="714" y="121"/>
                  </a:moveTo>
                  <a:lnTo>
                    <a:pt x="5569" y="2215"/>
                  </a:lnTo>
                  <a:lnTo>
                    <a:pt x="5044" y="3378"/>
                  </a:lnTo>
                  <a:lnTo>
                    <a:pt x="128" y="1194"/>
                  </a:lnTo>
                  <a:lnTo>
                    <a:pt x="714" y="121"/>
                  </a:lnTo>
                  <a:close/>
                  <a:moveTo>
                    <a:pt x="676" y="1"/>
                  </a:moveTo>
                  <a:lnTo>
                    <a:pt x="1" y="1239"/>
                  </a:lnTo>
                  <a:lnTo>
                    <a:pt x="5089" y="3505"/>
                  </a:lnTo>
                  <a:lnTo>
                    <a:pt x="5696" y="2162"/>
                  </a:lnTo>
                  <a:lnTo>
                    <a:pt x="6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24"/>
          <p:cNvGrpSpPr/>
          <p:nvPr/>
        </p:nvGrpSpPr>
        <p:grpSpPr>
          <a:xfrm>
            <a:off x="609588" y="4051413"/>
            <a:ext cx="2061000" cy="680664"/>
            <a:chOff x="1429500" y="1073600"/>
            <a:chExt cx="2061000" cy="680664"/>
          </a:xfrm>
        </p:grpSpPr>
        <p:sp>
          <p:nvSpPr>
            <p:cNvPr id="651" name="Google Shape;651;p24"/>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652" name="Google Shape;652;p24"/>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653" name="Google Shape;653;p24"/>
          <p:cNvSpPr txBox="1"/>
          <p:nvPr/>
        </p:nvSpPr>
        <p:spPr>
          <a:xfrm>
            <a:off x="1295388" y="3519363"/>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20%</a:t>
            </a:r>
            <a:endParaRPr b="1" sz="1800">
              <a:solidFill>
                <a:srgbClr val="FFFFFF"/>
              </a:solidFill>
              <a:latin typeface="Fira Sans Extra Condensed"/>
              <a:ea typeface="Fira Sans Extra Condensed"/>
              <a:cs typeface="Fira Sans Extra Condensed"/>
              <a:sym typeface="Fira Sans Extra Condensed"/>
            </a:endParaRPr>
          </a:p>
        </p:txBody>
      </p:sp>
      <p:grpSp>
        <p:nvGrpSpPr>
          <p:cNvPr id="654" name="Google Shape;654;p24"/>
          <p:cNvGrpSpPr/>
          <p:nvPr/>
        </p:nvGrpSpPr>
        <p:grpSpPr>
          <a:xfrm>
            <a:off x="3986225" y="1326175"/>
            <a:ext cx="1171513" cy="1171500"/>
            <a:chOff x="783588" y="2074225"/>
            <a:chExt cx="1171513" cy="1171500"/>
          </a:xfrm>
        </p:grpSpPr>
        <p:sp>
          <p:nvSpPr>
            <p:cNvPr id="655" name="Google Shape;655;p24"/>
            <p:cNvSpPr/>
            <p:nvPr/>
          </p:nvSpPr>
          <p:spPr>
            <a:xfrm>
              <a:off x="783588" y="2074225"/>
              <a:ext cx="1171500" cy="1171500"/>
            </a:xfrm>
            <a:prstGeom prst="ellipse">
              <a:avLst/>
            </a:prstGeom>
            <a:solidFill>
              <a:srgbClr val="9D8A8E">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4"/>
            <p:cNvSpPr/>
            <p:nvPr/>
          </p:nvSpPr>
          <p:spPr>
            <a:xfrm>
              <a:off x="783600" y="2074225"/>
              <a:ext cx="1171500" cy="1171500"/>
            </a:xfrm>
            <a:prstGeom prst="pie">
              <a:avLst>
                <a:gd fmla="val 16261269" name="adj1"/>
                <a:gd fmla="val 1094943"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4"/>
          <p:cNvGrpSpPr/>
          <p:nvPr/>
        </p:nvGrpSpPr>
        <p:grpSpPr>
          <a:xfrm>
            <a:off x="4124067" y="2497687"/>
            <a:ext cx="895837" cy="1021677"/>
            <a:chOff x="1242467" y="1456812"/>
            <a:chExt cx="895837" cy="1021677"/>
          </a:xfrm>
        </p:grpSpPr>
        <p:sp>
          <p:nvSpPr>
            <p:cNvPr id="658" name="Google Shape;658;p24"/>
            <p:cNvSpPr/>
            <p:nvPr/>
          </p:nvSpPr>
          <p:spPr>
            <a:xfrm rot="-1366111">
              <a:off x="1385213" y="1544607"/>
              <a:ext cx="610667" cy="846159"/>
            </a:xfrm>
            <a:custGeom>
              <a:rect b="b" l="l" r="r" t="t"/>
              <a:pathLst>
                <a:path extrusionOk="0" h="22035" w="15904">
                  <a:moveTo>
                    <a:pt x="9667" y="6900"/>
                  </a:moveTo>
                  <a:cubicBezTo>
                    <a:pt x="9705" y="6945"/>
                    <a:pt x="9742" y="6990"/>
                    <a:pt x="9780" y="7042"/>
                  </a:cubicBezTo>
                  <a:cubicBezTo>
                    <a:pt x="10553" y="7920"/>
                    <a:pt x="11776" y="9736"/>
                    <a:pt x="11258" y="11950"/>
                  </a:cubicBezTo>
                  <a:cubicBezTo>
                    <a:pt x="10665" y="14449"/>
                    <a:pt x="8482" y="15267"/>
                    <a:pt x="5885" y="15694"/>
                  </a:cubicBezTo>
                  <a:cubicBezTo>
                    <a:pt x="4407" y="13488"/>
                    <a:pt x="3499" y="11327"/>
                    <a:pt x="4925" y="9188"/>
                  </a:cubicBezTo>
                  <a:cubicBezTo>
                    <a:pt x="6193" y="7290"/>
                    <a:pt x="8347" y="6945"/>
                    <a:pt x="9517" y="6907"/>
                  </a:cubicBezTo>
                  <a:cubicBezTo>
                    <a:pt x="9570" y="6907"/>
                    <a:pt x="9615" y="6900"/>
                    <a:pt x="9667" y="6900"/>
                  </a:cubicBezTo>
                  <a:close/>
                  <a:moveTo>
                    <a:pt x="8179" y="0"/>
                  </a:moveTo>
                  <a:cubicBezTo>
                    <a:pt x="8039" y="0"/>
                    <a:pt x="7899" y="72"/>
                    <a:pt x="7821" y="243"/>
                  </a:cubicBezTo>
                  <a:cubicBezTo>
                    <a:pt x="7146" y="1729"/>
                    <a:pt x="7761" y="3613"/>
                    <a:pt x="8392" y="4933"/>
                  </a:cubicBezTo>
                  <a:cubicBezTo>
                    <a:pt x="8587" y="5346"/>
                    <a:pt x="8819" y="5736"/>
                    <a:pt x="9075" y="6112"/>
                  </a:cubicBezTo>
                  <a:cubicBezTo>
                    <a:pt x="7694" y="6232"/>
                    <a:pt x="5570" y="6749"/>
                    <a:pt x="4249" y="8738"/>
                  </a:cubicBezTo>
                  <a:cubicBezTo>
                    <a:pt x="2569" y="11252"/>
                    <a:pt x="3664" y="13796"/>
                    <a:pt x="4985" y="15822"/>
                  </a:cubicBezTo>
                  <a:cubicBezTo>
                    <a:pt x="4775" y="15852"/>
                    <a:pt x="4572" y="15874"/>
                    <a:pt x="4362" y="15904"/>
                  </a:cubicBezTo>
                  <a:cubicBezTo>
                    <a:pt x="985" y="16310"/>
                    <a:pt x="152" y="18418"/>
                    <a:pt x="115" y="18508"/>
                  </a:cubicBezTo>
                  <a:cubicBezTo>
                    <a:pt x="0" y="18827"/>
                    <a:pt x="258" y="19059"/>
                    <a:pt x="513" y="19059"/>
                  </a:cubicBezTo>
                  <a:cubicBezTo>
                    <a:pt x="660" y="19059"/>
                    <a:pt x="806" y="18982"/>
                    <a:pt x="880" y="18801"/>
                  </a:cubicBezTo>
                  <a:cubicBezTo>
                    <a:pt x="910" y="18734"/>
                    <a:pt x="1601" y="17053"/>
                    <a:pt x="4460" y="16715"/>
                  </a:cubicBezTo>
                  <a:cubicBezTo>
                    <a:pt x="4790" y="16677"/>
                    <a:pt x="5135" y="16632"/>
                    <a:pt x="5495" y="16580"/>
                  </a:cubicBezTo>
                  <a:cubicBezTo>
                    <a:pt x="5698" y="16873"/>
                    <a:pt x="5900" y="17143"/>
                    <a:pt x="6095" y="17405"/>
                  </a:cubicBezTo>
                  <a:cubicBezTo>
                    <a:pt x="7791" y="19717"/>
                    <a:pt x="7049" y="21367"/>
                    <a:pt x="7011" y="21443"/>
                  </a:cubicBezTo>
                  <a:cubicBezTo>
                    <a:pt x="6851" y="21767"/>
                    <a:pt x="7123" y="22035"/>
                    <a:pt x="7393" y="22035"/>
                  </a:cubicBezTo>
                  <a:cubicBezTo>
                    <a:pt x="7530" y="22035"/>
                    <a:pt x="7666" y="21966"/>
                    <a:pt x="7746" y="21803"/>
                  </a:cubicBezTo>
                  <a:cubicBezTo>
                    <a:pt x="7791" y="21713"/>
                    <a:pt x="8759" y="19664"/>
                    <a:pt x="6748" y="16918"/>
                  </a:cubicBezTo>
                  <a:cubicBezTo>
                    <a:pt x="6636" y="16760"/>
                    <a:pt x="6516" y="16595"/>
                    <a:pt x="6403" y="16437"/>
                  </a:cubicBezTo>
                  <a:cubicBezTo>
                    <a:pt x="7244" y="16302"/>
                    <a:pt x="8069" y="16070"/>
                    <a:pt x="8857" y="15747"/>
                  </a:cubicBezTo>
                  <a:cubicBezTo>
                    <a:pt x="10343" y="15117"/>
                    <a:pt x="11604" y="14051"/>
                    <a:pt x="12054" y="12137"/>
                  </a:cubicBezTo>
                  <a:cubicBezTo>
                    <a:pt x="12602" y="9796"/>
                    <a:pt x="11506" y="7875"/>
                    <a:pt x="10643" y="6794"/>
                  </a:cubicBezTo>
                  <a:cubicBezTo>
                    <a:pt x="11108" y="6727"/>
                    <a:pt x="11566" y="6622"/>
                    <a:pt x="12009" y="6487"/>
                  </a:cubicBezTo>
                  <a:cubicBezTo>
                    <a:pt x="13405" y="6044"/>
                    <a:pt x="15198" y="5196"/>
                    <a:pt x="15821" y="3695"/>
                  </a:cubicBezTo>
                  <a:cubicBezTo>
                    <a:pt x="15903" y="3485"/>
                    <a:pt x="15806" y="3245"/>
                    <a:pt x="15596" y="3162"/>
                  </a:cubicBezTo>
                  <a:cubicBezTo>
                    <a:pt x="15546" y="3140"/>
                    <a:pt x="15494" y="3130"/>
                    <a:pt x="15442" y="3130"/>
                  </a:cubicBezTo>
                  <a:cubicBezTo>
                    <a:pt x="15284" y="3130"/>
                    <a:pt x="15131" y="3227"/>
                    <a:pt x="15063" y="3380"/>
                  </a:cubicBezTo>
                  <a:cubicBezTo>
                    <a:pt x="14568" y="4596"/>
                    <a:pt x="12992" y="5316"/>
                    <a:pt x="11761" y="5706"/>
                  </a:cubicBezTo>
                  <a:cubicBezTo>
                    <a:pt x="11198" y="5879"/>
                    <a:pt x="10620" y="5999"/>
                    <a:pt x="10035" y="6052"/>
                  </a:cubicBezTo>
                  <a:cubicBezTo>
                    <a:pt x="9682" y="5594"/>
                    <a:pt x="9375" y="5099"/>
                    <a:pt x="9127" y="4581"/>
                  </a:cubicBezTo>
                  <a:cubicBezTo>
                    <a:pt x="8572" y="3418"/>
                    <a:pt x="8024" y="1774"/>
                    <a:pt x="8564" y="581"/>
                  </a:cubicBezTo>
                  <a:cubicBezTo>
                    <a:pt x="8712" y="257"/>
                    <a:pt x="8445" y="0"/>
                    <a:pt x="81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4"/>
            <p:cNvSpPr/>
            <p:nvPr/>
          </p:nvSpPr>
          <p:spPr>
            <a:xfrm rot="-1366111">
              <a:off x="1382921" y="1542709"/>
              <a:ext cx="614929" cy="849884"/>
            </a:xfrm>
            <a:custGeom>
              <a:rect b="b" l="l" r="r" t="t"/>
              <a:pathLst>
                <a:path extrusionOk="0" h="22132" w="16015">
                  <a:moveTo>
                    <a:pt x="9704" y="6996"/>
                  </a:moveTo>
                  <a:cubicBezTo>
                    <a:pt x="9719" y="7011"/>
                    <a:pt x="9726" y="7026"/>
                    <a:pt x="9741" y="7041"/>
                  </a:cubicBezTo>
                  <a:cubicBezTo>
                    <a:pt x="9764" y="7063"/>
                    <a:pt x="9786" y="7093"/>
                    <a:pt x="9809" y="7123"/>
                  </a:cubicBezTo>
                  <a:cubicBezTo>
                    <a:pt x="10574" y="7994"/>
                    <a:pt x="11783" y="9795"/>
                    <a:pt x="11265" y="11993"/>
                  </a:cubicBezTo>
                  <a:cubicBezTo>
                    <a:pt x="10664" y="14567"/>
                    <a:pt x="8368" y="15295"/>
                    <a:pt x="5967" y="15693"/>
                  </a:cubicBezTo>
                  <a:cubicBezTo>
                    <a:pt x="4601" y="13659"/>
                    <a:pt x="3558" y="11468"/>
                    <a:pt x="5021" y="9262"/>
                  </a:cubicBezTo>
                  <a:cubicBezTo>
                    <a:pt x="6275" y="7386"/>
                    <a:pt x="8413" y="7041"/>
                    <a:pt x="9576" y="7003"/>
                  </a:cubicBezTo>
                  <a:cubicBezTo>
                    <a:pt x="9606" y="7003"/>
                    <a:pt x="9636" y="7003"/>
                    <a:pt x="9666" y="6996"/>
                  </a:cubicBezTo>
                  <a:close/>
                  <a:moveTo>
                    <a:pt x="9726" y="6898"/>
                  </a:moveTo>
                  <a:cubicBezTo>
                    <a:pt x="9704" y="6898"/>
                    <a:pt x="9681" y="6906"/>
                    <a:pt x="9659" y="6906"/>
                  </a:cubicBezTo>
                  <a:cubicBezTo>
                    <a:pt x="9629" y="6906"/>
                    <a:pt x="9606" y="6906"/>
                    <a:pt x="9576" y="6913"/>
                  </a:cubicBezTo>
                  <a:cubicBezTo>
                    <a:pt x="8398" y="6951"/>
                    <a:pt x="6222" y="7303"/>
                    <a:pt x="4946" y="9217"/>
                  </a:cubicBezTo>
                  <a:cubicBezTo>
                    <a:pt x="4278" y="10222"/>
                    <a:pt x="4076" y="11288"/>
                    <a:pt x="4331" y="12481"/>
                  </a:cubicBezTo>
                  <a:cubicBezTo>
                    <a:pt x="4534" y="13427"/>
                    <a:pt x="5036" y="14470"/>
                    <a:pt x="5907" y="15768"/>
                  </a:cubicBezTo>
                  <a:lnTo>
                    <a:pt x="5922" y="15790"/>
                  </a:lnTo>
                  <a:lnTo>
                    <a:pt x="5952" y="15790"/>
                  </a:lnTo>
                  <a:cubicBezTo>
                    <a:pt x="8278" y="15408"/>
                    <a:pt x="10740" y="14657"/>
                    <a:pt x="11362" y="12016"/>
                  </a:cubicBezTo>
                  <a:cubicBezTo>
                    <a:pt x="11888" y="9780"/>
                    <a:pt x="10657" y="7949"/>
                    <a:pt x="9877" y="7056"/>
                  </a:cubicBezTo>
                  <a:cubicBezTo>
                    <a:pt x="9854" y="7033"/>
                    <a:pt x="9832" y="7003"/>
                    <a:pt x="9809" y="6981"/>
                  </a:cubicBezTo>
                  <a:cubicBezTo>
                    <a:pt x="9794" y="6958"/>
                    <a:pt x="9779" y="6936"/>
                    <a:pt x="9764" y="6921"/>
                  </a:cubicBezTo>
                  <a:lnTo>
                    <a:pt x="9749" y="6898"/>
                  </a:lnTo>
                  <a:close/>
                  <a:moveTo>
                    <a:pt x="8241" y="99"/>
                  </a:moveTo>
                  <a:cubicBezTo>
                    <a:pt x="8475" y="99"/>
                    <a:pt x="8713" y="328"/>
                    <a:pt x="8586" y="617"/>
                  </a:cubicBezTo>
                  <a:cubicBezTo>
                    <a:pt x="8031" y="1825"/>
                    <a:pt x="8586" y="3476"/>
                    <a:pt x="9149" y="4654"/>
                  </a:cubicBezTo>
                  <a:cubicBezTo>
                    <a:pt x="9396" y="5172"/>
                    <a:pt x="9704" y="5675"/>
                    <a:pt x="10057" y="6133"/>
                  </a:cubicBezTo>
                  <a:lnTo>
                    <a:pt x="10072" y="6155"/>
                  </a:lnTo>
                  <a:lnTo>
                    <a:pt x="10094" y="6148"/>
                  </a:lnTo>
                  <a:cubicBezTo>
                    <a:pt x="10687" y="6095"/>
                    <a:pt x="11265" y="5975"/>
                    <a:pt x="11835" y="5802"/>
                  </a:cubicBezTo>
                  <a:cubicBezTo>
                    <a:pt x="13073" y="5405"/>
                    <a:pt x="14657" y="4684"/>
                    <a:pt x="15167" y="3454"/>
                  </a:cubicBezTo>
                  <a:cubicBezTo>
                    <a:pt x="15234" y="3292"/>
                    <a:pt x="15363" y="3224"/>
                    <a:pt x="15492" y="3224"/>
                  </a:cubicBezTo>
                  <a:cubicBezTo>
                    <a:pt x="15723" y="3224"/>
                    <a:pt x="15955" y="3442"/>
                    <a:pt x="15835" y="3731"/>
                  </a:cubicBezTo>
                  <a:cubicBezTo>
                    <a:pt x="15219" y="5217"/>
                    <a:pt x="13441" y="6050"/>
                    <a:pt x="12053" y="6493"/>
                  </a:cubicBezTo>
                  <a:cubicBezTo>
                    <a:pt x="11610" y="6628"/>
                    <a:pt x="11160" y="6733"/>
                    <a:pt x="10694" y="6800"/>
                  </a:cubicBezTo>
                  <a:lnTo>
                    <a:pt x="10619" y="6815"/>
                  </a:lnTo>
                  <a:lnTo>
                    <a:pt x="10664" y="6876"/>
                  </a:lnTo>
                  <a:cubicBezTo>
                    <a:pt x="11595" y="8046"/>
                    <a:pt x="12593" y="9915"/>
                    <a:pt x="12060" y="12181"/>
                  </a:cubicBezTo>
                  <a:cubicBezTo>
                    <a:pt x="11670" y="13847"/>
                    <a:pt x="10634" y="15017"/>
                    <a:pt x="8901" y="15753"/>
                  </a:cubicBezTo>
                  <a:cubicBezTo>
                    <a:pt x="8113" y="16076"/>
                    <a:pt x="7288" y="16308"/>
                    <a:pt x="6455" y="16443"/>
                  </a:cubicBezTo>
                  <a:lnTo>
                    <a:pt x="6380" y="16458"/>
                  </a:lnTo>
                  <a:lnTo>
                    <a:pt x="6425" y="16518"/>
                  </a:lnTo>
                  <a:cubicBezTo>
                    <a:pt x="6537" y="16676"/>
                    <a:pt x="6657" y="16833"/>
                    <a:pt x="6770" y="16999"/>
                  </a:cubicBezTo>
                  <a:cubicBezTo>
                    <a:pt x="8766" y="19723"/>
                    <a:pt x="7805" y="21749"/>
                    <a:pt x="7760" y="21831"/>
                  </a:cubicBezTo>
                  <a:cubicBezTo>
                    <a:pt x="7690" y="21977"/>
                    <a:pt x="7569" y="22038"/>
                    <a:pt x="7449" y="22038"/>
                  </a:cubicBezTo>
                  <a:cubicBezTo>
                    <a:pt x="7210" y="22038"/>
                    <a:pt x="6970" y="21800"/>
                    <a:pt x="7115" y="21516"/>
                  </a:cubicBezTo>
                  <a:cubicBezTo>
                    <a:pt x="7145" y="21441"/>
                    <a:pt x="7910" y="19768"/>
                    <a:pt x="6192" y="17426"/>
                  </a:cubicBezTo>
                  <a:cubicBezTo>
                    <a:pt x="6019" y="17194"/>
                    <a:pt x="5802" y="16901"/>
                    <a:pt x="5592" y="16608"/>
                  </a:cubicBezTo>
                  <a:lnTo>
                    <a:pt x="5577" y="16586"/>
                  </a:lnTo>
                  <a:lnTo>
                    <a:pt x="5547" y="16586"/>
                  </a:lnTo>
                  <a:cubicBezTo>
                    <a:pt x="5186" y="16638"/>
                    <a:pt x="4826" y="16683"/>
                    <a:pt x="4511" y="16721"/>
                  </a:cubicBezTo>
                  <a:cubicBezTo>
                    <a:pt x="1629" y="17066"/>
                    <a:pt x="924" y="18762"/>
                    <a:pt x="894" y="18837"/>
                  </a:cubicBezTo>
                  <a:cubicBezTo>
                    <a:pt x="831" y="18999"/>
                    <a:pt x="701" y="19068"/>
                    <a:pt x="570" y="19068"/>
                  </a:cubicBezTo>
                  <a:cubicBezTo>
                    <a:pt x="344" y="19068"/>
                    <a:pt x="114" y="18863"/>
                    <a:pt x="219" y="18582"/>
                  </a:cubicBezTo>
                  <a:cubicBezTo>
                    <a:pt x="256" y="18492"/>
                    <a:pt x="1082" y="16398"/>
                    <a:pt x="4429" y="16000"/>
                  </a:cubicBezTo>
                  <a:cubicBezTo>
                    <a:pt x="4639" y="15970"/>
                    <a:pt x="4841" y="15948"/>
                    <a:pt x="5044" y="15918"/>
                  </a:cubicBezTo>
                  <a:lnTo>
                    <a:pt x="5119" y="15910"/>
                  </a:lnTo>
                  <a:lnTo>
                    <a:pt x="5081" y="15850"/>
                  </a:lnTo>
                  <a:cubicBezTo>
                    <a:pt x="3933" y="14079"/>
                    <a:pt x="2605" y="11423"/>
                    <a:pt x="4346" y="8812"/>
                  </a:cubicBezTo>
                  <a:cubicBezTo>
                    <a:pt x="5629" y="6883"/>
                    <a:pt x="7655" y="6335"/>
                    <a:pt x="9134" y="6208"/>
                  </a:cubicBezTo>
                  <a:lnTo>
                    <a:pt x="9216" y="6208"/>
                  </a:lnTo>
                  <a:lnTo>
                    <a:pt x="9171" y="6140"/>
                  </a:lnTo>
                  <a:cubicBezTo>
                    <a:pt x="8916" y="5765"/>
                    <a:pt x="8691" y="5375"/>
                    <a:pt x="8496" y="4962"/>
                  </a:cubicBezTo>
                  <a:cubicBezTo>
                    <a:pt x="7865" y="3649"/>
                    <a:pt x="7258" y="1780"/>
                    <a:pt x="7925" y="317"/>
                  </a:cubicBezTo>
                  <a:cubicBezTo>
                    <a:pt x="7993" y="164"/>
                    <a:pt x="8117" y="99"/>
                    <a:pt x="8241" y="99"/>
                  </a:cubicBezTo>
                  <a:close/>
                  <a:moveTo>
                    <a:pt x="8239" y="1"/>
                  </a:moveTo>
                  <a:cubicBezTo>
                    <a:pt x="8083" y="1"/>
                    <a:pt x="7928" y="81"/>
                    <a:pt x="7843" y="272"/>
                  </a:cubicBezTo>
                  <a:cubicBezTo>
                    <a:pt x="7160" y="1773"/>
                    <a:pt x="7775" y="3671"/>
                    <a:pt x="8406" y="5007"/>
                  </a:cubicBezTo>
                  <a:cubicBezTo>
                    <a:pt x="8593" y="5390"/>
                    <a:pt x="8811" y="5765"/>
                    <a:pt x="9051" y="6125"/>
                  </a:cubicBezTo>
                  <a:cubicBezTo>
                    <a:pt x="7558" y="6260"/>
                    <a:pt x="5547" y="6838"/>
                    <a:pt x="4263" y="8759"/>
                  </a:cubicBezTo>
                  <a:cubicBezTo>
                    <a:pt x="3513" y="9862"/>
                    <a:pt x="3235" y="11213"/>
                    <a:pt x="3506" y="12519"/>
                  </a:cubicBezTo>
                  <a:cubicBezTo>
                    <a:pt x="3701" y="13539"/>
                    <a:pt x="4158" y="14597"/>
                    <a:pt x="4961" y="15835"/>
                  </a:cubicBezTo>
                  <a:cubicBezTo>
                    <a:pt x="4781" y="15858"/>
                    <a:pt x="4601" y="15888"/>
                    <a:pt x="4414" y="15903"/>
                  </a:cubicBezTo>
                  <a:cubicBezTo>
                    <a:pt x="1014" y="16316"/>
                    <a:pt x="166" y="18454"/>
                    <a:pt x="129" y="18544"/>
                  </a:cubicBezTo>
                  <a:cubicBezTo>
                    <a:pt x="0" y="18901"/>
                    <a:pt x="287" y="19161"/>
                    <a:pt x="572" y="19161"/>
                  </a:cubicBezTo>
                  <a:cubicBezTo>
                    <a:pt x="737" y="19161"/>
                    <a:pt x="902" y="19074"/>
                    <a:pt x="984" y="18867"/>
                  </a:cubicBezTo>
                  <a:cubicBezTo>
                    <a:pt x="1014" y="18800"/>
                    <a:pt x="1697" y="17149"/>
                    <a:pt x="4526" y="16811"/>
                  </a:cubicBezTo>
                  <a:cubicBezTo>
                    <a:pt x="4834" y="16773"/>
                    <a:pt x="5179" y="16736"/>
                    <a:pt x="5532" y="16683"/>
                  </a:cubicBezTo>
                  <a:cubicBezTo>
                    <a:pt x="5742" y="16976"/>
                    <a:pt x="5944" y="17254"/>
                    <a:pt x="6109" y="17479"/>
                  </a:cubicBezTo>
                  <a:cubicBezTo>
                    <a:pt x="7798" y="19783"/>
                    <a:pt x="7062" y="21403"/>
                    <a:pt x="7025" y="21471"/>
                  </a:cubicBezTo>
                  <a:cubicBezTo>
                    <a:pt x="6882" y="21779"/>
                    <a:pt x="7100" y="22131"/>
                    <a:pt x="7438" y="22131"/>
                  </a:cubicBezTo>
                  <a:lnTo>
                    <a:pt x="7438" y="22124"/>
                  </a:lnTo>
                  <a:cubicBezTo>
                    <a:pt x="7610" y="22124"/>
                    <a:pt x="7768" y="22026"/>
                    <a:pt x="7850" y="21876"/>
                  </a:cubicBezTo>
                  <a:cubicBezTo>
                    <a:pt x="7888" y="21786"/>
                    <a:pt x="8878" y="19708"/>
                    <a:pt x="6845" y="16939"/>
                  </a:cubicBezTo>
                  <a:cubicBezTo>
                    <a:pt x="6747" y="16803"/>
                    <a:pt x="6642" y="16661"/>
                    <a:pt x="6545" y="16518"/>
                  </a:cubicBezTo>
                  <a:cubicBezTo>
                    <a:pt x="7363" y="16383"/>
                    <a:pt x="8166" y="16158"/>
                    <a:pt x="8939" y="15843"/>
                  </a:cubicBezTo>
                  <a:cubicBezTo>
                    <a:pt x="10702" y="15093"/>
                    <a:pt x="11753" y="13899"/>
                    <a:pt x="12158" y="12203"/>
                  </a:cubicBezTo>
                  <a:cubicBezTo>
                    <a:pt x="12683" y="9937"/>
                    <a:pt x="11723" y="8069"/>
                    <a:pt x="10792" y="6883"/>
                  </a:cubicBezTo>
                  <a:cubicBezTo>
                    <a:pt x="11227" y="6815"/>
                    <a:pt x="11663" y="6710"/>
                    <a:pt x="12083" y="6583"/>
                  </a:cubicBezTo>
                  <a:cubicBezTo>
                    <a:pt x="13486" y="6133"/>
                    <a:pt x="15295" y="5285"/>
                    <a:pt x="15925" y="3761"/>
                  </a:cubicBezTo>
                  <a:cubicBezTo>
                    <a:pt x="16015" y="3529"/>
                    <a:pt x="15910" y="3266"/>
                    <a:pt x="15677" y="3168"/>
                  </a:cubicBezTo>
                  <a:cubicBezTo>
                    <a:pt x="15620" y="3145"/>
                    <a:pt x="15561" y="3133"/>
                    <a:pt x="15503" y="3133"/>
                  </a:cubicBezTo>
                  <a:cubicBezTo>
                    <a:pt x="15323" y="3133"/>
                    <a:pt x="15152" y="3240"/>
                    <a:pt x="15084" y="3416"/>
                  </a:cubicBezTo>
                  <a:cubicBezTo>
                    <a:pt x="14589" y="4609"/>
                    <a:pt x="13028" y="5322"/>
                    <a:pt x="11805" y="5712"/>
                  </a:cubicBezTo>
                  <a:cubicBezTo>
                    <a:pt x="11257" y="5885"/>
                    <a:pt x="10687" y="5998"/>
                    <a:pt x="10109" y="6058"/>
                  </a:cubicBezTo>
                  <a:cubicBezTo>
                    <a:pt x="9771" y="5607"/>
                    <a:pt x="9471" y="5120"/>
                    <a:pt x="9231" y="4609"/>
                  </a:cubicBezTo>
                  <a:cubicBezTo>
                    <a:pt x="8676" y="3454"/>
                    <a:pt x="8136" y="1833"/>
                    <a:pt x="8668" y="655"/>
                  </a:cubicBezTo>
                  <a:cubicBezTo>
                    <a:pt x="8836" y="291"/>
                    <a:pt x="8535" y="1"/>
                    <a:pt x="82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rot="-1366111">
              <a:off x="1606288" y="1846466"/>
              <a:ext cx="147867" cy="96271"/>
            </a:xfrm>
            <a:custGeom>
              <a:rect b="b" l="l" r="r" t="t"/>
              <a:pathLst>
                <a:path extrusionOk="0" h="2507" w="3851">
                  <a:moveTo>
                    <a:pt x="1584" y="0"/>
                  </a:moveTo>
                  <a:lnTo>
                    <a:pt x="1" y="773"/>
                  </a:lnTo>
                  <a:lnTo>
                    <a:pt x="3850" y="2506"/>
                  </a:lnTo>
                  <a:lnTo>
                    <a:pt x="3513" y="878"/>
                  </a:lnTo>
                  <a:lnTo>
                    <a:pt x="15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p:nvPr/>
          </p:nvSpPr>
          <p:spPr>
            <a:xfrm rot="-1366111">
              <a:off x="1602529" y="1844669"/>
              <a:ext cx="154471" cy="101455"/>
            </a:xfrm>
            <a:custGeom>
              <a:rect b="b" l="l" r="r" t="t"/>
              <a:pathLst>
                <a:path extrusionOk="0" h="2642" w="4023">
                  <a:moveTo>
                    <a:pt x="1689" y="106"/>
                  </a:moveTo>
                  <a:lnTo>
                    <a:pt x="3573" y="969"/>
                  </a:lnTo>
                  <a:lnTo>
                    <a:pt x="3895" y="2477"/>
                  </a:lnTo>
                  <a:lnTo>
                    <a:pt x="218" y="819"/>
                  </a:lnTo>
                  <a:lnTo>
                    <a:pt x="1689" y="106"/>
                  </a:lnTo>
                  <a:close/>
                  <a:moveTo>
                    <a:pt x="1689" y="1"/>
                  </a:moveTo>
                  <a:lnTo>
                    <a:pt x="1" y="826"/>
                  </a:lnTo>
                  <a:lnTo>
                    <a:pt x="4023" y="2642"/>
                  </a:lnTo>
                  <a:lnTo>
                    <a:pt x="3655" y="901"/>
                  </a:lnTo>
                  <a:lnTo>
                    <a:pt x="16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4"/>
            <p:cNvSpPr/>
            <p:nvPr/>
          </p:nvSpPr>
          <p:spPr>
            <a:xfrm rot="-1366111">
              <a:off x="1617812" y="2016918"/>
              <a:ext cx="147867" cy="96309"/>
            </a:xfrm>
            <a:custGeom>
              <a:rect b="b" l="l" r="r" t="t"/>
              <a:pathLst>
                <a:path extrusionOk="0" h="2508" w="3851">
                  <a:moveTo>
                    <a:pt x="1" y="1"/>
                  </a:moveTo>
                  <a:lnTo>
                    <a:pt x="346" y="1629"/>
                  </a:lnTo>
                  <a:lnTo>
                    <a:pt x="2275" y="2507"/>
                  </a:lnTo>
                  <a:lnTo>
                    <a:pt x="3851" y="174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4"/>
            <p:cNvSpPr/>
            <p:nvPr/>
          </p:nvSpPr>
          <p:spPr>
            <a:xfrm rot="-1366111">
              <a:off x="1615206" y="2013420"/>
              <a:ext cx="154510" cy="101455"/>
            </a:xfrm>
            <a:custGeom>
              <a:rect b="b" l="l" r="r" t="t"/>
              <a:pathLst>
                <a:path extrusionOk="0" h="2642" w="4024">
                  <a:moveTo>
                    <a:pt x="128" y="165"/>
                  </a:moveTo>
                  <a:lnTo>
                    <a:pt x="3805" y="1824"/>
                  </a:lnTo>
                  <a:lnTo>
                    <a:pt x="2335" y="2537"/>
                  </a:lnTo>
                  <a:lnTo>
                    <a:pt x="451" y="1681"/>
                  </a:lnTo>
                  <a:lnTo>
                    <a:pt x="128" y="165"/>
                  </a:lnTo>
                  <a:close/>
                  <a:moveTo>
                    <a:pt x="1" y="0"/>
                  </a:moveTo>
                  <a:lnTo>
                    <a:pt x="369" y="1741"/>
                  </a:lnTo>
                  <a:lnTo>
                    <a:pt x="2335" y="2642"/>
                  </a:lnTo>
                  <a:lnTo>
                    <a:pt x="4023" y="1816"/>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4"/>
            <p:cNvSpPr/>
            <p:nvPr/>
          </p:nvSpPr>
          <p:spPr>
            <a:xfrm rot="-1366111">
              <a:off x="1579418" y="1914693"/>
              <a:ext cx="213833" cy="129679"/>
            </a:xfrm>
            <a:custGeom>
              <a:rect b="b" l="l" r="r" t="t"/>
              <a:pathLst>
                <a:path extrusionOk="0" h="3377" w="5569">
                  <a:moveTo>
                    <a:pt x="631" y="0"/>
                  </a:moveTo>
                  <a:lnTo>
                    <a:pt x="0" y="1156"/>
                  </a:lnTo>
                  <a:lnTo>
                    <a:pt x="4998" y="3377"/>
                  </a:lnTo>
                  <a:lnTo>
                    <a:pt x="5568" y="2131"/>
                  </a:lnTo>
                  <a:lnTo>
                    <a:pt x="6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4"/>
            <p:cNvSpPr/>
            <p:nvPr/>
          </p:nvSpPr>
          <p:spPr>
            <a:xfrm rot="-1366111">
              <a:off x="1576871" y="1912400"/>
              <a:ext cx="218748" cy="134633"/>
            </a:xfrm>
            <a:custGeom>
              <a:rect b="b" l="l" r="r" t="t"/>
              <a:pathLst>
                <a:path extrusionOk="0" h="3506" w="5697">
                  <a:moveTo>
                    <a:pt x="714" y="121"/>
                  </a:moveTo>
                  <a:lnTo>
                    <a:pt x="5569" y="2215"/>
                  </a:lnTo>
                  <a:lnTo>
                    <a:pt x="5044" y="3378"/>
                  </a:lnTo>
                  <a:lnTo>
                    <a:pt x="128" y="1194"/>
                  </a:lnTo>
                  <a:lnTo>
                    <a:pt x="714" y="121"/>
                  </a:lnTo>
                  <a:close/>
                  <a:moveTo>
                    <a:pt x="676" y="1"/>
                  </a:moveTo>
                  <a:lnTo>
                    <a:pt x="1" y="1239"/>
                  </a:lnTo>
                  <a:lnTo>
                    <a:pt x="5089" y="3505"/>
                  </a:lnTo>
                  <a:lnTo>
                    <a:pt x="5696" y="2162"/>
                  </a:lnTo>
                  <a:lnTo>
                    <a:pt x="6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4"/>
          <p:cNvGrpSpPr/>
          <p:nvPr/>
        </p:nvGrpSpPr>
        <p:grpSpPr>
          <a:xfrm>
            <a:off x="3541488" y="4051413"/>
            <a:ext cx="2061000" cy="680664"/>
            <a:chOff x="1429500" y="1073600"/>
            <a:chExt cx="2061000" cy="680664"/>
          </a:xfrm>
        </p:grpSpPr>
        <p:sp>
          <p:nvSpPr>
            <p:cNvPr id="667" name="Google Shape;667;p24"/>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Venus</a:t>
              </a:r>
              <a:endParaRPr b="1" sz="1800">
                <a:solidFill>
                  <a:srgbClr val="000000"/>
                </a:solidFill>
                <a:latin typeface="Fira Sans Extra Condensed"/>
                <a:ea typeface="Fira Sans Extra Condensed"/>
                <a:cs typeface="Fira Sans Extra Condensed"/>
                <a:sym typeface="Fira Sans Extra Condensed"/>
              </a:endParaRPr>
            </a:p>
          </p:txBody>
        </p:sp>
        <p:sp>
          <p:nvSpPr>
            <p:cNvPr id="668" name="Google Shape;668;p24"/>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Venus is the second planet from the Sun</a:t>
              </a:r>
              <a:endParaRPr>
                <a:solidFill>
                  <a:srgbClr val="000000"/>
                </a:solidFill>
                <a:latin typeface="Roboto"/>
                <a:ea typeface="Roboto"/>
                <a:cs typeface="Roboto"/>
                <a:sym typeface="Roboto"/>
              </a:endParaRPr>
            </a:p>
          </p:txBody>
        </p:sp>
      </p:grpSp>
      <p:sp>
        <p:nvSpPr>
          <p:cNvPr id="669" name="Google Shape;669;p24"/>
          <p:cNvSpPr txBox="1"/>
          <p:nvPr/>
        </p:nvSpPr>
        <p:spPr>
          <a:xfrm>
            <a:off x="4227288" y="3519363"/>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3</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nvGrpSpPr>
          <p:cNvPr id="670" name="Google Shape;670;p24"/>
          <p:cNvGrpSpPr/>
          <p:nvPr/>
        </p:nvGrpSpPr>
        <p:grpSpPr>
          <a:xfrm>
            <a:off x="6918125" y="1326175"/>
            <a:ext cx="1171513" cy="1171500"/>
            <a:chOff x="783588" y="2074225"/>
            <a:chExt cx="1171513" cy="1171500"/>
          </a:xfrm>
        </p:grpSpPr>
        <p:sp>
          <p:nvSpPr>
            <p:cNvPr id="671" name="Google Shape;671;p24"/>
            <p:cNvSpPr/>
            <p:nvPr/>
          </p:nvSpPr>
          <p:spPr>
            <a:xfrm>
              <a:off x="783588" y="2074225"/>
              <a:ext cx="1171500" cy="1171500"/>
            </a:xfrm>
            <a:prstGeom prst="ellipse">
              <a:avLst/>
            </a:pr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4"/>
            <p:cNvSpPr/>
            <p:nvPr/>
          </p:nvSpPr>
          <p:spPr>
            <a:xfrm>
              <a:off x="783600" y="2074225"/>
              <a:ext cx="1171500" cy="1171500"/>
            </a:xfrm>
            <a:prstGeom prst="pie">
              <a:avLst>
                <a:gd fmla="val 16261269" name="adj1"/>
                <a:gd fmla="val 3112997"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4"/>
          <p:cNvGrpSpPr/>
          <p:nvPr/>
        </p:nvGrpSpPr>
        <p:grpSpPr>
          <a:xfrm>
            <a:off x="7055967" y="2497687"/>
            <a:ext cx="895837" cy="1021677"/>
            <a:chOff x="1242467" y="1456812"/>
            <a:chExt cx="895837" cy="1021677"/>
          </a:xfrm>
        </p:grpSpPr>
        <p:sp>
          <p:nvSpPr>
            <p:cNvPr id="674" name="Google Shape;674;p24"/>
            <p:cNvSpPr/>
            <p:nvPr/>
          </p:nvSpPr>
          <p:spPr>
            <a:xfrm rot="-1366111">
              <a:off x="1385213" y="1544607"/>
              <a:ext cx="610667" cy="846159"/>
            </a:xfrm>
            <a:custGeom>
              <a:rect b="b" l="l" r="r" t="t"/>
              <a:pathLst>
                <a:path extrusionOk="0" h="22035" w="15904">
                  <a:moveTo>
                    <a:pt x="9667" y="6900"/>
                  </a:moveTo>
                  <a:cubicBezTo>
                    <a:pt x="9705" y="6945"/>
                    <a:pt x="9742" y="6990"/>
                    <a:pt x="9780" y="7042"/>
                  </a:cubicBezTo>
                  <a:cubicBezTo>
                    <a:pt x="10553" y="7920"/>
                    <a:pt x="11776" y="9736"/>
                    <a:pt x="11258" y="11950"/>
                  </a:cubicBezTo>
                  <a:cubicBezTo>
                    <a:pt x="10665" y="14449"/>
                    <a:pt x="8482" y="15267"/>
                    <a:pt x="5885" y="15694"/>
                  </a:cubicBezTo>
                  <a:cubicBezTo>
                    <a:pt x="4407" y="13488"/>
                    <a:pt x="3499" y="11327"/>
                    <a:pt x="4925" y="9188"/>
                  </a:cubicBezTo>
                  <a:cubicBezTo>
                    <a:pt x="6193" y="7290"/>
                    <a:pt x="8347" y="6945"/>
                    <a:pt x="9517" y="6907"/>
                  </a:cubicBezTo>
                  <a:cubicBezTo>
                    <a:pt x="9570" y="6907"/>
                    <a:pt x="9615" y="6900"/>
                    <a:pt x="9667" y="6900"/>
                  </a:cubicBezTo>
                  <a:close/>
                  <a:moveTo>
                    <a:pt x="8179" y="0"/>
                  </a:moveTo>
                  <a:cubicBezTo>
                    <a:pt x="8039" y="0"/>
                    <a:pt x="7899" y="72"/>
                    <a:pt x="7821" y="243"/>
                  </a:cubicBezTo>
                  <a:cubicBezTo>
                    <a:pt x="7146" y="1729"/>
                    <a:pt x="7761" y="3613"/>
                    <a:pt x="8392" y="4933"/>
                  </a:cubicBezTo>
                  <a:cubicBezTo>
                    <a:pt x="8587" y="5346"/>
                    <a:pt x="8819" y="5736"/>
                    <a:pt x="9075" y="6112"/>
                  </a:cubicBezTo>
                  <a:cubicBezTo>
                    <a:pt x="7694" y="6232"/>
                    <a:pt x="5570" y="6749"/>
                    <a:pt x="4249" y="8738"/>
                  </a:cubicBezTo>
                  <a:cubicBezTo>
                    <a:pt x="2569" y="11252"/>
                    <a:pt x="3664" y="13796"/>
                    <a:pt x="4985" y="15822"/>
                  </a:cubicBezTo>
                  <a:cubicBezTo>
                    <a:pt x="4775" y="15852"/>
                    <a:pt x="4572" y="15874"/>
                    <a:pt x="4362" y="15904"/>
                  </a:cubicBezTo>
                  <a:cubicBezTo>
                    <a:pt x="985" y="16310"/>
                    <a:pt x="152" y="18418"/>
                    <a:pt x="115" y="18508"/>
                  </a:cubicBezTo>
                  <a:cubicBezTo>
                    <a:pt x="0" y="18827"/>
                    <a:pt x="258" y="19059"/>
                    <a:pt x="513" y="19059"/>
                  </a:cubicBezTo>
                  <a:cubicBezTo>
                    <a:pt x="660" y="19059"/>
                    <a:pt x="806" y="18982"/>
                    <a:pt x="880" y="18801"/>
                  </a:cubicBezTo>
                  <a:cubicBezTo>
                    <a:pt x="910" y="18734"/>
                    <a:pt x="1601" y="17053"/>
                    <a:pt x="4460" y="16715"/>
                  </a:cubicBezTo>
                  <a:cubicBezTo>
                    <a:pt x="4790" y="16677"/>
                    <a:pt x="5135" y="16632"/>
                    <a:pt x="5495" y="16580"/>
                  </a:cubicBezTo>
                  <a:cubicBezTo>
                    <a:pt x="5698" y="16873"/>
                    <a:pt x="5900" y="17143"/>
                    <a:pt x="6095" y="17405"/>
                  </a:cubicBezTo>
                  <a:cubicBezTo>
                    <a:pt x="7791" y="19717"/>
                    <a:pt x="7049" y="21367"/>
                    <a:pt x="7011" y="21443"/>
                  </a:cubicBezTo>
                  <a:cubicBezTo>
                    <a:pt x="6851" y="21767"/>
                    <a:pt x="7123" y="22035"/>
                    <a:pt x="7393" y="22035"/>
                  </a:cubicBezTo>
                  <a:cubicBezTo>
                    <a:pt x="7530" y="22035"/>
                    <a:pt x="7666" y="21966"/>
                    <a:pt x="7746" y="21803"/>
                  </a:cubicBezTo>
                  <a:cubicBezTo>
                    <a:pt x="7791" y="21713"/>
                    <a:pt x="8759" y="19664"/>
                    <a:pt x="6748" y="16918"/>
                  </a:cubicBezTo>
                  <a:cubicBezTo>
                    <a:pt x="6636" y="16760"/>
                    <a:pt x="6516" y="16595"/>
                    <a:pt x="6403" y="16437"/>
                  </a:cubicBezTo>
                  <a:cubicBezTo>
                    <a:pt x="7244" y="16302"/>
                    <a:pt x="8069" y="16070"/>
                    <a:pt x="8857" y="15747"/>
                  </a:cubicBezTo>
                  <a:cubicBezTo>
                    <a:pt x="10343" y="15117"/>
                    <a:pt x="11604" y="14051"/>
                    <a:pt x="12054" y="12137"/>
                  </a:cubicBezTo>
                  <a:cubicBezTo>
                    <a:pt x="12602" y="9796"/>
                    <a:pt x="11506" y="7875"/>
                    <a:pt x="10643" y="6794"/>
                  </a:cubicBezTo>
                  <a:cubicBezTo>
                    <a:pt x="11108" y="6727"/>
                    <a:pt x="11566" y="6622"/>
                    <a:pt x="12009" y="6487"/>
                  </a:cubicBezTo>
                  <a:cubicBezTo>
                    <a:pt x="13405" y="6044"/>
                    <a:pt x="15198" y="5196"/>
                    <a:pt x="15821" y="3695"/>
                  </a:cubicBezTo>
                  <a:cubicBezTo>
                    <a:pt x="15903" y="3485"/>
                    <a:pt x="15806" y="3245"/>
                    <a:pt x="15596" y="3162"/>
                  </a:cubicBezTo>
                  <a:cubicBezTo>
                    <a:pt x="15546" y="3140"/>
                    <a:pt x="15494" y="3130"/>
                    <a:pt x="15442" y="3130"/>
                  </a:cubicBezTo>
                  <a:cubicBezTo>
                    <a:pt x="15284" y="3130"/>
                    <a:pt x="15131" y="3227"/>
                    <a:pt x="15063" y="3380"/>
                  </a:cubicBezTo>
                  <a:cubicBezTo>
                    <a:pt x="14568" y="4596"/>
                    <a:pt x="12992" y="5316"/>
                    <a:pt x="11761" y="5706"/>
                  </a:cubicBezTo>
                  <a:cubicBezTo>
                    <a:pt x="11198" y="5879"/>
                    <a:pt x="10620" y="5999"/>
                    <a:pt x="10035" y="6052"/>
                  </a:cubicBezTo>
                  <a:cubicBezTo>
                    <a:pt x="9682" y="5594"/>
                    <a:pt x="9375" y="5099"/>
                    <a:pt x="9127" y="4581"/>
                  </a:cubicBezTo>
                  <a:cubicBezTo>
                    <a:pt x="8572" y="3418"/>
                    <a:pt x="8024" y="1774"/>
                    <a:pt x="8564" y="581"/>
                  </a:cubicBezTo>
                  <a:cubicBezTo>
                    <a:pt x="8712" y="257"/>
                    <a:pt x="8445" y="0"/>
                    <a:pt x="81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4"/>
            <p:cNvSpPr/>
            <p:nvPr/>
          </p:nvSpPr>
          <p:spPr>
            <a:xfrm rot="-1366111">
              <a:off x="1382921" y="1542709"/>
              <a:ext cx="614929" cy="849884"/>
            </a:xfrm>
            <a:custGeom>
              <a:rect b="b" l="l" r="r" t="t"/>
              <a:pathLst>
                <a:path extrusionOk="0" h="22132" w="16015">
                  <a:moveTo>
                    <a:pt x="9704" y="6996"/>
                  </a:moveTo>
                  <a:cubicBezTo>
                    <a:pt x="9719" y="7011"/>
                    <a:pt x="9726" y="7026"/>
                    <a:pt x="9741" y="7041"/>
                  </a:cubicBezTo>
                  <a:cubicBezTo>
                    <a:pt x="9764" y="7063"/>
                    <a:pt x="9786" y="7093"/>
                    <a:pt x="9809" y="7123"/>
                  </a:cubicBezTo>
                  <a:cubicBezTo>
                    <a:pt x="10574" y="7994"/>
                    <a:pt x="11783" y="9795"/>
                    <a:pt x="11265" y="11993"/>
                  </a:cubicBezTo>
                  <a:cubicBezTo>
                    <a:pt x="10664" y="14567"/>
                    <a:pt x="8368" y="15295"/>
                    <a:pt x="5967" y="15693"/>
                  </a:cubicBezTo>
                  <a:cubicBezTo>
                    <a:pt x="4601" y="13659"/>
                    <a:pt x="3558" y="11468"/>
                    <a:pt x="5021" y="9262"/>
                  </a:cubicBezTo>
                  <a:cubicBezTo>
                    <a:pt x="6275" y="7386"/>
                    <a:pt x="8413" y="7041"/>
                    <a:pt x="9576" y="7003"/>
                  </a:cubicBezTo>
                  <a:cubicBezTo>
                    <a:pt x="9606" y="7003"/>
                    <a:pt x="9636" y="7003"/>
                    <a:pt x="9666" y="6996"/>
                  </a:cubicBezTo>
                  <a:close/>
                  <a:moveTo>
                    <a:pt x="9726" y="6898"/>
                  </a:moveTo>
                  <a:cubicBezTo>
                    <a:pt x="9704" y="6898"/>
                    <a:pt x="9681" y="6906"/>
                    <a:pt x="9659" y="6906"/>
                  </a:cubicBezTo>
                  <a:cubicBezTo>
                    <a:pt x="9629" y="6906"/>
                    <a:pt x="9606" y="6906"/>
                    <a:pt x="9576" y="6913"/>
                  </a:cubicBezTo>
                  <a:cubicBezTo>
                    <a:pt x="8398" y="6951"/>
                    <a:pt x="6222" y="7303"/>
                    <a:pt x="4946" y="9217"/>
                  </a:cubicBezTo>
                  <a:cubicBezTo>
                    <a:pt x="4278" y="10222"/>
                    <a:pt x="4076" y="11288"/>
                    <a:pt x="4331" y="12481"/>
                  </a:cubicBezTo>
                  <a:cubicBezTo>
                    <a:pt x="4534" y="13427"/>
                    <a:pt x="5036" y="14470"/>
                    <a:pt x="5907" y="15768"/>
                  </a:cubicBezTo>
                  <a:lnTo>
                    <a:pt x="5922" y="15790"/>
                  </a:lnTo>
                  <a:lnTo>
                    <a:pt x="5952" y="15790"/>
                  </a:lnTo>
                  <a:cubicBezTo>
                    <a:pt x="8278" y="15408"/>
                    <a:pt x="10740" y="14657"/>
                    <a:pt x="11362" y="12016"/>
                  </a:cubicBezTo>
                  <a:cubicBezTo>
                    <a:pt x="11888" y="9780"/>
                    <a:pt x="10657" y="7949"/>
                    <a:pt x="9877" y="7056"/>
                  </a:cubicBezTo>
                  <a:cubicBezTo>
                    <a:pt x="9854" y="7033"/>
                    <a:pt x="9832" y="7003"/>
                    <a:pt x="9809" y="6981"/>
                  </a:cubicBezTo>
                  <a:cubicBezTo>
                    <a:pt x="9794" y="6958"/>
                    <a:pt x="9779" y="6936"/>
                    <a:pt x="9764" y="6921"/>
                  </a:cubicBezTo>
                  <a:lnTo>
                    <a:pt x="9749" y="6898"/>
                  </a:lnTo>
                  <a:close/>
                  <a:moveTo>
                    <a:pt x="8241" y="99"/>
                  </a:moveTo>
                  <a:cubicBezTo>
                    <a:pt x="8475" y="99"/>
                    <a:pt x="8713" y="328"/>
                    <a:pt x="8586" y="617"/>
                  </a:cubicBezTo>
                  <a:cubicBezTo>
                    <a:pt x="8031" y="1825"/>
                    <a:pt x="8586" y="3476"/>
                    <a:pt x="9149" y="4654"/>
                  </a:cubicBezTo>
                  <a:cubicBezTo>
                    <a:pt x="9396" y="5172"/>
                    <a:pt x="9704" y="5675"/>
                    <a:pt x="10057" y="6133"/>
                  </a:cubicBezTo>
                  <a:lnTo>
                    <a:pt x="10072" y="6155"/>
                  </a:lnTo>
                  <a:lnTo>
                    <a:pt x="10094" y="6148"/>
                  </a:lnTo>
                  <a:cubicBezTo>
                    <a:pt x="10687" y="6095"/>
                    <a:pt x="11265" y="5975"/>
                    <a:pt x="11835" y="5802"/>
                  </a:cubicBezTo>
                  <a:cubicBezTo>
                    <a:pt x="13073" y="5405"/>
                    <a:pt x="14657" y="4684"/>
                    <a:pt x="15167" y="3454"/>
                  </a:cubicBezTo>
                  <a:cubicBezTo>
                    <a:pt x="15234" y="3292"/>
                    <a:pt x="15363" y="3224"/>
                    <a:pt x="15492" y="3224"/>
                  </a:cubicBezTo>
                  <a:cubicBezTo>
                    <a:pt x="15723" y="3224"/>
                    <a:pt x="15955" y="3442"/>
                    <a:pt x="15835" y="3731"/>
                  </a:cubicBezTo>
                  <a:cubicBezTo>
                    <a:pt x="15219" y="5217"/>
                    <a:pt x="13441" y="6050"/>
                    <a:pt x="12053" y="6493"/>
                  </a:cubicBezTo>
                  <a:cubicBezTo>
                    <a:pt x="11610" y="6628"/>
                    <a:pt x="11160" y="6733"/>
                    <a:pt x="10694" y="6800"/>
                  </a:cubicBezTo>
                  <a:lnTo>
                    <a:pt x="10619" y="6815"/>
                  </a:lnTo>
                  <a:lnTo>
                    <a:pt x="10664" y="6876"/>
                  </a:lnTo>
                  <a:cubicBezTo>
                    <a:pt x="11595" y="8046"/>
                    <a:pt x="12593" y="9915"/>
                    <a:pt x="12060" y="12181"/>
                  </a:cubicBezTo>
                  <a:cubicBezTo>
                    <a:pt x="11670" y="13847"/>
                    <a:pt x="10634" y="15017"/>
                    <a:pt x="8901" y="15753"/>
                  </a:cubicBezTo>
                  <a:cubicBezTo>
                    <a:pt x="8113" y="16076"/>
                    <a:pt x="7288" y="16308"/>
                    <a:pt x="6455" y="16443"/>
                  </a:cubicBezTo>
                  <a:lnTo>
                    <a:pt x="6380" y="16458"/>
                  </a:lnTo>
                  <a:lnTo>
                    <a:pt x="6425" y="16518"/>
                  </a:lnTo>
                  <a:cubicBezTo>
                    <a:pt x="6537" y="16676"/>
                    <a:pt x="6657" y="16833"/>
                    <a:pt x="6770" y="16999"/>
                  </a:cubicBezTo>
                  <a:cubicBezTo>
                    <a:pt x="8766" y="19723"/>
                    <a:pt x="7805" y="21749"/>
                    <a:pt x="7760" y="21831"/>
                  </a:cubicBezTo>
                  <a:cubicBezTo>
                    <a:pt x="7690" y="21977"/>
                    <a:pt x="7569" y="22038"/>
                    <a:pt x="7449" y="22038"/>
                  </a:cubicBezTo>
                  <a:cubicBezTo>
                    <a:pt x="7210" y="22038"/>
                    <a:pt x="6970" y="21800"/>
                    <a:pt x="7115" y="21516"/>
                  </a:cubicBezTo>
                  <a:cubicBezTo>
                    <a:pt x="7145" y="21441"/>
                    <a:pt x="7910" y="19768"/>
                    <a:pt x="6192" y="17426"/>
                  </a:cubicBezTo>
                  <a:cubicBezTo>
                    <a:pt x="6019" y="17194"/>
                    <a:pt x="5802" y="16901"/>
                    <a:pt x="5592" y="16608"/>
                  </a:cubicBezTo>
                  <a:lnTo>
                    <a:pt x="5577" y="16586"/>
                  </a:lnTo>
                  <a:lnTo>
                    <a:pt x="5547" y="16586"/>
                  </a:lnTo>
                  <a:cubicBezTo>
                    <a:pt x="5186" y="16638"/>
                    <a:pt x="4826" y="16683"/>
                    <a:pt x="4511" y="16721"/>
                  </a:cubicBezTo>
                  <a:cubicBezTo>
                    <a:pt x="1629" y="17066"/>
                    <a:pt x="924" y="18762"/>
                    <a:pt x="894" y="18837"/>
                  </a:cubicBezTo>
                  <a:cubicBezTo>
                    <a:pt x="831" y="18999"/>
                    <a:pt x="701" y="19068"/>
                    <a:pt x="570" y="19068"/>
                  </a:cubicBezTo>
                  <a:cubicBezTo>
                    <a:pt x="344" y="19068"/>
                    <a:pt x="114" y="18863"/>
                    <a:pt x="219" y="18582"/>
                  </a:cubicBezTo>
                  <a:cubicBezTo>
                    <a:pt x="256" y="18492"/>
                    <a:pt x="1082" y="16398"/>
                    <a:pt x="4429" y="16000"/>
                  </a:cubicBezTo>
                  <a:cubicBezTo>
                    <a:pt x="4639" y="15970"/>
                    <a:pt x="4841" y="15948"/>
                    <a:pt x="5044" y="15918"/>
                  </a:cubicBezTo>
                  <a:lnTo>
                    <a:pt x="5119" y="15910"/>
                  </a:lnTo>
                  <a:lnTo>
                    <a:pt x="5081" y="15850"/>
                  </a:lnTo>
                  <a:cubicBezTo>
                    <a:pt x="3933" y="14079"/>
                    <a:pt x="2605" y="11423"/>
                    <a:pt x="4346" y="8812"/>
                  </a:cubicBezTo>
                  <a:cubicBezTo>
                    <a:pt x="5629" y="6883"/>
                    <a:pt x="7655" y="6335"/>
                    <a:pt x="9134" y="6208"/>
                  </a:cubicBezTo>
                  <a:lnTo>
                    <a:pt x="9216" y="6208"/>
                  </a:lnTo>
                  <a:lnTo>
                    <a:pt x="9171" y="6140"/>
                  </a:lnTo>
                  <a:cubicBezTo>
                    <a:pt x="8916" y="5765"/>
                    <a:pt x="8691" y="5375"/>
                    <a:pt x="8496" y="4962"/>
                  </a:cubicBezTo>
                  <a:cubicBezTo>
                    <a:pt x="7865" y="3649"/>
                    <a:pt x="7258" y="1780"/>
                    <a:pt x="7925" y="317"/>
                  </a:cubicBezTo>
                  <a:cubicBezTo>
                    <a:pt x="7993" y="164"/>
                    <a:pt x="8117" y="99"/>
                    <a:pt x="8241" y="99"/>
                  </a:cubicBezTo>
                  <a:close/>
                  <a:moveTo>
                    <a:pt x="8239" y="1"/>
                  </a:moveTo>
                  <a:cubicBezTo>
                    <a:pt x="8083" y="1"/>
                    <a:pt x="7928" y="81"/>
                    <a:pt x="7843" y="272"/>
                  </a:cubicBezTo>
                  <a:cubicBezTo>
                    <a:pt x="7160" y="1773"/>
                    <a:pt x="7775" y="3671"/>
                    <a:pt x="8406" y="5007"/>
                  </a:cubicBezTo>
                  <a:cubicBezTo>
                    <a:pt x="8593" y="5390"/>
                    <a:pt x="8811" y="5765"/>
                    <a:pt x="9051" y="6125"/>
                  </a:cubicBezTo>
                  <a:cubicBezTo>
                    <a:pt x="7558" y="6260"/>
                    <a:pt x="5547" y="6838"/>
                    <a:pt x="4263" y="8759"/>
                  </a:cubicBezTo>
                  <a:cubicBezTo>
                    <a:pt x="3513" y="9862"/>
                    <a:pt x="3235" y="11213"/>
                    <a:pt x="3506" y="12519"/>
                  </a:cubicBezTo>
                  <a:cubicBezTo>
                    <a:pt x="3701" y="13539"/>
                    <a:pt x="4158" y="14597"/>
                    <a:pt x="4961" y="15835"/>
                  </a:cubicBezTo>
                  <a:cubicBezTo>
                    <a:pt x="4781" y="15858"/>
                    <a:pt x="4601" y="15888"/>
                    <a:pt x="4414" y="15903"/>
                  </a:cubicBezTo>
                  <a:cubicBezTo>
                    <a:pt x="1014" y="16316"/>
                    <a:pt x="166" y="18454"/>
                    <a:pt x="129" y="18544"/>
                  </a:cubicBezTo>
                  <a:cubicBezTo>
                    <a:pt x="0" y="18901"/>
                    <a:pt x="287" y="19161"/>
                    <a:pt x="572" y="19161"/>
                  </a:cubicBezTo>
                  <a:cubicBezTo>
                    <a:pt x="737" y="19161"/>
                    <a:pt x="902" y="19074"/>
                    <a:pt x="984" y="18867"/>
                  </a:cubicBezTo>
                  <a:cubicBezTo>
                    <a:pt x="1014" y="18800"/>
                    <a:pt x="1697" y="17149"/>
                    <a:pt x="4526" y="16811"/>
                  </a:cubicBezTo>
                  <a:cubicBezTo>
                    <a:pt x="4834" y="16773"/>
                    <a:pt x="5179" y="16736"/>
                    <a:pt x="5532" y="16683"/>
                  </a:cubicBezTo>
                  <a:cubicBezTo>
                    <a:pt x="5742" y="16976"/>
                    <a:pt x="5944" y="17254"/>
                    <a:pt x="6109" y="17479"/>
                  </a:cubicBezTo>
                  <a:cubicBezTo>
                    <a:pt x="7798" y="19783"/>
                    <a:pt x="7062" y="21403"/>
                    <a:pt x="7025" y="21471"/>
                  </a:cubicBezTo>
                  <a:cubicBezTo>
                    <a:pt x="6882" y="21779"/>
                    <a:pt x="7100" y="22131"/>
                    <a:pt x="7438" y="22131"/>
                  </a:cubicBezTo>
                  <a:lnTo>
                    <a:pt x="7438" y="22124"/>
                  </a:lnTo>
                  <a:cubicBezTo>
                    <a:pt x="7610" y="22124"/>
                    <a:pt x="7768" y="22026"/>
                    <a:pt x="7850" y="21876"/>
                  </a:cubicBezTo>
                  <a:cubicBezTo>
                    <a:pt x="7888" y="21786"/>
                    <a:pt x="8878" y="19708"/>
                    <a:pt x="6845" y="16939"/>
                  </a:cubicBezTo>
                  <a:cubicBezTo>
                    <a:pt x="6747" y="16803"/>
                    <a:pt x="6642" y="16661"/>
                    <a:pt x="6545" y="16518"/>
                  </a:cubicBezTo>
                  <a:cubicBezTo>
                    <a:pt x="7363" y="16383"/>
                    <a:pt x="8166" y="16158"/>
                    <a:pt x="8939" y="15843"/>
                  </a:cubicBezTo>
                  <a:cubicBezTo>
                    <a:pt x="10702" y="15093"/>
                    <a:pt x="11753" y="13899"/>
                    <a:pt x="12158" y="12203"/>
                  </a:cubicBezTo>
                  <a:cubicBezTo>
                    <a:pt x="12683" y="9937"/>
                    <a:pt x="11723" y="8069"/>
                    <a:pt x="10792" y="6883"/>
                  </a:cubicBezTo>
                  <a:cubicBezTo>
                    <a:pt x="11227" y="6815"/>
                    <a:pt x="11663" y="6710"/>
                    <a:pt x="12083" y="6583"/>
                  </a:cubicBezTo>
                  <a:cubicBezTo>
                    <a:pt x="13486" y="6133"/>
                    <a:pt x="15295" y="5285"/>
                    <a:pt x="15925" y="3761"/>
                  </a:cubicBezTo>
                  <a:cubicBezTo>
                    <a:pt x="16015" y="3529"/>
                    <a:pt x="15910" y="3266"/>
                    <a:pt x="15677" y="3168"/>
                  </a:cubicBezTo>
                  <a:cubicBezTo>
                    <a:pt x="15620" y="3145"/>
                    <a:pt x="15561" y="3133"/>
                    <a:pt x="15503" y="3133"/>
                  </a:cubicBezTo>
                  <a:cubicBezTo>
                    <a:pt x="15323" y="3133"/>
                    <a:pt x="15152" y="3240"/>
                    <a:pt x="15084" y="3416"/>
                  </a:cubicBezTo>
                  <a:cubicBezTo>
                    <a:pt x="14589" y="4609"/>
                    <a:pt x="13028" y="5322"/>
                    <a:pt x="11805" y="5712"/>
                  </a:cubicBezTo>
                  <a:cubicBezTo>
                    <a:pt x="11257" y="5885"/>
                    <a:pt x="10687" y="5998"/>
                    <a:pt x="10109" y="6058"/>
                  </a:cubicBezTo>
                  <a:cubicBezTo>
                    <a:pt x="9771" y="5607"/>
                    <a:pt x="9471" y="5120"/>
                    <a:pt x="9231" y="4609"/>
                  </a:cubicBezTo>
                  <a:cubicBezTo>
                    <a:pt x="8676" y="3454"/>
                    <a:pt x="8136" y="1833"/>
                    <a:pt x="8668" y="655"/>
                  </a:cubicBezTo>
                  <a:cubicBezTo>
                    <a:pt x="8836" y="291"/>
                    <a:pt x="8535" y="1"/>
                    <a:pt x="82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4"/>
            <p:cNvSpPr/>
            <p:nvPr/>
          </p:nvSpPr>
          <p:spPr>
            <a:xfrm rot="-1366111">
              <a:off x="1606288" y="1846466"/>
              <a:ext cx="147867" cy="96271"/>
            </a:xfrm>
            <a:custGeom>
              <a:rect b="b" l="l" r="r" t="t"/>
              <a:pathLst>
                <a:path extrusionOk="0" h="2507" w="3851">
                  <a:moveTo>
                    <a:pt x="1584" y="0"/>
                  </a:moveTo>
                  <a:lnTo>
                    <a:pt x="1" y="773"/>
                  </a:lnTo>
                  <a:lnTo>
                    <a:pt x="3850" y="2506"/>
                  </a:lnTo>
                  <a:lnTo>
                    <a:pt x="3513" y="878"/>
                  </a:lnTo>
                  <a:lnTo>
                    <a:pt x="158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4"/>
            <p:cNvSpPr/>
            <p:nvPr/>
          </p:nvSpPr>
          <p:spPr>
            <a:xfrm rot="-1366111">
              <a:off x="1602529" y="1844669"/>
              <a:ext cx="154471" cy="101455"/>
            </a:xfrm>
            <a:custGeom>
              <a:rect b="b" l="l" r="r" t="t"/>
              <a:pathLst>
                <a:path extrusionOk="0" h="2642" w="4023">
                  <a:moveTo>
                    <a:pt x="1689" y="106"/>
                  </a:moveTo>
                  <a:lnTo>
                    <a:pt x="3573" y="969"/>
                  </a:lnTo>
                  <a:lnTo>
                    <a:pt x="3895" y="2477"/>
                  </a:lnTo>
                  <a:lnTo>
                    <a:pt x="218" y="819"/>
                  </a:lnTo>
                  <a:lnTo>
                    <a:pt x="1689" y="106"/>
                  </a:lnTo>
                  <a:close/>
                  <a:moveTo>
                    <a:pt x="1689" y="1"/>
                  </a:moveTo>
                  <a:lnTo>
                    <a:pt x="1" y="826"/>
                  </a:lnTo>
                  <a:lnTo>
                    <a:pt x="4023" y="2642"/>
                  </a:lnTo>
                  <a:lnTo>
                    <a:pt x="3655" y="901"/>
                  </a:lnTo>
                  <a:lnTo>
                    <a:pt x="16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4"/>
            <p:cNvSpPr/>
            <p:nvPr/>
          </p:nvSpPr>
          <p:spPr>
            <a:xfrm rot="-1366111">
              <a:off x="1617812" y="2016918"/>
              <a:ext cx="147867" cy="96309"/>
            </a:xfrm>
            <a:custGeom>
              <a:rect b="b" l="l" r="r" t="t"/>
              <a:pathLst>
                <a:path extrusionOk="0" h="2508" w="3851">
                  <a:moveTo>
                    <a:pt x="1" y="1"/>
                  </a:moveTo>
                  <a:lnTo>
                    <a:pt x="346" y="1629"/>
                  </a:lnTo>
                  <a:lnTo>
                    <a:pt x="2275" y="2507"/>
                  </a:lnTo>
                  <a:lnTo>
                    <a:pt x="3851" y="1742"/>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4"/>
            <p:cNvSpPr/>
            <p:nvPr/>
          </p:nvSpPr>
          <p:spPr>
            <a:xfrm rot="-1366111">
              <a:off x="1615206" y="2013420"/>
              <a:ext cx="154510" cy="101455"/>
            </a:xfrm>
            <a:custGeom>
              <a:rect b="b" l="l" r="r" t="t"/>
              <a:pathLst>
                <a:path extrusionOk="0" h="2642" w="4024">
                  <a:moveTo>
                    <a:pt x="128" y="165"/>
                  </a:moveTo>
                  <a:lnTo>
                    <a:pt x="3805" y="1824"/>
                  </a:lnTo>
                  <a:lnTo>
                    <a:pt x="2335" y="2537"/>
                  </a:lnTo>
                  <a:lnTo>
                    <a:pt x="451" y="1681"/>
                  </a:lnTo>
                  <a:lnTo>
                    <a:pt x="128" y="165"/>
                  </a:lnTo>
                  <a:close/>
                  <a:moveTo>
                    <a:pt x="1" y="0"/>
                  </a:moveTo>
                  <a:lnTo>
                    <a:pt x="369" y="1741"/>
                  </a:lnTo>
                  <a:lnTo>
                    <a:pt x="2335" y="2642"/>
                  </a:lnTo>
                  <a:lnTo>
                    <a:pt x="4023" y="1816"/>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4"/>
            <p:cNvSpPr/>
            <p:nvPr/>
          </p:nvSpPr>
          <p:spPr>
            <a:xfrm rot="-1366111">
              <a:off x="1579418" y="1914693"/>
              <a:ext cx="213833" cy="129679"/>
            </a:xfrm>
            <a:custGeom>
              <a:rect b="b" l="l" r="r" t="t"/>
              <a:pathLst>
                <a:path extrusionOk="0" h="3377" w="5569">
                  <a:moveTo>
                    <a:pt x="631" y="0"/>
                  </a:moveTo>
                  <a:lnTo>
                    <a:pt x="0" y="1156"/>
                  </a:lnTo>
                  <a:lnTo>
                    <a:pt x="4998" y="3377"/>
                  </a:lnTo>
                  <a:lnTo>
                    <a:pt x="5568" y="2131"/>
                  </a:lnTo>
                  <a:lnTo>
                    <a:pt x="6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4"/>
            <p:cNvSpPr/>
            <p:nvPr/>
          </p:nvSpPr>
          <p:spPr>
            <a:xfrm rot="-1366111">
              <a:off x="1576871" y="1912400"/>
              <a:ext cx="218748" cy="134633"/>
            </a:xfrm>
            <a:custGeom>
              <a:rect b="b" l="l" r="r" t="t"/>
              <a:pathLst>
                <a:path extrusionOk="0" h="3506" w="5697">
                  <a:moveTo>
                    <a:pt x="714" y="121"/>
                  </a:moveTo>
                  <a:lnTo>
                    <a:pt x="5569" y="2215"/>
                  </a:lnTo>
                  <a:lnTo>
                    <a:pt x="5044" y="3378"/>
                  </a:lnTo>
                  <a:lnTo>
                    <a:pt x="128" y="1194"/>
                  </a:lnTo>
                  <a:lnTo>
                    <a:pt x="714" y="121"/>
                  </a:lnTo>
                  <a:close/>
                  <a:moveTo>
                    <a:pt x="676" y="1"/>
                  </a:moveTo>
                  <a:lnTo>
                    <a:pt x="1" y="1239"/>
                  </a:lnTo>
                  <a:lnTo>
                    <a:pt x="5089" y="3505"/>
                  </a:lnTo>
                  <a:lnTo>
                    <a:pt x="5696" y="2162"/>
                  </a:lnTo>
                  <a:lnTo>
                    <a:pt x="6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24"/>
          <p:cNvGrpSpPr/>
          <p:nvPr/>
        </p:nvGrpSpPr>
        <p:grpSpPr>
          <a:xfrm>
            <a:off x="6473388" y="4051413"/>
            <a:ext cx="2061000" cy="680664"/>
            <a:chOff x="1429500" y="1073600"/>
            <a:chExt cx="2061000" cy="680664"/>
          </a:xfrm>
        </p:grpSpPr>
        <p:sp>
          <p:nvSpPr>
            <p:cNvPr id="683" name="Google Shape;683;p24"/>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684" name="Google Shape;684;p24"/>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Despite being red, Mars is a very cold place</a:t>
              </a:r>
              <a:endParaRPr>
                <a:solidFill>
                  <a:srgbClr val="000000"/>
                </a:solidFill>
                <a:latin typeface="Roboto"/>
                <a:ea typeface="Roboto"/>
                <a:cs typeface="Roboto"/>
                <a:sym typeface="Roboto"/>
              </a:endParaRPr>
            </a:p>
          </p:txBody>
        </p:sp>
      </p:grpSp>
      <p:sp>
        <p:nvSpPr>
          <p:cNvPr id="685" name="Google Shape;685;p24"/>
          <p:cNvSpPr txBox="1"/>
          <p:nvPr/>
        </p:nvSpPr>
        <p:spPr>
          <a:xfrm>
            <a:off x="7159188" y="3519363"/>
            <a:ext cx="689400" cy="273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4</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grpSp>
        <p:nvGrpSpPr>
          <p:cNvPr id="690" name="Google Shape;690;p25"/>
          <p:cNvGrpSpPr/>
          <p:nvPr/>
        </p:nvGrpSpPr>
        <p:grpSpPr>
          <a:xfrm>
            <a:off x="3219450" y="1091985"/>
            <a:ext cx="2705100" cy="2705100"/>
            <a:chOff x="3219450" y="1091985"/>
            <a:chExt cx="2705100" cy="2705100"/>
          </a:xfrm>
        </p:grpSpPr>
        <p:sp>
          <p:nvSpPr>
            <p:cNvPr id="691" name="Google Shape;691;p25"/>
            <p:cNvSpPr/>
            <p:nvPr/>
          </p:nvSpPr>
          <p:spPr>
            <a:xfrm>
              <a:off x="3219450" y="1091985"/>
              <a:ext cx="2705100" cy="27051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25"/>
            <p:cNvGrpSpPr/>
            <p:nvPr/>
          </p:nvGrpSpPr>
          <p:grpSpPr>
            <a:xfrm>
              <a:off x="3525075" y="1367322"/>
              <a:ext cx="2093850" cy="2002025"/>
              <a:chOff x="3525075" y="1367322"/>
              <a:chExt cx="2093850" cy="2002025"/>
            </a:xfrm>
          </p:grpSpPr>
          <p:grpSp>
            <p:nvGrpSpPr>
              <p:cNvPr id="693" name="Google Shape;693;p25"/>
              <p:cNvGrpSpPr/>
              <p:nvPr/>
            </p:nvGrpSpPr>
            <p:grpSpPr>
              <a:xfrm>
                <a:off x="3525075" y="1367322"/>
                <a:ext cx="2093850" cy="2002025"/>
                <a:chOff x="2253875" y="1570738"/>
                <a:chExt cx="2093850" cy="2002025"/>
              </a:xfrm>
            </p:grpSpPr>
            <p:grpSp>
              <p:nvGrpSpPr>
                <p:cNvPr id="694" name="Google Shape;694;p25"/>
                <p:cNvGrpSpPr/>
                <p:nvPr/>
              </p:nvGrpSpPr>
              <p:grpSpPr>
                <a:xfrm>
                  <a:off x="2253875" y="1570738"/>
                  <a:ext cx="2093850" cy="1979975"/>
                  <a:chOff x="2253875" y="1570738"/>
                  <a:chExt cx="2093850" cy="1979975"/>
                </a:xfrm>
              </p:grpSpPr>
              <p:sp>
                <p:nvSpPr>
                  <p:cNvPr id="695" name="Google Shape;695;p25"/>
                  <p:cNvSpPr/>
                  <p:nvPr/>
                </p:nvSpPr>
                <p:spPr>
                  <a:xfrm>
                    <a:off x="2253875" y="1570738"/>
                    <a:ext cx="2093850" cy="1979975"/>
                  </a:xfrm>
                  <a:custGeom>
                    <a:rect b="b" l="l" r="r" t="t"/>
                    <a:pathLst>
                      <a:path extrusionOk="0" h="79199" w="83754">
                        <a:moveTo>
                          <a:pt x="27357" y="22722"/>
                        </a:moveTo>
                        <a:lnTo>
                          <a:pt x="40220" y="30148"/>
                        </a:lnTo>
                        <a:lnTo>
                          <a:pt x="40220" y="45002"/>
                        </a:lnTo>
                        <a:lnTo>
                          <a:pt x="27357" y="52446"/>
                        </a:lnTo>
                        <a:lnTo>
                          <a:pt x="14478" y="45002"/>
                        </a:lnTo>
                        <a:lnTo>
                          <a:pt x="14478" y="30148"/>
                        </a:lnTo>
                        <a:lnTo>
                          <a:pt x="27357" y="22722"/>
                        </a:lnTo>
                        <a:close/>
                        <a:moveTo>
                          <a:pt x="55025" y="22722"/>
                        </a:moveTo>
                        <a:lnTo>
                          <a:pt x="66320" y="29234"/>
                        </a:lnTo>
                        <a:lnTo>
                          <a:pt x="66418" y="29463"/>
                        </a:lnTo>
                        <a:lnTo>
                          <a:pt x="66565" y="29675"/>
                        </a:lnTo>
                        <a:lnTo>
                          <a:pt x="66728" y="29855"/>
                        </a:lnTo>
                        <a:lnTo>
                          <a:pt x="66924" y="30018"/>
                        </a:lnTo>
                        <a:lnTo>
                          <a:pt x="67136" y="30148"/>
                        </a:lnTo>
                        <a:lnTo>
                          <a:pt x="67381" y="30230"/>
                        </a:lnTo>
                        <a:lnTo>
                          <a:pt x="67496" y="30263"/>
                        </a:lnTo>
                        <a:lnTo>
                          <a:pt x="67626" y="30295"/>
                        </a:lnTo>
                        <a:lnTo>
                          <a:pt x="67757" y="30312"/>
                        </a:lnTo>
                        <a:lnTo>
                          <a:pt x="67887" y="30312"/>
                        </a:lnTo>
                        <a:lnTo>
                          <a:pt x="67887" y="43403"/>
                        </a:lnTo>
                        <a:lnTo>
                          <a:pt x="67773" y="43419"/>
                        </a:lnTo>
                        <a:lnTo>
                          <a:pt x="67642" y="43435"/>
                        </a:lnTo>
                        <a:lnTo>
                          <a:pt x="67528" y="43468"/>
                        </a:lnTo>
                        <a:lnTo>
                          <a:pt x="67414" y="43501"/>
                        </a:lnTo>
                        <a:lnTo>
                          <a:pt x="67316" y="43550"/>
                        </a:lnTo>
                        <a:lnTo>
                          <a:pt x="67202" y="43615"/>
                        </a:lnTo>
                        <a:lnTo>
                          <a:pt x="67120" y="43696"/>
                        </a:lnTo>
                        <a:lnTo>
                          <a:pt x="67022" y="43762"/>
                        </a:lnTo>
                        <a:lnTo>
                          <a:pt x="66941" y="43860"/>
                        </a:lnTo>
                        <a:lnTo>
                          <a:pt x="66875" y="43941"/>
                        </a:lnTo>
                        <a:lnTo>
                          <a:pt x="66810" y="44056"/>
                        </a:lnTo>
                        <a:lnTo>
                          <a:pt x="66761" y="44154"/>
                        </a:lnTo>
                        <a:lnTo>
                          <a:pt x="66728" y="44268"/>
                        </a:lnTo>
                        <a:lnTo>
                          <a:pt x="66696" y="44382"/>
                        </a:lnTo>
                        <a:lnTo>
                          <a:pt x="66679" y="44513"/>
                        </a:lnTo>
                        <a:lnTo>
                          <a:pt x="66663" y="44627"/>
                        </a:lnTo>
                        <a:lnTo>
                          <a:pt x="66679" y="44757"/>
                        </a:lnTo>
                        <a:lnTo>
                          <a:pt x="66696" y="44872"/>
                        </a:lnTo>
                        <a:lnTo>
                          <a:pt x="66728" y="45002"/>
                        </a:lnTo>
                        <a:lnTo>
                          <a:pt x="66761" y="45117"/>
                        </a:lnTo>
                        <a:lnTo>
                          <a:pt x="66826" y="45214"/>
                        </a:lnTo>
                        <a:lnTo>
                          <a:pt x="66875" y="45329"/>
                        </a:lnTo>
                        <a:lnTo>
                          <a:pt x="66957" y="45410"/>
                        </a:lnTo>
                        <a:lnTo>
                          <a:pt x="67038" y="45508"/>
                        </a:lnTo>
                        <a:lnTo>
                          <a:pt x="55025" y="52446"/>
                        </a:lnTo>
                        <a:lnTo>
                          <a:pt x="42162" y="45002"/>
                        </a:lnTo>
                        <a:lnTo>
                          <a:pt x="42162" y="30148"/>
                        </a:lnTo>
                        <a:lnTo>
                          <a:pt x="55025" y="22722"/>
                        </a:lnTo>
                        <a:close/>
                        <a:moveTo>
                          <a:pt x="41183" y="46716"/>
                        </a:moveTo>
                        <a:lnTo>
                          <a:pt x="54062" y="54143"/>
                        </a:lnTo>
                        <a:lnTo>
                          <a:pt x="54062" y="68997"/>
                        </a:lnTo>
                        <a:lnTo>
                          <a:pt x="41183" y="76424"/>
                        </a:lnTo>
                        <a:lnTo>
                          <a:pt x="28320" y="68997"/>
                        </a:lnTo>
                        <a:lnTo>
                          <a:pt x="28320" y="54143"/>
                        </a:lnTo>
                        <a:lnTo>
                          <a:pt x="41183" y="46716"/>
                        </a:lnTo>
                        <a:close/>
                        <a:moveTo>
                          <a:pt x="35535" y="0"/>
                        </a:moveTo>
                        <a:lnTo>
                          <a:pt x="35339" y="16"/>
                        </a:lnTo>
                        <a:lnTo>
                          <a:pt x="35160" y="65"/>
                        </a:lnTo>
                        <a:lnTo>
                          <a:pt x="34996" y="147"/>
                        </a:lnTo>
                        <a:lnTo>
                          <a:pt x="34915" y="212"/>
                        </a:lnTo>
                        <a:lnTo>
                          <a:pt x="34850" y="277"/>
                        </a:lnTo>
                        <a:lnTo>
                          <a:pt x="26672" y="8455"/>
                        </a:lnTo>
                        <a:lnTo>
                          <a:pt x="26541" y="8602"/>
                        </a:lnTo>
                        <a:lnTo>
                          <a:pt x="26460" y="8765"/>
                        </a:lnTo>
                        <a:lnTo>
                          <a:pt x="26394" y="8945"/>
                        </a:lnTo>
                        <a:lnTo>
                          <a:pt x="26378" y="9141"/>
                        </a:lnTo>
                        <a:lnTo>
                          <a:pt x="26378" y="21057"/>
                        </a:lnTo>
                        <a:lnTo>
                          <a:pt x="13499" y="28483"/>
                        </a:lnTo>
                        <a:lnTo>
                          <a:pt x="1436" y="21677"/>
                        </a:lnTo>
                        <a:lnTo>
                          <a:pt x="1355" y="21644"/>
                        </a:lnTo>
                        <a:lnTo>
                          <a:pt x="1257" y="21612"/>
                        </a:lnTo>
                        <a:lnTo>
                          <a:pt x="1077" y="21563"/>
                        </a:lnTo>
                        <a:lnTo>
                          <a:pt x="881" y="21563"/>
                        </a:lnTo>
                        <a:lnTo>
                          <a:pt x="702" y="21595"/>
                        </a:lnTo>
                        <a:lnTo>
                          <a:pt x="539" y="21661"/>
                        </a:lnTo>
                        <a:lnTo>
                          <a:pt x="375" y="21758"/>
                        </a:lnTo>
                        <a:lnTo>
                          <a:pt x="229" y="21889"/>
                        </a:lnTo>
                        <a:lnTo>
                          <a:pt x="180" y="21971"/>
                        </a:lnTo>
                        <a:lnTo>
                          <a:pt x="114" y="22052"/>
                        </a:lnTo>
                        <a:lnTo>
                          <a:pt x="82" y="22134"/>
                        </a:lnTo>
                        <a:lnTo>
                          <a:pt x="49" y="22232"/>
                        </a:lnTo>
                        <a:lnTo>
                          <a:pt x="0" y="22411"/>
                        </a:lnTo>
                        <a:lnTo>
                          <a:pt x="0" y="22607"/>
                        </a:lnTo>
                        <a:lnTo>
                          <a:pt x="33" y="22787"/>
                        </a:lnTo>
                        <a:lnTo>
                          <a:pt x="98" y="22966"/>
                        </a:lnTo>
                        <a:lnTo>
                          <a:pt x="196" y="23113"/>
                        </a:lnTo>
                        <a:lnTo>
                          <a:pt x="326" y="23260"/>
                        </a:lnTo>
                        <a:lnTo>
                          <a:pt x="408" y="23309"/>
                        </a:lnTo>
                        <a:lnTo>
                          <a:pt x="490" y="23374"/>
                        </a:lnTo>
                        <a:lnTo>
                          <a:pt x="12552" y="30165"/>
                        </a:lnTo>
                        <a:lnTo>
                          <a:pt x="12552" y="45574"/>
                        </a:lnTo>
                        <a:lnTo>
                          <a:pt x="12552" y="45688"/>
                        </a:lnTo>
                        <a:lnTo>
                          <a:pt x="12585" y="45818"/>
                        </a:lnTo>
                        <a:lnTo>
                          <a:pt x="12618" y="45933"/>
                        </a:lnTo>
                        <a:lnTo>
                          <a:pt x="12683" y="46047"/>
                        </a:lnTo>
                        <a:lnTo>
                          <a:pt x="12748" y="46161"/>
                        </a:lnTo>
                        <a:lnTo>
                          <a:pt x="12830" y="46243"/>
                        </a:lnTo>
                        <a:lnTo>
                          <a:pt x="12928" y="46341"/>
                        </a:lnTo>
                        <a:lnTo>
                          <a:pt x="13026" y="46406"/>
                        </a:lnTo>
                        <a:lnTo>
                          <a:pt x="26378" y="54110"/>
                        </a:lnTo>
                        <a:lnTo>
                          <a:pt x="26378" y="69030"/>
                        </a:lnTo>
                        <a:lnTo>
                          <a:pt x="12993" y="77403"/>
                        </a:lnTo>
                        <a:lnTo>
                          <a:pt x="12911" y="77469"/>
                        </a:lnTo>
                        <a:lnTo>
                          <a:pt x="12846" y="77534"/>
                        </a:lnTo>
                        <a:lnTo>
                          <a:pt x="12716" y="77664"/>
                        </a:lnTo>
                        <a:lnTo>
                          <a:pt x="12634" y="77828"/>
                        </a:lnTo>
                        <a:lnTo>
                          <a:pt x="12569" y="78007"/>
                        </a:lnTo>
                        <a:lnTo>
                          <a:pt x="12552" y="78187"/>
                        </a:lnTo>
                        <a:lnTo>
                          <a:pt x="12552" y="78383"/>
                        </a:lnTo>
                        <a:lnTo>
                          <a:pt x="12601" y="78562"/>
                        </a:lnTo>
                        <a:lnTo>
                          <a:pt x="12650" y="78660"/>
                        </a:lnTo>
                        <a:lnTo>
                          <a:pt x="12699" y="78742"/>
                        </a:lnTo>
                        <a:lnTo>
                          <a:pt x="12765" y="78840"/>
                        </a:lnTo>
                        <a:lnTo>
                          <a:pt x="12863" y="78938"/>
                        </a:lnTo>
                        <a:lnTo>
                          <a:pt x="12944" y="79019"/>
                        </a:lnTo>
                        <a:lnTo>
                          <a:pt x="13058" y="79085"/>
                        </a:lnTo>
                        <a:lnTo>
                          <a:pt x="13156" y="79134"/>
                        </a:lnTo>
                        <a:lnTo>
                          <a:pt x="13271" y="79166"/>
                        </a:lnTo>
                        <a:lnTo>
                          <a:pt x="13401" y="79182"/>
                        </a:lnTo>
                        <a:lnTo>
                          <a:pt x="13515" y="79199"/>
                        </a:lnTo>
                        <a:lnTo>
                          <a:pt x="13646" y="79182"/>
                        </a:lnTo>
                        <a:lnTo>
                          <a:pt x="13777" y="79150"/>
                        </a:lnTo>
                        <a:lnTo>
                          <a:pt x="13907" y="79117"/>
                        </a:lnTo>
                        <a:lnTo>
                          <a:pt x="14038" y="79052"/>
                        </a:lnTo>
                        <a:lnTo>
                          <a:pt x="27374" y="70695"/>
                        </a:lnTo>
                        <a:lnTo>
                          <a:pt x="40710" y="78383"/>
                        </a:lnTo>
                        <a:lnTo>
                          <a:pt x="40824" y="78448"/>
                        </a:lnTo>
                        <a:lnTo>
                          <a:pt x="40938" y="78481"/>
                        </a:lnTo>
                        <a:lnTo>
                          <a:pt x="41069" y="78513"/>
                        </a:lnTo>
                        <a:lnTo>
                          <a:pt x="41313" y="78513"/>
                        </a:lnTo>
                        <a:lnTo>
                          <a:pt x="41428" y="78481"/>
                        </a:lnTo>
                        <a:lnTo>
                          <a:pt x="41558" y="78448"/>
                        </a:lnTo>
                        <a:lnTo>
                          <a:pt x="41673" y="78383"/>
                        </a:lnTo>
                        <a:lnTo>
                          <a:pt x="54992" y="70695"/>
                        </a:lnTo>
                        <a:lnTo>
                          <a:pt x="68344" y="79052"/>
                        </a:lnTo>
                        <a:lnTo>
                          <a:pt x="68459" y="79117"/>
                        </a:lnTo>
                        <a:lnTo>
                          <a:pt x="68589" y="79150"/>
                        </a:lnTo>
                        <a:lnTo>
                          <a:pt x="68720" y="79182"/>
                        </a:lnTo>
                        <a:lnTo>
                          <a:pt x="68850" y="79199"/>
                        </a:lnTo>
                        <a:lnTo>
                          <a:pt x="68981" y="79182"/>
                        </a:lnTo>
                        <a:lnTo>
                          <a:pt x="69095" y="79166"/>
                        </a:lnTo>
                        <a:lnTo>
                          <a:pt x="69209" y="79134"/>
                        </a:lnTo>
                        <a:lnTo>
                          <a:pt x="69324" y="79085"/>
                        </a:lnTo>
                        <a:lnTo>
                          <a:pt x="69422" y="79019"/>
                        </a:lnTo>
                        <a:lnTo>
                          <a:pt x="69520" y="78938"/>
                        </a:lnTo>
                        <a:lnTo>
                          <a:pt x="69601" y="78840"/>
                        </a:lnTo>
                        <a:lnTo>
                          <a:pt x="69683" y="78742"/>
                        </a:lnTo>
                        <a:lnTo>
                          <a:pt x="69732" y="78660"/>
                        </a:lnTo>
                        <a:lnTo>
                          <a:pt x="69764" y="78562"/>
                        </a:lnTo>
                        <a:lnTo>
                          <a:pt x="69813" y="78383"/>
                        </a:lnTo>
                        <a:lnTo>
                          <a:pt x="69830" y="78187"/>
                        </a:lnTo>
                        <a:lnTo>
                          <a:pt x="69797" y="78007"/>
                        </a:lnTo>
                        <a:lnTo>
                          <a:pt x="69748" y="77828"/>
                        </a:lnTo>
                        <a:lnTo>
                          <a:pt x="69650" y="77664"/>
                        </a:lnTo>
                        <a:lnTo>
                          <a:pt x="69520" y="77534"/>
                        </a:lnTo>
                        <a:lnTo>
                          <a:pt x="69454" y="77469"/>
                        </a:lnTo>
                        <a:lnTo>
                          <a:pt x="69373" y="77403"/>
                        </a:lnTo>
                        <a:lnTo>
                          <a:pt x="55988" y="69030"/>
                        </a:lnTo>
                        <a:lnTo>
                          <a:pt x="55988" y="54110"/>
                        </a:lnTo>
                        <a:lnTo>
                          <a:pt x="68899" y="46667"/>
                        </a:lnTo>
                        <a:lnTo>
                          <a:pt x="82366" y="53180"/>
                        </a:lnTo>
                        <a:lnTo>
                          <a:pt x="82480" y="53229"/>
                        </a:lnTo>
                        <a:lnTo>
                          <a:pt x="82578" y="53262"/>
                        </a:lnTo>
                        <a:lnTo>
                          <a:pt x="82692" y="53278"/>
                        </a:lnTo>
                        <a:lnTo>
                          <a:pt x="82921" y="53278"/>
                        </a:lnTo>
                        <a:lnTo>
                          <a:pt x="83051" y="53245"/>
                        </a:lnTo>
                        <a:lnTo>
                          <a:pt x="83182" y="53196"/>
                        </a:lnTo>
                        <a:lnTo>
                          <a:pt x="83296" y="53131"/>
                        </a:lnTo>
                        <a:lnTo>
                          <a:pt x="83410" y="53066"/>
                        </a:lnTo>
                        <a:lnTo>
                          <a:pt x="83508" y="52968"/>
                        </a:lnTo>
                        <a:lnTo>
                          <a:pt x="83590" y="52854"/>
                        </a:lnTo>
                        <a:lnTo>
                          <a:pt x="83672" y="52739"/>
                        </a:lnTo>
                        <a:lnTo>
                          <a:pt x="83704" y="52641"/>
                        </a:lnTo>
                        <a:lnTo>
                          <a:pt x="83737" y="52543"/>
                        </a:lnTo>
                        <a:lnTo>
                          <a:pt x="83753" y="52364"/>
                        </a:lnTo>
                        <a:lnTo>
                          <a:pt x="83753" y="52168"/>
                        </a:lnTo>
                        <a:lnTo>
                          <a:pt x="83704" y="51989"/>
                        </a:lnTo>
                        <a:lnTo>
                          <a:pt x="83639" y="51825"/>
                        </a:lnTo>
                        <a:lnTo>
                          <a:pt x="83525" y="51678"/>
                        </a:lnTo>
                        <a:lnTo>
                          <a:pt x="83378" y="51548"/>
                        </a:lnTo>
                        <a:lnTo>
                          <a:pt x="83296" y="51482"/>
                        </a:lnTo>
                        <a:lnTo>
                          <a:pt x="83215" y="51450"/>
                        </a:lnTo>
                        <a:lnTo>
                          <a:pt x="69830" y="44953"/>
                        </a:lnTo>
                        <a:lnTo>
                          <a:pt x="69830" y="29593"/>
                        </a:lnTo>
                        <a:lnTo>
                          <a:pt x="69813" y="29398"/>
                        </a:lnTo>
                        <a:lnTo>
                          <a:pt x="69748" y="29218"/>
                        </a:lnTo>
                        <a:lnTo>
                          <a:pt x="69666" y="29055"/>
                        </a:lnTo>
                        <a:lnTo>
                          <a:pt x="69552" y="28924"/>
                        </a:lnTo>
                        <a:lnTo>
                          <a:pt x="69569" y="28777"/>
                        </a:lnTo>
                        <a:lnTo>
                          <a:pt x="69585" y="28630"/>
                        </a:lnTo>
                        <a:lnTo>
                          <a:pt x="69569" y="28451"/>
                        </a:lnTo>
                        <a:lnTo>
                          <a:pt x="69536" y="28288"/>
                        </a:lnTo>
                        <a:lnTo>
                          <a:pt x="69503" y="28124"/>
                        </a:lnTo>
                        <a:lnTo>
                          <a:pt x="69438" y="27977"/>
                        </a:lnTo>
                        <a:lnTo>
                          <a:pt x="69373" y="27831"/>
                        </a:lnTo>
                        <a:lnTo>
                          <a:pt x="69291" y="27684"/>
                        </a:lnTo>
                        <a:lnTo>
                          <a:pt x="69193" y="27553"/>
                        </a:lnTo>
                        <a:lnTo>
                          <a:pt x="69079" y="27439"/>
                        </a:lnTo>
                        <a:lnTo>
                          <a:pt x="68965" y="27325"/>
                        </a:lnTo>
                        <a:lnTo>
                          <a:pt x="68834" y="27227"/>
                        </a:lnTo>
                        <a:lnTo>
                          <a:pt x="68687" y="27145"/>
                        </a:lnTo>
                        <a:lnTo>
                          <a:pt x="68540" y="27080"/>
                        </a:lnTo>
                        <a:lnTo>
                          <a:pt x="68393" y="27014"/>
                        </a:lnTo>
                        <a:lnTo>
                          <a:pt x="68230" y="26982"/>
                        </a:lnTo>
                        <a:lnTo>
                          <a:pt x="68067" y="26949"/>
                        </a:lnTo>
                        <a:lnTo>
                          <a:pt x="67740" y="26949"/>
                        </a:lnTo>
                        <a:lnTo>
                          <a:pt x="67593" y="26965"/>
                        </a:lnTo>
                        <a:lnTo>
                          <a:pt x="67463" y="26998"/>
                        </a:lnTo>
                        <a:lnTo>
                          <a:pt x="67332" y="27047"/>
                        </a:lnTo>
                        <a:lnTo>
                          <a:pt x="67202" y="27096"/>
                        </a:lnTo>
                        <a:lnTo>
                          <a:pt x="67071" y="27161"/>
                        </a:lnTo>
                        <a:lnTo>
                          <a:pt x="66957" y="27227"/>
                        </a:lnTo>
                        <a:lnTo>
                          <a:pt x="66843" y="27308"/>
                        </a:lnTo>
                        <a:lnTo>
                          <a:pt x="55514" y="20763"/>
                        </a:lnTo>
                        <a:lnTo>
                          <a:pt x="55400" y="20714"/>
                        </a:lnTo>
                        <a:lnTo>
                          <a:pt x="55270" y="20665"/>
                        </a:lnTo>
                        <a:lnTo>
                          <a:pt x="55155" y="20648"/>
                        </a:lnTo>
                        <a:lnTo>
                          <a:pt x="55025" y="20632"/>
                        </a:lnTo>
                        <a:lnTo>
                          <a:pt x="54894" y="20648"/>
                        </a:lnTo>
                        <a:lnTo>
                          <a:pt x="54780" y="20665"/>
                        </a:lnTo>
                        <a:lnTo>
                          <a:pt x="54649" y="20714"/>
                        </a:lnTo>
                        <a:lnTo>
                          <a:pt x="54535" y="20763"/>
                        </a:lnTo>
                        <a:lnTo>
                          <a:pt x="41183" y="28467"/>
                        </a:lnTo>
                        <a:lnTo>
                          <a:pt x="28320" y="21040"/>
                        </a:lnTo>
                        <a:lnTo>
                          <a:pt x="28320" y="9533"/>
                        </a:lnTo>
                        <a:lnTo>
                          <a:pt x="36221" y="1649"/>
                        </a:lnTo>
                        <a:lnTo>
                          <a:pt x="36286" y="1567"/>
                        </a:lnTo>
                        <a:lnTo>
                          <a:pt x="36335" y="1502"/>
                        </a:lnTo>
                        <a:lnTo>
                          <a:pt x="36433" y="1322"/>
                        </a:lnTo>
                        <a:lnTo>
                          <a:pt x="36482" y="1143"/>
                        </a:lnTo>
                        <a:lnTo>
                          <a:pt x="36498" y="963"/>
                        </a:lnTo>
                        <a:lnTo>
                          <a:pt x="36482" y="784"/>
                        </a:lnTo>
                        <a:lnTo>
                          <a:pt x="36433" y="604"/>
                        </a:lnTo>
                        <a:lnTo>
                          <a:pt x="36335" y="424"/>
                        </a:lnTo>
                        <a:lnTo>
                          <a:pt x="36286" y="343"/>
                        </a:lnTo>
                        <a:lnTo>
                          <a:pt x="36221" y="277"/>
                        </a:lnTo>
                        <a:lnTo>
                          <a:pt x="36139" y="212"/>
                        </a:lnTo>
                        <a:lnTo>
                          <a:pt x="36057" y="147"/>
                        </a:lnTo>
                        <a:lnTo>
                          <a:pt x="35894" y="65"/>
                        </a:lnTo>
                        <a:lnTo>
                          <a:pt x="35715" y="16"/>
                        </a:lnTo>
                        <a:lnTo>
                          <a:pt x="355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5"/>
                  <p:cNvSpPr/>
                  <p:nvPr/>
                </p:nvSpPr>
                <p:spPr>
                  <a:xfrm>
                    <a:off x="3951050" y="2104488"/>
                    <a:ext cx="377900" cy="230175"/>
                  </a:xfrm>
                  <a:custGeom>
                    <a:rect b="b" l="l" r="r" t="t"/>
                    <a:pathLst>
                      <a:path extrusionOk="0" h="9207" w="15116">
                        <a:moveTo>
                          <a:pt x="14054" y="0"/>
                        </a:moveTo>
                        <a:lnTo>
                          <a:pt x="13858" y="33"/>
                        </a:lnTo>
                        <a:lnTo>
                          <a:pt x="13777" y="66"/>
                        </a:lnTo>
                        <a:lnTo>
                          <a:pt x="13679" y="115"/>
                        </a:lnTo>
                        <a:lnTo>
                          <a:pt x="506" y="7395"/>
                        </a:lnTo>
                        <a:lnTo>
                          <a:pt x="425" y="7444"/>
                        </a:lnTo>
                        <a:lnTo>
                          <a:pt x="343" y="7509"/>
                        </a:lnTo>
                        <a:lnTo>
                          <a:pt x="212" y="7640"/>
                        </a:lnTo>
                        <a:lnTo>
                          <a:pt x="115" y="7803"/>
                        </a:lnTo>
                        <a:lnTo>
                          <a:pt x="33" y="7982"/>
                        </a:lnTo>
                        <a:lnTo>
                          <a:pt x="0" y="8162"/>
                        </a:lnTo>
                        <a:lnTo>
                          <a:pt x="0" y="8341"/>
                        </a:lnTo>
                        <a:lnTo>
                          <a:pt x="49" y="8537"/>
                        </a:lnTo>
                        <a:lnTo>
                          <a:pt x="82" y="8619"/>
                        </a:lnTo>
                        <a:lnTo>
                          <a:pt x="131" y="8717"/>
                        </a:lnTo>
                        <a:lnTo>
                          <a:pt x="196" y="8831"/>
                        </a:lnTo>
                        <a:lnTo>
                          <a:pt x="278" y="8929"/>
                        </a:lnTo>
                        <a:lnTo>
                          <a:pt x="376" y="9011"/>
                        </a:lnTo>
                        <a:lnTo>
                          <a:pt x="490" y="9076"/>
                        </a:lnTo>
                        <a:lnTo>
                          <a:pt x="604" y="9141"/>
                        </a:lnTo>
                        <a:lnTo>
                          <a:pt x="718" y="9174"/>
                        </a:lnTo>
                        <a:lnTo>
                          <a:pt x="849" y="9207"/>
                        </a:lnTo>
                        <a:lnTo>
                          <a:pt x="1094" y="9207"/>
                        </a:lnTo>
                        <a:lnTo>
                          <a:pt x="1208" y="9174"/>
                        </a:lnTo>
                        <a:lnTo>
                          <a:pt x="1322" y="9141"/>
                        </a:lnTo>
                        <a:lnTo>
                          <a:pt x="1437" y="9092"/>
                        </a:lnTo>
                        <a:lnTo>
                          <a:pt x="14626" y="1812"/>
                        </a:lnTo>
                        <a:lnTo>
                          <a:pt x="14707" y="1747"/>
                        </a:lnTo>
                        <a:lnTo>
                          <a:pt x="14789" y="1698"/>
                        </a:lnTo>
                        <a:lnTo>
                          <a:pt x="14919" y="1551"/>
                        </a:lnTo>
                        <a:lnTo>
                          <a:pt x="15017" y="1404"/>
                        </a:lnTo>
                        <a:lnTo>
                          <a:pt x="15083" y="1225"/>
                        </a:lnTo>
                        <a:lnTo>
                          <a:pt x="15115" y="1045"/>
                        </a:lnTo>
                        <a:lnTo>
                          <a:pt x="15115" y="865"/>
                        </a:lnTo>
                        <a:lnTo>
                          <a:pt x="15083" y="670"/>
                        </a:lnTo>
                        <a:lnTo>
                          <a:pt x="15050" y="588"/>
                        </a:lnTo>
                        <a:lnTo>
                          <a:pt x="15001" y="490"/>
                        </a:lnTo>
                        <a:lnTo>
                          <a:pt x="14952" y="408"/>
                        </a:lnTo>
                        <a:lnTo>
                          <a:pt x="14887" y="327"/>
                        </a:lnTo>
                        <a:lnTo>
                          <a:pt x="14756" y="196"/>
                        </a:lnTo>
                        <a:lnTo>
                          <a:pt x="14593" y="98"/>
                        </a:lnTo>
                        <a:lnTo>
                          <a:pt x="14430" y="33"/>
                        </a:lnTo>
                        <a:lnTo>
                          <a:pt x="142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25"/>
                <p:cNvSpPr/>
                <p:nvPr/>
              </p:nvSpPr>
              <p:spPr>
                <a:xfrm>
                  <a:off x="2850050" y="2023288"/>
                  <a:ext cx="175100" cy="175075"/>
                </a:xfrm>
                <a:custGeom>
                  <a:rect b="b" l="l" r="r" t="t"/>
                  <a:pathLst>
                    <a:path extrusionOk="0" h="7003" w="7004">
                      <a:moveTo>
                        <a:pt x="3510" y="0"/>
                      </a:moveTo>
                      <a:lnTo>
                        <a:pt x="3151" y="16"/>
                      </a:lnTo>
                      <a:lnTo>
                        <a:pt x="2792" y="65"/>
                      </a:lnTo>
                      <a:lnTo>
                        <a:pt x="2466" y="147"/>
                      </a:lnTo>
                      <a:lnTo>
                        <a:pt x="2139" y="278"/>
                      </a:lnTo>
                      <a:lnTo>
                        <a:pt x="1829" y="425"/>
                      </a:lnTo>
                      <a:lnTo>
                        <a:pt x="1552" y="588"/>
                      </a:lnTo>
                      <a:lnTo>
                        <a:pt x="1274" y="800"/>
                      </a:lnTo>
                      <a:lnTo>
                        <a:pt x="1029" y="1028"/>
                      </a:lnTo>
                      <a:lnTo>
                        <a:pt x="801" y="1273"/>
                      </a:lnTo>
                      <a:lnTo>
                        <a:pt x="605" y="1534"/>
                      </a:lnTo>
                      <a:lnTo>
                        <a:pt x="425" y="1828"/>
                      </a:lnTo>
                      <a:lnTo>
                        <a:pt x="278" y="2138"/>
                      </a:lnTo>
                      <a:lnTo>
                        <a:pt x="164" y="2465"/>
                      </a:lnTo>
                      <a:lnTo>
                        <a:pt x="66" y="2791"/>
                      </a:lnTo>
                      <a:lnTo>
                        <a:pt x="17" y="3150"/>
                      </a:lnTo>
                      <a:lnTo>
                        <a:pt x="1" y="3493"/>
                      </a:lnTo>
                      <a:lnTo>
                        <a:pt x="17" y="3852"/>
                      </a:lnTo>
                      <a:lnTo>
                        <a:pt x="66" y="4211"/>
                      </a:lnTo>
                      <a:lnTo>
                        <a:pt x="164" y="4538"/>
                      </a:lnTo>
                      <a:lnTo>
                        <a:pt x="278" y="4864"/>
                      </a:lnTo>
                      <a:lnTo>
                        <a:pt x="425" y="5174"/>
                      </a:lnTo>
                      <a:lnTo>
                        <a:pt x="605" y="5468"/>
                      </a:lnTo>
                      <a:lnTo>
                        <a:pt x="801" y="5729"/>
                      </a:lnTo>
                      <a:lnTo>
                        <a:pt x="1029" y="5974"/>
                      </a:lnTo>
                      <a:lnTo>
                        <a:pt x="1274" y="6203"/>
                      </a:lnTo>
                      <a:lnTo>
                        <a:pt x="1552" y="6415"/>
                      </a:lnTo>
                      <a:lnTo>
                        <a:pt x="1829" y="6578"/>
                      </a:lnTo>
                      <a:lnTo>
                        <a:pt x="2139" y="6725"/>
                      </a:lnTo>
                      <a:lnTo>
                        <a:pt x="2466" y="6856"/>
                      </a:lnTo>
                      <a:lnTo>
                        <a:pt x="2792" y="6937"/>
                      </a:lnTo>
                      <a:lnTo>
                        <a:pt x="3151" y="6986"/>
                      </a:lnTo>
                      <a:lnTo>
                        <a:pt x="3510" y="7003"/>
                      </a:lnTo>
                      <a:lnTo>
                        <a:pt x="3869" y="6986"/>
                      </a:lnTo>
                      <a:lnTo>
                        <a:pt x="4212" y="6937"/>
                      </a:lnTo>
                      <a:lnTo>
                        <a:pt x="4539" y="6856"/>
                      </a:lnTo>
                      <a:lnTo>
                        <a:pt x="4865" y="6725"/>
                      </a:lnTo>
                      <a:lnTo>
                        <a:pt x="5175" y="6578"/>
                      </a:lnTo>
                      <a:lnTo>
                        <a:pt x="5469" y="6415"/>
                      </a:lnTo>
                      <a:lnTo>
                        <a:pt x="5730" y="6203"/>
                      </a:lnTo>
                      <a:lnTo>
                        <a:pt x="5975" y="5974"/>
                      </a:lnTo>
                      <a:lnTo>
                        <a:pt x="6204" y="5729"/>
                      </a:lnTo>
                      <a:lnTo>
                        <a:pt x="6416" y="5468"/>
                      </a:lnTo>
                      <a:lnTo>
                        <a:pt x="6579" y="5174"/>
                      </a:lnTo>
                      <a:lnTo>
                        <a:pt x="6726" y="4864"/>
                      </a:lnTo>
                      <a:lnTo>
                        <a:pt x="6857" y="4538"/>
                      </a:lnTo>
                      <a:lnTo>
                        <a:pt x="6938" y="4211"/>
                      </a:lnTo>
                      <a:lnTo>
                        <a:pt x="6987" y="3852"/>
                      </a:lnTo>
                      <a:lnTo>
                        <a:pt x="7003" y="3493"/>
                      </a:lnTo>
                      <a:lnTo>
                        <a:pt x="6987" y="3150"/>
                      </a:lnTo>
                      <a:lnTo>
                        <a:pt x="6938" y="2791"/>
                      </a:lnTo>
                      <a:lnTo>
                        <a:pt x="6857" y="2465"/>
                      </a:lnTo>
                      <a:lnTo>
                        <a:pt x="6726" y="2138"/>
                      </a:lnTo>
                      <a:lnTo>
                        <a:pt x="6579" y="1828"/>
                      </a:lnTo>
                      <a:lnTo>
                        <a:pt x="6416" y="1534"/>
                      </a:lnTo>
                      <a:lnTo>
                        <a:pt x="6204" y="1273"/>
                      </a:lnTo>
                      <a:lnTo>
                        <a:pt x="5975" y="1028"/>
                      </a:lnTo>
                      <a:lnTo>
                        <a:pt x="5730" y="800"/>
                      </a:lnTo>
                      <a:lnTo>
                        <a:pt x="5469" y="588"/>
                      </a:lnTo>
                      <a:lnTo>
                        <a:pt x="5175" y="425"/>
                      </a:lnTo>
                      <a:lnTo>
                        <a:pt x="4865" y="278"/>
                      </a:lnTo>
                      <a:lnTo>
                        <a:pt x="4539" y="147"/>
                      </a:lnTo>
                      <a:lnTo>
                        <a:pt x="4212" y="65"/>
                      </a:lnTo>
                      <a:lnTo>
                        <a:pt x="3869" y="16"/>
                      </a:lnTo>
                      <a:lnTo>
                        <a:pt x="35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5"/>
                <p:cNvSpPr/>
                <p:nvPr/>
              </p:nvSpPr>
              <p:spPr>
                <a:xfrm>
                  <a:off x="3551550" y="2033063"/>
                  <a:ext cx="155500" cy="155500"/>
                </a:xfrm>
                <a:custGeom>
                  <a:rect b="b" l="l" r="r" t="t"/>
                  <a:pathLst>
                    <a:path extrusionOk="0" h="6220" w="6220">
                      <a:moveTo>
                        <a:pt x="3118" y="1"/>
                      </a:moveTo>
                      <a:lnTo>
                        <a:pt x="2791" y="17"/>
                      </a:lnTo>
                      <a:lnTo>
                        <a:pt x="2481" y="66"/>
                      </a:lnTo>
                      <a:lnTo>
                        <a:pt x="2187" y="148"/>
                      </a:lnTo>
                      <a:lnTo>
                        <a:pt x="1910" y="246"/>
                      </a:lnTo>
                      <a:lnTo>
                        <a:pt x="1632" y="376"/>
                      </a:lnTo>
                      <a:lnTo>
                        <a:pt x="1371" y="540"/>
                      </a:lnTo>
                      <a:lnTo>
                        <a:pt x="1143" y="719"/>
                      </a:lnTo>
                      <a:lnTo>
                        <a:pt x="914" y="915"/>
                      </a:lnTo>
                      <a:lnTo>
                        <a:pt x="718" y="1127"/>
                      </a:lnTo>
                      <a:lnTo>
                        <a:pt x="539" y="1372"/>
                      </a:lnTo>
                      <a:lnTo>
                        <a:pt x="376" y="1633"/>
                      </a:lnTo>
                      <a:lnTo>
                        <a:pt x="245" y="1894"/>
                      </a:lnTo>
                      <a:lnTo>
                        <a:pt x="147" y="2188"/>
                      </a:lnTo>
                      <a:lnTo>
                        <a:pt x="65" y="2482"/>
                      </a:lnTo>
                      <a:lnTo>
                        <a:pt x="16" y="2792"/>
                      </a:lnTo>
                      <a:lnTo>
                        <a:pt x="0" y="3102"/>
                      </a:lnTo>
                      <a:lnTo>
                        <a:pt x="16" y="3429"/>
                      </a:lnTo>
                      <a:lnTo>
                        <a:pt x="65" y="3739"/>
                      </a:lnTo>
                      <a:lnTo>
                        <a:pt x="147" y="4033"/>
                      </a:lnTo>
                      <a:lnTo>
                        <a:pt x="245" y="4326"/>
                      </a:lnTo>
                      <a:lnTo>
                        <a:pt x="376" y="4588"/>
                      </a:lnTo>
                      <a:lnTo>
                        <a:pt x="539" y="4849"/>
                      </a:lnTo>
                      <a:lnTo>
                        <a:pt x="718" y="5094"/>
                      </a:lnTo>
                      <a:lnTo>
                        <a:pt x="914" y="5306"/>
                      </a:lnTo>
                      <a:lnTo>
                        <a:pt x="1143" y="5518"/>
                      </a:lnTo>
                      <a:lnTo>
                        <a:pt x="1371" y="5698"/>
                      </a:lnTo>
                      <a:lnTo>
                        <a:pt x="1632" y="5844"/>
                      </a:lnTo>
                      <a:lnTo>
                        <a:pt x="1910" y="5975"/>
                      </a:lnTo>
                      <a:lnTo>
                        <a:pt x="2187" y="6073"/>
                      </a:lnTo>
                      <a:lnTo>
                        <a:pt x="2481" y="6155"/>
                      </a:lnTo>
                      <a:lnTo>
                        <a:pt x="2791" y="6204"/>
                      </a:lnTo>
                      <a:lnTo>
                        <a:pt x="3118" y="6220"/>
                      </a:lnTo>
                      <a:lnTo>
                        <a:pt x="3428" y="6204"/>
                      </a:lnTo>
                      <a:lnTo>
                        <a:pt x="3738" y="6155"/>
                      </a:lnTo>
                      <a:lnTo>
                        <a:pt x="4032" y="6073"/>
                      </a:lnTo>
                      <a:lnTo>
                        <a:pt x="4326" y="5975"/>
                      </a:lnTo>
                      <a:lnTo>
                        <a:pt x="4603" y="5844"/>
                      </a:lnTo>
                      <a:lnTo>
                        <a:pt x="4848" y="5698"/>
                      </a:lnTo>
                      <a:lnTo>
                        <a:pt x="5093" y="5518"/>
                      </a:lnTo>
                      <a:lnTo>
                        <a:pt x="5321" y="5306"/>
                      </a:lnTo>
                      <a:lnTo>
                        <a:pt x="5517" y="5094"/>
                      </a:lnTo>
                      <a:lnTo>
                        <a:pt x="5697" y="4849"/>
                      </a:lnTo>
                      <a:lnTo>
                        <a:pt x="5844" y="4588"/>
                      </a:lnTo>
                      <a:lnTo>
                        <a:pt x="5974" y="4326"/>
                      </a:lnTo>
                      <a:lnTo>
                        <a:pt x="6089" y="4033"/>
                      </a:lnTo>
                      <a:lnTo>
                        <a:pt x="6170" y="3739"/>
                      </a:lnTo>
                      <a:lnTo>
                        <a:pt x="6203" y="3429"/>
                      </a:lnTo>
                      <a:lnTo>
                        <a:pt x="6219" y="3102"/>
                      </a:lnTo>
                      <a:lnTo>
                        <a:pt x="6203" y="2792"/>
                      </a:lnTo>
                      <a:lnTo>
                        <a:pt x="6170" y="2482"/>
                      </a:lnTo>
                      <a:lnTo>
                        <a:pt x="6089" y="2188"/>
                      </a:lnTo>
                      <a:lnTo>
                        <a:pt x="5974" y="1894"/>
                      </a:lnTo>
                      <a:lnTo>
                        <a:pt x="5844" y="1633"/>
                      </a:lnTo>
                      <a:lnTo>
                        <a:pt x="5697" y="1372"/>
                      </a:lnTo>
                      <a:lnTo>
                        <a:pt x="5517" y="1127"/>
                      </a:lnTo>
                      <a:lnTo>
                        <a:pt x="5321" y="915"/>
                      </a:lnTo>
                      <a:lnTo>
                        <a:pt x="5093" y="719"/>
                      </a:lnTo>
                      <a:lnTo>
                        <a:pt x="4848" y="540"/>
                      </a:lnTo>
                      <a:lnTo>
                        <a:pt x="4603" y="376"/>
                      </a:lnTo>
                      <a:lnTo>
                        <a:pt x="4326" y="246"/>
                      </a:lnTo>
                      <a:lnTo>
                        <a:pt x="4032" y="148"/>
                      </a:lnTo>
                      <a:lnTo>
                        <a:pt x="3738" y="66"/>
                      </a:lnTo>
                      <a:lnTo>
                        <a:pt x="3428" y="17"/>
                      </a:lnTo>
                      <a:lnTo>
                        <a:pt x="31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5"/>
                <p:cNvSpPr/>
                <p:nvPr/>
              </p:nvSpPr>
              <p:spPr>
                <a:xfrm>
                  <a:off x="2873325" y="1729463"/>
                  <a:ext cx="138350" cy="138375"/>
                </a:xfrm>
                <a:custGeom>
                  <a:rect b="b" l="l" r="r" t="t"/>
                  <a:pathLst>
                    <a:path extrusionOk="0" h="5535" w="5534">
                      <a:moveTo>
                        <a:pt x="2775" y="1"/>
                      </a:moveTo>
                      <a:lnTo>
                        <a:pt x="2498" y="17"/>
                      </a:lnTo>
                      <a:lnTo>
                        <a:pt x="2220" y="66"/>
                      </a:lnTo>
                      <a:lnTo>
                        <a:pt x="1959" y="131"/>
                      </a:lnTo>
                      <a:lnTo>
                        <a:pt x="1698" y="229"/>
                      </a:lnTo>
                      <a:lnTo>
                        <a:pt x="1453" y="343"/>
                      </a:lnTo>
                      <a:lnTo>
                        <a:pt x="1225" y="474"/>
                      </a:lnTo>
                      <a:lnTo>
                        <a:pt x="1012" y="637"/>
                      </a:lnTo>
                      <a:lnTo>
                        <a:pt x="816" y="817"/>
                      </a:lnTo>
                      <a:lnTo>
                        <a:pt x="637" y="1013"/>
                      </a:lnTo>
                      <a:lnTo>
                        <a:pt x="474" y="1225"/>
                      </a:lnTo>
                      <a:lnTo>
                        <a:pt x="343" y="1453"/>
                      </a:lnTo>
                      <a:lnTo>
                        <a:pt x="229" y="1698"/>
                      </a:lnTo>
                      <a:lnTo>
                        <a:pt x="131" y="1943"/>
                      </a:lnTo>
                      <a:lnTo>
                        <a:pt x="66" y="2221"/>
                      </a:lnTo>
                      <a:lnTo>
                        <a:pt x="17" y="2482"/>
                      </a:lnTo>
                      <a:lnTo>
                        <a:pt x="0" y="2776"/>
                      </a:lnTo>
                      <a:lnTo>
                        <a:pt x="17" y="3053"/>
                      </a:lnTo>
                      <a:lnTo>
                        <a:pt x="66" y="3330"/>
                      </a:lnTo>
                      <a:lnTo>
                        <a:pt x="131" y="3592"/>
                      </a:lnTo>
                      <a:lnTo>
                        <a:pt x="229" y="3853"/>
                      </a:lnTo>
                      <a:lnTo>
                        <a:pt x="343" y="4098"/>
                      </a:lnTo>
                      <a:lnTo>
                        <a:pt x="474" y="4326"/>
                      </a:lnTo>
                      <a:lnTo>
                        <a:pt x="637" y="4538"/>
                      </a:lnTo>
                      <a:lnTo>
                        <a:pt x="816" y="4734"/>
                      </a:lnTo>
                      <a:lnTo>
                        <a:pt x="1012" y="4914"/>
                      </a:lnTo>
                      <a:lnTo>
                        <a:pt x="1225" y="5061"/>
                      </a:lnTo>
                      <a:lnTo>
                        <a:pt x="1453" y="5208"/>
                      </a:lnTo>
                      <a:lnTo>
                        <a:pt x="1698" y="5322"/>
                      </a:lnTo>
                      <a:lnTo>
                        <a:pt x="1959" y="5420"/>
                      </a:lnTo>
                      <a:lnTo>
                        <a:pt x="2220" y="5485"/>
                      </a:lnTo>
                      <a:lnTo>
                        <a:pt x="2498" y="5518"/>
                      </a:lnTo>
                      <a:lnTo>
                        <a:pt x="2775" y="5534"/>
                      </a:lnTo>
                      <a:lnTo>
                        <a:pt x="3053" y="5518"/>
                      </a:lnTo>
                      <a:lnTo>
                        <a:pt x="3330" y="5485"/>
                      </a:lnTo>
                      <a:lnTo>
                        <a:pt x="3591" y="5420"/>
                      </a:lnTo>
                      <a:lnTo>
                        <a:pt x="3853" y="5322"/>
                      </a:lnTo>
                      <a:lnTo>
                        <a:pt x="4097" y="5208"/>
                      </a:lnTo>
                      <a:lnTo>
                        <a:pt x="4326" y="5061"/>
                      </a:lnTo>
                      <a:lnTo>
                        <a:pt x="4538" y="4914"/>
                      </a:lnTo>
                      <a:lnTo>
                        <a:pt x="4734" y="4734"/>
                      </a:lnTo>
                      <a:lnTo>
                        <a:pt x="4914" y="4538"/>
                      </a:lnTo>
                      <a:lnTo>
                        <a:pt x="5077" y="4326"/>
                      </a:lnTo>
                      <a:lnTo>
                        <a:pt x="5207" y="4098"/>
                      </a:lnTo>
                      <a:lnTo>
                        <a:pt x="5322" y="3853"/>
                      </a:lnTo>
                      <a:lnTo>
                        <a:pt x="5420" y="3592"/>
                      </a:lnTo>
                      <a:lnTo>
                        <a:pt x="5485" y="3330"/>
                      </a:lnTo>
                      <a:lnTo>
                        <a:pt x="5534" y="3053"/>
                      </a:lnTo>
                      <a:lnTo>
                        <a:pt x="5534" y="2776"/>
                      </a:lnTo>
                      <a:lnTo>
                        <a:pt x="5534" y="2482"/>
                      </a:lnTo>
                      <a:lnTo>
                        <a:pt x="5485" y="2221"/>
                      </a:lnTo>
                      <a:lnTo>
                        <a:pt x="5420" y="1943"/>
                      </a:lnTo>
                      <a:lnTo>
                        <a:pt x="5322" y="1698"/>
                      </a:lnTo>
                      <a:lnTo>
                        <a:pt x="5207" y="1453"/>
                      </a:lnTo>
                      <a:lnTo>
                        <a:pt x="5077" y="1225"/>
                      </a:lnTo>
                      <a:lnTo>
                        <a:pt x="4914" y="1013"/>
                      </a:lnTo>
                      <a:lnTo>
                        <a:pt x="4734" y="817"/>
                      </a:lnTo>
                      <a:lnTo>
                        <a:pt x="4538" y="637"/>
                      </a:lnTo>
                      <a:lnTo>
                        <a:pt x="4326" y="474"/>
                      </a:lnTo>
                      <a:lnTo>
                        <a:pt x="4097" y="343"/>
                      </a:lnTo>
                      <a:lnTo>
                        <a:pt x="3853" y="229"/>
                      </a:lnTo>
                      <a:lnTo>
                        <a:pt x="3591" y="131"/>
                      </a:lnTo>
                      <a:lnTo>
                        <a:pt x="3330" y="66"/>
                      </a:lnTo>
                      <a:lnTo>
                        <a:pt x="3053" y="17"/>
                      </a:lnTo>
                      <a:lnTo>
                        <a:pt x="27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5"/>
                <p:cNvSpPr/>
                <p:nvPr/>
              </p:nvSpPr>
              <p:spPr>
                <a:xfrm>
                  <a:off x="3560100" y="2840638"/>
                  <a:ext cx="138375" cy="138375"/>
                </a:xfrm>
                <a:custGeom>
                  <a:rect b="b" l="l" r="r" t="t"/>
                  <a:pathLst>
                    <a:path extrusionOk="0" h="5535" w="5535">
                      <a:moveTo>
                        <a:pt x="2482" y="1"/>
                      </a:moveTo>
                      <a:lnTo>
                        <a:pt x="2221" y="50"/>
                      </a:lnTo>
                      <a:lnTo>
                        <a:pt x="1943" y="115"/>
                      </a:lnTo>
                      <a:lnTo>
                        <a:pt x="1698" y="213"/>
                      </a:lnTo>
                      <a:lnTo>
                        <a:pt x="1454" y="327"/>
                      </a:lnTo>
                      <a:lnTo>
                        <a:pt x="1225" y="458"/>
                      </a:lnTo>
                      <a:lnTo>
                        <a:pt x="1013" y="621"/>
                      </a:lnTo>
                      <a:lnTo>
                        <a:pt x="817" y="801"/>
                      </a:lnTo>
                      <a:lnTo>
                        <a:pt x="637" y="997"/>
                      </a:lnTo>
                      <a:lnTo>
                        <a:pt x="474" y="1209"/>
                      </a:lnTo>
                      <a:lnTo>
                        <a:pt x="344" y="1437"/>
                      </a:lnTo>
                      <a:lnTo>
                        <a:pt x="229" y="1682"/>
                      </a:lnTo>
                      <a:lnTo>
                        <a:pt x="131" y="1943"/>
                      </a:lnTo>
                      <a:lnTo>
                        <a:pt x="66" y="2205"/>
                      </a:lnTo>
                      <a:lnTo>
                        <a:pt x="17" y="2482"/>
                      </a:lnTo>
                      <a:lnTo>
                        <a:pt x="1" y="2760"/>
                      </a:lnTo>
                      <a:lnTo>
                        <a:pt x="17" y="3037"/>
                      </a:lnTo>
                      <a:lnTo>
                        <a:pt x="66" y="3314"/>
                      </a:lnTo>
                      <a:lnTo>
                        <a:pt x="131" y="3576"/>
                      </a:lnTo>
                      <a:lnTo>
                        <a:pt x="229" y="3837"/>
                      </a:lnTo>
                      <a:lnTo>
                        <a:pt x="344" y="4082"/>
                      </a:lnTo>
                      <a:lnTo>
                        <a:pt x="474" y="4310"/>
                      </a:lnTo>
                      <a:lnTo>
                        <a:pt x="637" y="4522"/>
                      </a:lnTo>
                      <a:lnTo>
                        <a:pt x="817" y="4718"/>
                      </a:lnTo>
                      <a:lnTo>
                        <a:pt x="1013" y="4898"/>
                      </a:lnTo>
                      <a:lnTo>
                        <a:pt x="1225" y="5061"/>
                      </a:lnTo>
                      <a:lnTo>
                        <a:pt x="1454" y="5192"/>
                      </a:lnTo>
                      <a:lnTo>
                        <a:pt x="1698" y="5306"/>
                      </a:lnTo>
                      <a:lnTo>
                        <a:pt x="1943" y="5404"/>
                      </a:lnTo>
                      <a:lnTo>
                        <a:pt x="2221" y="5469"/>
                      </a:lnTo>
                      <a:lnTo>
                        <a:pt x="2482" y="5518"/>
                      </a:lnTo>
                      <a:lnTo>
                        <a:pt x="2776" y="5534"/>
                      </a:lnTo>
                      <a:lnTo>
                        <a:pt x="3053" y="5518"/>
                      </a:lnTo>
                      <a:lnTo>
                        <a:pt x="3331" y="5469"/>
                      </a:lnTo>
                      <a:lnTo>
                        <a:pt x="3592" y="5404"/>
                      </a:lnTo>
                      <a:lnTo>
                        <a:pt x="3853" y="5306"/>
                      </a:lnTo>
                      <a:lnTo>
                        <a:pt x="4098" y="5192"/>
                      </a:lnTo>
                      <a:lnTo>
                        <a:pt x="4326" y="5061"/>
                      </a:lnTo>
                      <a:lnTo>
                        <a:pt x="4539" y="4898"/>
                      </a:lnTo>
                      <a:lnTo>
                        <a:pt x="4735" y="4718"/>
                      </a:lnTo>
                      <a:lnTo>
                        <a:pt x="4914" y="4522"/>
                      </a:lnTo>
                      <a:lnTo>
                        <a:pt x="5061" y="4310"/>
                      </a:lnTo>
                      <a:lnTo>
                        <a:pt x="5208" y="4082"/>
                      </a:lnTo>
                      <a:lnTo>
                        <a:pt x="5322" y="3837"/>
                      </a:lnTo>
                      <a:lnTo>
                        <a:pt x="5420" y="3576"/>
                      </a:lnTo>
                      <a:lnTo>
                        <a:pt x="5485" y="3314"/>
                      </a:lnTo>
                      <a:lnTo>
                        <a:pt x="5518" y="3037"/>
                      </a:lnTo>
                      <a:lnTo>
                        <a:pt x="5534" y="2760"/>
                      </a:lnTo>
                      <a:lnTo>
                        <a:pt x="5518" y="2482"/>
                      </a:lnTo>
                      <a:lnTo>
                        <a:pt x="5485" y="2205"/>
                      </a:lnTo>
                      <a:lnTo>
                        <a:pt x="5420" y="1943"/>
                      </a:lnTo>
                      <a:lnTo>
                        <a:pt x="5322" y="1682"/>
                      </a:lnTo>
                      <a:lnTo>
                        <a:pt x="5208" y="1437"/>
                      </a:lnTo>
                      <a:lnTo>
                        <a:pt x="5061" y="1209"/>
                      </a:lnTo>
                      <a:lnTo>
                        <a:pt x="4914" y="997"/>
                      </a:lnTo>
                      <a:lnTo>
                        <a:pt x="4735" y="801"/>
                      </a:lnTo>
                      <a:lnTo>
                        <a:pt x="4539" y="621"/>
                      </a:lnTo>
                      <a:lnTo>
                        <a:pt x="4326" y="458"/>
                      </a:lnTo>
                      <a:lnTo>
                        <a:pt x="4098" y="327"/>
                      </a:lnTo>
                      <a:lnTo>
                        <a:pt x="3853" y="213"/>
                      </a:lnTo>
                      <a:lnTo>
                        <a:pt x="3592" y="115"/>
                      </a:lnTo>
                      <a:lnTo>
                        <a:pt x="3331" y="50"/>
                      </a:lnTo>
                      <a:lnTo>
                        <a:pt x="30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5"/>
                <p:cNvSpPr/>
                <p:nvPr/>
              </p:nvSpPr>
              <p:spPr>
                <a:xfrm>
                  <a:off x="2866375" y="3238113"/>
                  <a:ext cx="138775" cy="138350"/>
                </a:xfrm>
                <a:custGeom>
                  <a:rect b="b" l="l" r="r" t="t"/>
                  <a:pathLst>
                    <a:path extrusionOk="0" h="5534" w="5551">
                      <a:moveTo>
                        <a:pt x="2776" y="0"/>
                      </a:moveTo>
                      <a:lnTo>
                        <a:pt x="2498" y="17"/>
                      </a:lnTo>
                      <a:lnTo>
                        <a:pt x="2221" y="49"/>
                      </a:lnTo>
                      <a:lnTo>
                        <a:pt x="1960" y="131"/>
                      </a:lnTo>
                      <a:lnTo>
                        <a:pt x="1698" y="213"/>
                      </a:lnTo>
                      <a:lnTo>
                        <a:pt x="1454" y="327"/>
                      </a:lnTo>
                      <a:lnTo>
                        <a:pt x="1225" y="474"/>
                      </a:lnTo>
                      <a:lnTo>
                        <a:pt x="1013" y="637"/>
                      </a:lnTo>
                      <a:lnTo>
                        <a:pt x="817" y="817"/>
                      </a:lnTo>
                      <a:lnTo>
                        <a:pt x="637" y="1012"/>
                      </a:lnTo>
                      <a:lnTo>
                        <a:pt x="474" y="1225"/>
                      </a:lnTo>
                      <a:lnTo>
                        <a:pt x="344" y="1453"/>
                      </a:lnTo>
                      <a:lnTo>
                        <a:pt x="229" y="1698"/>
                      </a:lnTo>
                      <a:lnTo>
                        <a:pt x="131" y="1943"/>
                      </a:lnTo>
                      <a:lnTo>
                        <a:pt x="66" y="2204"/>
                      </a:lnTo>
                      <a:lnTo>
                        <a:pt x="17" y="2482"/>
                      </a:lnTo>
                      <a:lnTo>
                        <a:pt x="1" y="2759"/>
                      </a:lnTo>
                      <a:lnTo>
                        <a:pt x="17" y="3053"/>
                      </a:lnTo>
                      <a:lnTo>
                        <a:pt x="66" y="3330"/>
                      </a:lnTo>
                      <a:lnTo>
                        <a:pt x="131" y="3591"/>
                      </a:lnTo>
                      <a:lnTo>
                        <a:pt x="229" y="3853"/>
                      </a:lnTo>
                      <a:lnTo>
                        <a:pt x="344" y="4081"/>
                      </a:lnTo>
                      <a:lnTo>
                        <a:pt x="474" y="4310"/>
                      </a:lnTo>
                      <a:lnTo>
                        <a:pt x="637" y="4522"/>
                      </a:lnTo>
                      <a:lnTo>
                        <a:pt x="817" y="4718"/>
                      </a:lnTo>
                      <a:lnTo>
                        <a:pt x="1013" y="4897"/>
                      </a:lnTo>
                      <a:lnTo>
                        <a:pt x="1225" y="5061"/>
                      </a:lnTo>
                      <a:lnTo>
                        <a:pt x="1454" y="5207"/>
                      </a:lnTo>
                      <a:lnTo>
                        <a:pt x="1698" y="5322"/>
                      </a:lnTo>
                      <a:lnTo>
                        <a:pt x="1960" y="5403"/>
                      </a:lnTo>
                      <a:lnTo>
                        <a:pt x="2221" y="5469"/>
                      </a:lnTo>
                      <a:lnTo>
                        <a:pt x="2498" y="5518"/>
                      </a:lnTo>
                      <a:lnTo>
                        <a:pt x="2776" y="5534"/>
                      </a:lnTo>
                      <a:lnTo>
                        <a:pt x="3053" y="5518"/>
                      </a:lnTo>
                      <a:lnTo>
                        <a:pt x="3331" y="5469"/>
                      </a:lnTo>
                      <a:lnTo>
                        <a:pt x="3592" y="5403"/>
                      </a:lnTo>
                      <a:lnTo>
                        <a:pt x="3853" y="5322"/>
                      </a:lnTo>
                      <a:lnTo>
                        <a:pt x="4098" y="5207"/>
                      </a:lnTo>
                      <a:lnTo>
                        <a:pt x="4326" y="5061"/>
                      </a:lnTo>
                      <a:lnTo>
                        <a:pt x="4539" y="4897"/>
                      </a:lnTo>
                      <a:lnTo>
                        <a:pt x="4734" y="4718"/>
                      </a:lnTo>
                      <a:lnTo>
                        <a:pt x="4914" y="4522"/>
                      </a:lnTo>
                      <a:lnTo>
                        <a:pt x="5077" y="4310"/>
                      </a:lnTo>
                      <a:lnTo>
                        <a:pt x="5208" y="4081"/>
                      </a:lnTo>
                      <a:lnTo>
                        <a:pt x="5322" y="3853"/>
                      </a:lnTo>
                      <a:lnTo>
                        <a:pt x="5420" y="3591"/>
                      </a:lnTo>
                      <a:lnTo>
                        <a:pt x="5485" y="3330"/>
                      </a:lnTo>
                      <a:lnTo>
                        <a:pt x="5534" y="3053"/>
                      </a:lnTo>
                      <a:lnTo>
                        <a:pt x="5551" y="2759"/>
                      </a:lnTo>
                      <a:lnTo>
                        <a:pt x="5534" y="2482"/>
                      </a:lnTo>
                      <a:lnTo>
                        <a:pt x="5485" y="2204"/>
                      </a:lnTo>
                      <a:lnTo>
                        <a:pt x="5420" y="1943"/>
                      </a:lnTo>
                      <a:lnTo>
                        <a:pt x="5322" y="1698"/>
                      </a:lnTo>
                      <a:lnTo>
                        <a:pt x="5208" y="1453"/>
                      </a:lnTo>
                      <a:lnTo>
                        <a:pt x="5077" y="1225"/>
                      </a:lnTo>
                      <a:lnTo>
                        <a:pt x="4914" y="1012"/>
                      </a:lnTo>
                      <a:lnTo>
                        <a:pt x="4734" y="817"/>
                      </a:lnTo>
                      <a:lnTo>
                        <a:pt x="4539" y="637"/>
                      </a:lnTo>
                      <a:lnTo>
                        <a:pt x="4326" y="474"/>
                      </a:lnTo>
                      <a:lnTo>
                        <a:pt x="4098" y="327"/>
                      </a:lnTo>
                      <a:lnTo>
                        <a:pt x="3853" y="213"/>
                      </a:lnTo>
                      <a:lnTo>
                        <a:pt x="3592" y="131"/>
                      </a:lnTo>
                      <a:lnTo>
                        <a:pt x="3331" y="49"/>
                      </a:lnTo>
                      <a:lnTo>
                        <a:pt x="3053" y="17"/>
                      </a:lnTo>
                      <a:lnTo>
                        <a:pt x="27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5"/>
                <p:cNvSpPr/>
                <p:nvPr/>
              </p:nvSpPr>
              <p:spPr>
                <a:xfrm>
                  <a:off x="3179375" y="2206513"/>
                  <a:ext cx="208150" cy="208125"/>
                </a:xfrm>
                <a:custGeom>
                  <a:rect b="b" l="l" r="r" t="t"/>
                  <a:pathLst>
                    <a:path extrusionOk="0" h="8325" w="8326">
                      <a:moveTo>
                        <a:pt x="3951" y="0"/>
                      </a:moveTo>
                      <a:lnTo>
                        <a:pt x="3738" y="16"/>
                      </a:lnTo>
                      <a:lnTo>
                        <a:pt x="3526" y="49"/>
                      </a:lnTo>
                      <a:lnTo>
                        <a:pt x="3330" y="82"/>
                      </a:lnTo>
                      <a:lnTo>
                        <a:pt x="3118" y="131"/>
                      </a:lnTo>
                      <a:lnTo>
                        <a:pt x="2922" y="180"/>
                      </a:lnTo>
                      <a:lnTo>
                        <a:pt x="2743" y="245"/>
                      </a:lnTo>
                      <a:lnTo>
                        <a:pt x="2547" y="327"/>
                      </a:lnTo>
                      <a:lnTo>
                        <a:pt x="2367" y="408"/>
                      </a:lnTo>
                      <a:lnTo>
                        <a:pt x="2188" y="506"/>
                      </a:lnTo>
                      <a:lnTo>
                        <a:pt x="1845" y="718"/>
                      </a:lnTo>
                      <a:lnTo>
                        <a:pt x="1519" y="947"/>
                      </a:lnTo>
                      <a:lnTo>
                        <a:pt x="1225" y="1224"/>
                      </a:lnTo>
                      <a:lnTo>
                        <a:pt x="964" y="1518"/>
                      </a:lnTo>
                      <a:lnTo>
                        <a:pt x="719" y="1828"/>
                      </a:lnTo>
                      <a:lnTo>
                        <a:pt x="507" y="2171"/>
                      </a:lnTo>
                      <a:lnTo>
                        <a:pt x="409" y="2351"/>
                      </a:lnTo>
                      <a:lnTo>
                        <a:pt x="327" y="2546"/>
                      </a:lnTo>
                      <a:lnTo>
                        <a:pt x="262" y="2726"/>
                      </a:lnTo>
                      <a:lnTo>
                        <a:pt x="196" y="2922"/>
                      </a:lnTo>
                      <a:lnTo>
                        <a:pt x="131" y="3118"/>
                      </a:lnTo>
                      <a:lnTo>
                        <a:pt x="82" y="3330"/>
                      </a:lnTo>
                      <a:lnTo>
                        <a:pt x="49" y="3526"/>
                      </a:lnTo>
                      <a:lnTo>
                        <a:pt x="33" y="3738"/>
                      </a:lnTo>
                      <a:lnTo>
                        <a:pt x="17" y="3950"/>
                      </a:lnTo>
                      <a:lnTo>
                        <a:pt x="1" y="4162"/>
                      </a:lnTo>
                      <a:lnTo>
                        <a:pt x="17" y="4375"/>
                      </a:lnTo>
                      <a:lnTo>
                        <a:pt x="33" y="4587"/>
                      </a:lnTo>
                      <a:lnTo>
                        <a:pt x="49" y="4799"/>
                      </a:lnTo>
                      <a:lnTo>
                        <a:pt x="82" y="4995"/>
                      </a:lnTo>
                      <a:lnTo>
                        <a:pt x="131" y="5207"/>
                      </a:lnTo>
                      <a:lnTo>
                        <a:pt x="196" y="5403"/>
                      </a:lnTo>
                      <a:lnTo>
                        <a:pt x="262" y="5599"/>
                      </a:lnTo>
                      <a:lnTo>
                        <a:pt x="327" y="5778"/>
                      </a:lnTo>
                      <a:lnTo>
                        <a:pt x="409" y="5958"/>
                      </a:lnTo>
                      <a:lnTo>
                        <a:pt x="507" y="6138"/>
                      </a:lnTo>
                      <a:lnTo>
                        <a:pt x="719" y="6480"/>
                      </a:lnTo>
                      <a:lnTo>
                        <a:pt x="964" y="6807"/>
                      </a:lnTo>
                      <a:lnTo>
                        <a:pt x="1225" y="7101"/>
                      </a:lnTo>
                      <a:lnTo>
                        <a:pt x="1519" y="7378"/>
                      </a:lnTo>
                      <a:lnTo>
                        <a:pt x="1845" y="7607"/>
                      </a:lnTo>
                      <a:lnTo>
                        <a:pt x="2188" y="7819"/>
                      </a:lnTo>
                      <a:lnTo>
                        <a:pt x="2367" y="7917"/>
                      </a:lnTo>
                      <a:lnTo>
                        <a:pt x="2547" y="7998"/>
                      </a:lnTo>
                      <a:lnTo>
                        <a:pt x="2743" y="8064"/>
                      </a:lnTo>
                      <a:lnTo>
                        <a:pt x="2922" y="8129"/>
                      </a:lnTo>
                      <a:lnTo>
                        <a:pt x="3118" y="8194"/>
                      </a:lnTo>
                      <a:lnTo>
                        <a:pt x="3330" y="8243"/>
                      </a:lnTo>
                      <a:lnTo>
                        <a:pt x="3526" y="8276"/>
                      </a:lnTo>
                      <a:lnTo>
                        <a:pt x="3738" y="8308"/>
                      </a:lnTo>
                      <a:lnTo>
                        <a:pt x="3951" y="8325"/>
                      </a:lnTo>
                      <a:lnTo>
                        <a:pt x="4375" y="8325"/>
                      </a:lnTo>
                      <a:lnTo>
                        <a:pt x="4587" y="8308"/>
                      </a:lnTo>
                      <a:lnTo>
                        <a:pt x="4799" y="8276"/>
                      </a:lnTo>
                      <a:lnTo>
                        <a:pt x="5012" y="8243"/>
                      </a:lnTo>
                      <a:lnTo>
                        <a:pt x="5208" y="8194"/>
                      </a:lnTo>
                      <a:lnTo>
                        <a:pt x="5403" y="8129"/>
                      </a:lnTo>
                      <a:lnTo>
                        <a:pt x="5599" y="8064"/>
                      </a:lnTo>
                      <a:lnTo>
                        <a:pt x="5779" y="7998"/>
                      </a:lnTo>
                      <a:lnTo>
                        <a:pt x="5975" y="7917"/>
                      </a:lnTo>
                      <a:lnTo>
                        <a:pt x="6154" y="7819"/>
                      </a:lnTo>
                      <a:lnTo>
                        <a:pt x="6497" y="7607"/>
                      </a:lnTo>
                      <a:lnTo>
                        <a:pt x="6807" y="7378"/>
                      </a:lnTo>
                      <a:lnTo>
                        <a:pt x="7117" y="7101"/>
                      </a:lnTo>
                      <a:lnTo>
                        <a:pt x="7379" y="6807"/>
                      </a:lnTo>
                      <a:lnTo>
                        <a:pt x="7623" y="6480"/>
                      </a:lnTo>
                      <a:lnTo>
                        <a:pt x="7819" y="6138"/>
                      </a:lnTo>
                      <a:lnTo>
                        <a:pt x="7917" y="5958"/>
                      </a:lnTo>
                      <a:lnTo>
                        <a:pt x="7999" y="5778"/>
                      </a:lnTo>
                      <a:lnTo>
                        <a:pt x="8080" y="5599"/>
                      </a:lnTo>
                      <a:lnTo>
                        <a:pt x="8146" y="5403"/>
                      </a:lnTo>
                      <a:lnTo>
                        <a:pt x="8195" y="5207"/>
                      </a:lnTo>
                      <a:lnTo>
                        <a:pt x="8244" y="4995"/>
                      </a:lnTo>
                      <a:lnTo>
                        <a:pt x="8276" y="4799"/>
                      </a:lnTo>
                      <a:lnTo>
                        <a:pt x="8309" y="4587"/>
                      </a:lnTo>
                      <a:lnTo>
                        <a:pt x="8325" y="4375"/>
                      </a:lnTo>
                      <a:lnTo>
                        <a:pt x="8325" y="4162"/>
                      </a:lnTo>
                      <a:lnTo>
                        <a:pt x="8325" y="3950"/>
                      </a:lnTo>
                      <a:lnTo>
                        <a:pt x="8309" y="3738"/>
                      </a:lnTo>
                      <a:lnTo>
                        <a:pt x="8276" y="3526"/>
                      </a:lnTo>
                      <a:lnTo>
                        <a:pt x="8244" y="3330"/>
                      </a:lnTo>
                      <a:lnTo>
                        <a:pt x="8195" y="3118"/>
                      </a:lnTo>
                      <a:lnTo>
                        <a:pt x="8146" y="2922"/>
                      </a:lnTo>
                      <a:lnTo>
                        <a:pt x="8080" y="2726"/>
                      </a:lnTo>
                      <a:lnTo>
                        <a:pt x="7999" y="2546"/>
                      </a:lnTo>
                      <a:lnTo>
                        <a:pt x="7917" y="2351"/>
                      </a:lnTo>
                      <a:lnTo>
                        <a:pt x="7819" y="2171"/>
                      </a:lnTo>
                      <a:lnTo>
                        <a:pt x="7623" y="1828"/>
                      </a:lnTo>
                      <a:lnTo>
                        <a:pt x="7379" y="1518"/>
                      </a:lnTo>
                      <a:lnTo>
                        <a:pt x="7117" y="1224"/>
                      </a:lnTo>
                      <a:lnTo>
                        <a:pt x="6807" y="947"/>
                      </a:lnTo>
                      <a:lnTo>
                        <a:pt x="6497" y="718"/>
                      </a:lnTo>
                      <a:lnTo>
                        <a:pt x="6154" y="506"/>
                      </a:lnTo>
                      <a:lnTo>
                        <a:pt x="5975" y="408"/>
                      </a:lnTo>
                      <a:lnTo>
                        <a:pt x="5779" y="327"/>
                      </a:lnTo>
                      <a:lnTo>
                        <a:pt x="5599" y="245"/>
                      </a:lnTo>
                      <a:lnTo>
                        <a:pt x="5403" y="180"/>
                      </a:lnTo>
                      <a:lnTo>
                        <a:pt x="5208" y="131"/>
                      </a:lnTo>
                      <a:lnTo>
                        <a:pt x="5012" y="82"/>
                      </a:lnTo>
                      <a:lnTo>
                        <a:pt x="4799" y="49"/>
                      </a:lnTo>
                      <a:lnTo>
                        <a:pt x="4587" y="16"/>
                      </a:lnTo>
                      <a:lnTo>
                        <a:pt x="43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5"/>
                <p:cNvSpPr/>
                <p:nvPr/>
              </p:nvSpPr>
              <p:spPr>
                <a:xfrm>
                  <a:off x="3178150" y="2599888"/>
                  <a:ext cx="211000" cy="210600"/>
                </a:xfrm>
                <a:custGeom>
                  <a:rect b="b" l="l" r="r" t="t"/>
                  <a:pathLst>
                    <a:path extrusionOk="0" h="8424" w="8440">
                      <a:moveTo>
                        <a:pt x="4000" y="0"/>
                      </a:moveTo>
                      <a:lnTo>
                        <a:pt x="3787" y="17"/>
                      </a:lnTo>
                      <a:lnTo>
                        <a:pt x="3575" y="49"/>
                      </a:lnTo>
                      <a:lnTo>
                        <a:pt x="3363" y="82"/>
                      </a:lnTo>
                      <a:lnTo>
                        <a:pt x="3167" y="131"/>
                      </a:lnTo>
                      <a:lnTo>
                        <a:pt x="2955" y="180"/>
                      </a:lnTo>
                      <a:lnTo>
                        <a:pt x="2759" y="245"/>
                      </a:lnTo>
                      <a:lnTo>
                        <a:pt x="2580" y="327"/>
                      </a:lnTo>
                      <a:lnTo>
                        <a:pt x="2384" y="408"/>
                      </a:lnTo>
                      <a:lnTo>
                        <a:pt x="2204" y="506"/>
                      </a:lnTo>
                      <a:lnTo>
                        <a:pt x="2025" y="604"/>
                      </a:lnTo>
                      <a:lnTo>
                        <a:pt x="1861" y="719"/>
                      </a:lnTo>
                      <a:lnTo>
                        <a:pt x="1535" y="963"/>
                      </a:lnTo>
                      <a:lnTo>
                        <a:pt x="1241" y="1225"/>
                      </a:lnTo>
                      <a:lnTo>
                        <a:pt x="964" y="1535"/>
                      </a:lnTo>
                      <a:lnTo>
                        <a:pt x="719" y="1861"/>
                      </a:lnTo>
                      <a:lnTo>
                        <a:pt x="605" y="2024"/>
                      </a:lnTo>
                      <a:lnTo>
                        <a:pt x="507" y="2204"/>
                      </a:lnTo>
                      <a:lnTo>
                        <a:pt x="409" y="2384"/>
                      </a:lnTo>
                      <a:lnTo>
                        <a:pt x="327" y="2563"/>
                      </a:lnTo>
                      <a:lnTo>
                        <a:pt x="262" y="2759"/>
                      </a:lnTo>
                      <a:lnTo>
                        <a:pt x="196" y="2955"/>
                      </a:lnTo>
                      <a:lnTo>
                        <a:pt x="131" y="3151"/>
                      </a:lnTo>
                      <a:lnTo>
                        <a:pt x="82" y="3363"/>
                      </a:lnTo>
                      <a:lnTo>
                        <a:pt x="50" y="3575"/>
                      </a:lnTo>
                      <a:lnTo>
                        <a:pt x="17" y="3787"/>
                      </a:lnTo>
                      <a:lnTo>
                        <a:pt x="1" y="4000"/>
                      </a:lnTo>
                      <a:lnTo>
                        <a:pt x="1" y="4212"/>
                      </a:lnTo>
                      <a:lnTo>
                        <a:pt x="1" y="4424"/>
                      </a:lnTo>
                      <a:lnTo>
                        <a:pt x="17" y="4636"/>
                      </a:lnTo>
                      <a:lnTo>
                        <a:pt x="50" y="4848"/>
                      </a:lnTo>
                      <a:lnTo>
                        <a:pt x="82" y="5061"/>
                      </a:lnTo>
                      <a:lnTo>
                        <a:pt x="131" y="5256"/>
                      </a:lnTo>
                      <a:lnTo>
                        <a:pt x="196" y="5469"/>
                      </a:lnTo>
                      <a:lnTo>
                        <a:pt x="262" y="5664"/>
                      </a:lnTo>
                      <a:lnTo>
                        <a:pt x="327" y="5844"/>
                      </a:lnTo>
                      <a:lnTo>
                        <a:pt x="409" y="6040"/>
                      </a:lnTo>
                      <a:lnTo>
                        <a:pt x="507" y="6219"/>
                      </a:lnTo>
                      <a:lnTo>
                        <a:pt x="605" y="6399"/>
                      </a:lnTo>
                      <a:lnTo>
                        <a:pt x="719" y="6562"/>
                      </a:lnTo>
                      <a:lnTo>
                        <a:pt x="964" y="6889"/>
                      </a:lnTo>
                      <a:lnTo>
                        <a:pt x="1241" y="7199"/>
                      </a:lnTo>
                      <a:lnTo>
                        <a:pt x="1535" y="7460"/>
                      </a:lnTo>
                      <a:lnTo>
                        <a:pt x="1861" y="7705"/>
                      </a:lnTo>
                      <a:lnTo>
                        <a:pt x="2025" y="7819"/>
                      </a:lnTo>
                      <a:lnTo>
                        <a:pt x="2204" y="7917"/>
                      </a:lnTo>
                      <a:lnTo>
                        <a:pt x="2384" y="8015"/>
                      </a:lnTo>
                      <a:lnTo>
                        <a:pt x="2580" y="8097"/>
                      </a:lnTo>
                      <a:lnTo>
                        <a:pt x="2759" y="8162"/>
                      </a:lnTo>
                      <a:lnTo>
                        <a:pt x="2955" y="8243"/>
                      </a:lnTo>
                      <a:lnTo>
                        <a:pt x="3167" y="8292"/>
                      </a:lnTo>
                      <a:lnTo>
                        <a:pt x="3363" y="8341"/>
                      </a:lnTo>
                      <a:lnTo>
                        <a:pt x="3575" y="8374"/>
                      </a:lnTo>
                      <a:lnTo>
                        <a:pt x="3787" y="8407"/>
                      </a:lnTo>
                      <a:lnTo>
                        <a:pt x="4000" y="8423"/>
                      </a:lnTo>
                      <a:lnTo>
                        <a:pt x="4424" y="8423"/>
                      </a:lnTo>
                      <a:lnTo>
                        <a:pt x="4653" y="8407"/>
                      </a:lnTo>
                      <a:lnTo>
                        <a:pt x="4865" y="8374"/>
                      </a:lnTo>
                      <a:lnTo>
                        <a:pt x="5061" y="8341"/>
                      </a:lnTo>
                      <a:lnTo>
                        <a:pt x="5273" y="8292"/>
                      </a:lnTo>
                      <a:lnTo>
                        <a:pt x="5469" y="8243"/>
                      </a:lnTo>
                      <a:lnTo>
                        <a:pt x="5665" y="8162"/>
                      </a:lnTo>
                      <a:lnTo>
                        <a:pt x="5861" y="8097"/>
                      </a:lnTo>
                      <a:lnTo>
                        <a:pt x="6040" y="8015"/>
                      </a:lnTo>
                      <a:lnTo>
                        <a:pt x="6220" y="7917"/>
                      </a:lnTo>
                      <a:lnTo>
                        <a:pt x="6399" y="7819"/>
                      </a:lnTo>
                      <a:lnTo>
                        <a:pt x="6579" y="7705"/>
                      </a:lnTo>
                      <a:lnTo>
                        <a:pt x="6905" y="7460"/>
                      </a:lnTo>
                      <a:lnTo>
                        <a:pt x="7199" y="7199"/>
                      </a:lnTo>
                      <a:lnTo>
                        <a:pt x="7476" y="6889"/>
                      </a:lnTo>
                      <a:lnTo>
                        <a:pt x="7705" y="6562"/>
                      </a:lnTo>
                      <a:lnTo>
                        <a:pt x="7819" y="6399"/>
                      </a:lnTo>
                      <a:lnTo>
                        <a:pt x="7917" y="6219"/>
                      </a:lnTo>
                      <a:lnTo>
                        <a:pt x="8015" y="6040"/>
                      </a:lnTo>
                      <a:lnTo>
                        <a:pt x="8097" y="5844"/>
                      </a:lnTo>
                      <a:lnTo>
                        <a:pt x="8178" y="5664"/>
                      </a:lnTo>
                      <a:lnTo>
                        <a:pt x="8244" y="5469"/>
                      </a:lnTo>
                      <a:lnTo>
                        <a:pt x="8293" y="5256"/>
                      </a:lnTo>
                      <a:lnTo>
                        <a:pt x="8342" y="5061"/>
                      </a:lnTo>
                      <a:lnTo>
                        <a:pt x="8391" y="4848"/>
                      </a:lnTo>
                      <a:lnTo>
                        <a:pt x="8407" y="4636"/>
                      </a:lnTo>
                      <a:lnTo>
                        <a:pt x="8423" y="4424"/>
                      </a:lnTo>
                      <a:lnTo>
                        <a:pt x="8440" y="4212"/>
                      </a:lnTo>
                      <a:lnTo>
                        <a:pt x="8423" y="4000"/>
                      </a:lnTo>
                      <a:lnTo>
                        <a:pt x="8407" y="3787"/>
                      </a:lnTo>
                      <a:lnTo>
                        <a:pt x="8391" y="3575"/>
                      </a:lnTo>
                      <a:lnTo>
                        <a:pt x="8342" y="3363"/>
                      </a:lnTo>
                      <a:lnTo>
                        <a:pt x="8293" y="3151"/>
                      </a:lnTo>
                      <a:lnTo>
                        <a:pt x="8244" y="2955"/>
                      </a:lnTo>
                      <a:lnTo>
                        <a:pt x="8178" y="2759"/>
                      </a:lnTo>
                      <a:lnTo>
                        <a:pt x="8097" y="2563"/>
                      </a:lnTo>
                      <a:lnTo>
                        <a:pt x="8015" y="2384"/>
                      </a:lnTo>
                      <a:lnTo>
                        <a:pt x="7917" y="2204"/>
                      </a:lnTo>
                      <a:lnTo>
                        <a:pt x="7819" y="2024"/>
                      </a:lnTo>
                      <a:lnTo>
                        <a:pt x="7705" y="1861"/>
                      </a:lnTo>
                      <a:lnTo>
                        <a:pt x="7476" y="1535"/>
                      </a:lnTo>
                      <a:lnTo>
                        <a:pt x="7199" y="1225"/>
                      </a:lnTo>
                      <a:lnTo>
                        <a:pt x="6905" y="963"/>
                      </a:lnTo>
                      <a:lnTo>
                        <a:pt x="6579" y="719"/>
                      </a:lnTo>
                      <a:lnTo>
                        <a:pt x="6399" y="604"/>
                      </a:lnTo>
                      <a:lnTo>
                        <a:pt x="6220" y="506"/>
                      </a:lnTo>
                      <a:lnTo>
                        <a:pt x="6040" y="408"/>
                      </a:lnTo>
                      <a:lnTo>
                        <a:pt x="5861" y="327"/>
                      </a:lnTo>
                      <a:lnTo>
                        <a:pt x="5665" y="245"/>
                      </a:lnTo>
                      <a:lnTo>
                        <a:pt x="5469" y="180"/>
                      </a:lnTo>
                      <a:lnTo>
                        <a:pt x="5273" y="131"/>
                      </a:lnTo>
                      <a:lnTo>
                        <a:pt x="5061" y="82"/>
                      </a:lnTo>
                      <a:lnTo>
                        <a:pt x="4865" y="49"/>
                      </a:lnTo>
                      <a:lnTo>
                        <a:pt x="4653" y="17"/>
                      </a:lnTo>
                      <a:lnTo>
                        <a:pt x="44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5"/>
                <p:cNvSpPr/>
                <p:nvPr/>
              </p:nvSpPr>
              <p:spPr>
                <a:xfrm>
                  <a:off x="2850050" y="2821888"/>
                  <a:ext cx="175100" cy="175475"/>
                </a:xfrm>
                <a:custGeom>
                  <a:rect b="b" l="l" r="r" t="t"/>
                  <a:pathLst>
                    <a:path extrusionOk="0" h="7019" w="7004">
                      <a:moveTo>
                        <a:pt x="3510" y="0"/>
                      </a:moveTo>
                      <a:lnTo>
                        <a:pt x="3151" y="16"/>
                      </a:lnTo>
                      <a:lnTo>
                        <a:pt x="2792" y="82"/>
                      </a:lnTo>
                      <a:lnTo>
                        <a:pt x="2466" y="163"/>
                      </a:lnTo>
                      <a:lnTo>
                        <a:pt x="2139" y="278"/>
                      </a:lnTo>
                      <a:lnTo>
                        <a:pt x="1829" y="424"/>
                      </a:lnTo>
                      <a:lnTo>
                        <a:pt x="1552" y="604"/>
                      </a:lnTo>
                      <a:lnTo>
                        <a:pt x="1274" y="800"/>
                      </a:lnTo>
                      <a:lnTo>
                        <a:pt x="1029" y="1028"/>
                      </a:lnTo>
                      <a:lnTo>
                        <a:pt x="801" y="1273"/>
                      </a:lnTo>
                      <a:lnTo>
                        <a:pt x="605" y="1551"/>
                      </a:lnTo>
                      <a:lnTo>
                        <a:pt x="425" y="1845"/>
                      </a:lnTo>
                      <a:lnTo>
                        <a:pt x="278" y="2138"/>
                      </a:lnTo>
                      <a:lnTo>
                        <a:pt x="164" y="2465"/>
                      </a:lnTo>
                      <a:lnTo>
                        <a:pt x="66" y="2808"/>
                      </a:lnTo>
                      <a:lnTo>
                        <a:pt x="17" y="3150"/>
                      </a:lnTo>
                      <a:lnTo>
                        <a:pt x="1" y="3510"/>
                      </a:lnTo>
                      <a:lnTo>
                        <a:pt x="17" y="3869"/>
                      </a:lnTo>
                      <a:lnTo>
                        <a:pt x="66" y="4211"/>
                      </a:lnTo>
                      <a:lnTo>
                        <a:pt x="164" y="4554"/>
                      </a:lnTo>
                      <a:lnTo>
                        <a:pt x="278" y="4881"/>
                      </a:lnTo>
                      <a:lnTo>
                        <a:pt x="425" y="5174"/>
                      </a:lnTo>
                      <a:lnTo>
                        <a:pt x="605" y="5468"/>
                      </a:lnTo>
                      <a:lnTo>
                        <a:pt x="801" y="5746"/>
                      </a:lnTo>
                      <a:lnTo>
                        <a:pt x="1029" y="5991"/>
                      </a:lnTo>
                      <a:lnTo>
                        <a:pt x="1274" y="6219"/>
                      </a:lnTo>
                      <a:lnTo>
                        <a:pt x="1552" y="6415"/>
                      </a:lnTo>
                      <a:lnTo>
                        <a:pt x="1829" y="6595"/>
                      </a:lnTo>
                      <a:lnTo>
                        <a:pt x="2139" y="6741"/>
                      </a:lnTo>
                      <a:lnTo>
                        <a:pt x="2466" y="6856"/>
                      </a:lnTo>
                      <a:lnTo>
                        <a:pt x="2792" y="6937"/>
                      </a:lnTo>
                      <a:lnTo>
                        <a:pt x="3151" y="7003"/>
                      </a:lnTo>
                      <a:lnTo>
                        <a:pt x="3510" y="7019"/>
                      </a:lnTo>
                      <a:lnTo>
                        <a:pt x="3869" y="7003"/>
                      </a:lnTo>
                      <a:lnTo>
                        <a:pt x="4212" y="6937"/>
                      </a:lnTo>
                      <a:lnTo>
                        <a:pt x="4539" y="6856"/>
                      </a:lnTo>
                      <a:lnTo>
                        <a:pt x="4865" y="6741"/>
                      </a:lnTo>
                      <a:lnTo>
                        <a:pt x="5175" y="6595"/>
                      </a:lnTo>
                      <a:lnTo>
                        <a:pt x="5469" y="6415"/>
                      </a:lnTo>
                      <a:lnTo>
                        <a:pt x="5730" y="6219"/>
                      </a:lnTo>
                      <a:lnTo>
                        <a:pt x="5975" y="5991"/>
                      </a:lnTo>
                      <a:lnTo>
                        <a:pt x="6204" y="5746"/>
                      </a:lnTo>
                      <a:lnTo>
                        <a:pt x="6416" y="5468"/>
                      </a:lnTo>
                      <a:lnTo>
                        <a:pt x="6579" y="5174"/>
                      </a:lnTo>
                      <a:lnTo>
                        <a:pt x="6726" y="4881"/>
                      </a:lnTo>
                      <a:lnTo>
                        <a:pt x="6857" y="4554"/>
                      </a:lnTo>
                      <a:lnTo>
                        <a:pt x="6938" y="4211"/>
                      </a:lnTo>
                      <a:lnTo>
                        <a:pt x="6987" y="3869"/>
                      </a:lnTo>
                      <a:lnTo>
                        <a:pt x="7003" y="3510"/>
                      </a:lnTo>
                      <a:lnTo>
                        <a:pt x="6987" y="3150"/>
                      </a:lnTo>
                      <a:lnTo>
                        <a:pt x="6938" y="2808"/>
                      </a:lnTo>
                      <a:lnTo>
                        <a:pt x="6857" y="2465"/>
                      </a:lnTo>
                      <a:lnTo>
                        <a:pt x="6726" y="2138"/>
                      </a:lnTo>
                      <a:lnTo>
                        <a:pt x="6579" y="1845"/>
                      </a:lnTo>
                      <a:lnTo>
                        <a:pt x="6416" y="1551"/>
                      </a:lnTo>
                      <a:lnTo>
                        <a:pt x="6204" y="1273"/>
                      </a:lnTo>
                      <a:lnTo>
                        <a:pt x="5975" y="1028"/>
                      </a:lnTo>
                      <a:lnTo>
                        <a:pt x="5730" y="800"/>
                      </a:lnTo>
                      <a:lnTo>
                        <a:pt x="5469" y="604"/>
                      </a:lnTo>
                      <a:lnTo>
                        <a:pt x="5175" y="424"/>
                      </a:lnTo>
                      <a:lnTo>
                        <a:pt x="4865" y="278"/>
                      </a:lnTo>
                      <a:lnTo>
                        <a:pt x="4539" y="163"/>
                      </a:lnTo>
                      <a:lnTo>
                        <a:pt x="4212" y="82"/>
                      </a:lnTo>
                      <a:lnTo>
                        <a:pt x="3869" y="16"/>
                      </a:lnTo>
                      <a:lnTo>
                        <a:pt x="35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5"/>
                <p:cNvSpPr/>
                <p:nvPr/>
              </p:nvSpPr>
              <p:spPr>
                <a:xfrm>
                  <a:off x="2504000" y="2617438"/>
                  <a:ext cx="175500" cy="175500"/>
                </a:xfrm>
                <a:custGeom>
                  <a:rect b="b" l="l" r="r" t="t"/>
                  <a:pathLst>
                    <a:path extrusionOk="0" h="7020" w="7020">
                      <a:moveTo>
                        <a:pt x="3510" y="0"/>
                      </a:moveTo>
                      <a:lnTo>
                        <a:pt x="3151" y="17"/>
                      </a:lnTo>
                      <a:lnTo>
                        <a:pt x="2809" y="82"/>
                      </a:lnTo>
                      <a:lnTo>
                        <a:pt x="2466" y="164"/>
                      </a:lnTo>
                      <a:lnTo>
                        <a:pt x="2156" y="278"/>
                      </a:lnTo>
                      <a:lnTo>
                        <a:pt x="1845" y="425"/>
                      </a:lnTo>
                      <a:lnTo>
                        <a:pt x="1552" y="604"/>
                      </a:lnTo>
                      <a:lnTo>
                        <a:pt x="1291" y="800"/>
                      </a:lnTo>
                      <a:lnTo>
                        <a:pt x="1029" y="1029"/>
                      </a:lnTo>
                      <a:lnTo>
                        <a:pt x="801" y="1273"/>
                      </a:lnTo>
                      <a:lnTo>
                        <a:pt x="605" y="1551"/>
                      </a:lnTo>
                      <a:lnTo>
                        <a:pt x="425" y="1845"/>
                      </a:lnTo>
                      <a:lnTo>
                        <a:pt x="278" y="2139"/>
                      </a:lnTo>
                      <a:lnTo>
                        <a:pt x="164" y="2465"/>
                      </a:lnTo>
                      <a:lnTo>
                        <a:pt x="83" y="2808"/>
                      </a:lnTo>
                      <a:lnTo>
                        <a:pt x="17" y="3151"/>
                      </a:lnTo>
                      <a:lnTo>
                        <a:pt x="1" y="3510"/>
                      </a:lnTo>
                      <a:lnTo>
                        <a:pt x="17" y="3869"/>
                      </a:lnTo>
                      <a:lnTo>
                        <a:pt x="83" y="4212"/>
                      </a:lnTo>
                      <a:lnTo>
                        <a:pt x="164" y="4554"/>
                      </a:lnTo>
                      <a:lnTo>
                        <a:pt x="278" y="4865"/>
                      </a:lnTo>
                      <a:lnTo>
                        <a:pt x="425" y="5175"/>
                      </a:lnTo>
                      <a:lnTo>
                        <a:pt x="605" y="5468"/>
                      </a:lnTo>
                      <a:lnTo>
                        <a:pt x="801" y="5730"/>
                      </a:lnTo>
                      <a:lnTo>
                        <a:pt x="1029" y="5991"/>
                      </a:lnTo>
                      <a:lnTo>
                        <a:pt x="1291" y="6219"/>
                      </a:lnTo>
                      <a:lnTo>
                        <a:pt x="1552" y="6415"/>
                      </a:lnTo>
                      <a:lnTo>
                        <a:pt x="1845" y="6595"/>
                      </a:lnTo>
                      <a:lnTo>
                        <a:pt x="2156" y="6742"/>
                      </a:lnTo>
                      <a:lnTo>
                        <a:pt x="2466" y="6856"/>
                      </a:lnTo>
                      <a:lnTo>
                        <a:pt x="2809" y="6938"/>
                      </a:lnTo>
                      <a:lnTo>
                        <a:pt x="3151" y="6987"/>
                      </a:lnTo>
                      <a:lnTo>
                        <a:pt x="3510" y="7019"/>
                      </a:lnTo>
                      <a:lnTo>
                        <a:pt x="3870" y="6987"/>
                      </a:lnTo>
                      <a:lnTo>
                        <a:pt x="4212" y="6938"/>
                      </a:lnTo>
                      <a:lnTo>
                        <a:pt x="4555" y="6856"/>
                      </a:lnTo>
                      <a:lnTo>
                        <a:pt x="4882" y="6742"/>
                      </a:lnTo>
                      <a:lnTo>
                        <a:pt x="5175" y="6595"/>
                      </a:lnTo>
                      <a:lnTo>
                        <a:pt x="5469" y="6415"/>
                      </a:lnTo>
                      <a:lnTo>
                        <a:pt x="5747" y="6219"/>
                      </a:lnTo>
                      <a:lnTo>
                        <a:pt x="5992" y="5991"/>
                      </a:lnTo>
                      <a:lnTo>
                        <a:pt x="6220" y="5730"/>
                      </a:lnTo>
                      <a:lnTo>
                        <a:pt x="6416" y="5468"/>
                      </a:lnTo>
                      <a:lnTo>
                        <a:pt x="6595" y="5175"/>
                      </a:lnTo>
                      <a:lnTo>
                        <a:pt x="6742" y="4865"/>
                      </a:lnTo>
                      <a:lnTo>
                        <a:pt x="6857" y="4554"/>
                      </a:lnTo>
                      <a:lnTo>
                        <a:pt x="6938" y="4212"/>
                      </a:lnTo>
                      <a:lnTo>
                        <a:pt x="7004" y="3869"/>
                      </a:lnTo>
                      <a:lnTo>
                        <a:pt x="7020" y="3510"/>
                      </a:lnTo>
                      <a:lnTo>
                        <a:pt x="7004" y="3151"/>
                      </a:lnTo>
                      <a:lnTo>
                        <a:pt x="6938" y="2808"/>
                      </a:lnTo>
                      <a:lnTo>
                        <a:pt x="6857" y="2465"/>
                      </a:lnTo>
                      <a:lnTo>
                        <a:pt x="6742" y="2139"/>
                      </a:lnTo>
                      <a:lnTo>
                        <a:pt x="6595" y="1845"/>
                      </a:lnTo>
                      <a:lnTo>
                        <a:pt x="6416" y="1551"/>
                      </a:lnTo>
                      <a:lnTo>
                        <a:pt x="6220" y="1273"/>
                      </a:lnTo>
                      <a:lnTo>
                        <a:pt x="5992" y="1029"/>
                      </a:lnTo>
                      <a:lnTo>
                        <a:pt x="5747" y="800"/>
                      </a:lnTo>
                      <a:lnTo>
                        <a:pt x="5469" y="604"/>
                      </a:lnTo>
                      <a:lnTo>
                        <a:pt x="5175" y="425"/>
                      </a:lnTo>
                      <a:lnTo>
                        <a:pt x="4882" y="278"/>
                      </a:lnTo>
                      <a:lnTo>
                        <a:pt x="4555" y="164"/>
                      </a:lnTo>
                      <a:lnTo>
                        <a:pt x="4212" y="82"/>
                      </a:lnTo>
                      <a:lnTo>
                        <a:pt x="3870" y="17"/>
                      </a:lnTo>
                      <a:lnTo>
                        <a:pt x="35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5"/>
                <p:cNvSpPr/>
                <p:nvPr/>
              </p:nvSpPr>
              <p:spPr>
                <a:xfrm>
                  <a:off x="2496675" y="2215888"/>
                  <a:ext cx="190175" cy="189375"/>
                </a:xfrm>
                <a:custGeom>
                  <a:rect b="b" l="l" r="r" t="t"/>
                  <a:pathLst>
                    <a:path extrusionOk="0" h="7575" w="7607">
                      <a:moveTo>
                        <a:pt x="3608" y="1"/>
                      </a:moveTo>
                      <a:lnTo>
                        <a:pt x="3412" y="17"/>
                      </a:lnTo>
                      <a:lnTo>
                        <a:pt x="3036" y="66"/>
                      </a:lnTo>
                      <a:lnTo>
                        <a:pt x="2677" y="164"/>
                      </a:lnTo>
                      <a:lnTo>
                        <a:pt x="2334" y="294"/>
                      </a:lnTo>
                      <a:lnTo>
                        <a:pt x="1992" y="458"/>
                      </a:lnTo>
                      <a:lnTo>
                        <a:pt x="1681" y="637"/>
                      </a:lnTo>
                      <a:lnTo>
                        <a:pt x="1388" y="866"/>
                      </a:lnTo>
                      <a:lnTo>
                        <a:pt x="1126" y="1110"/>
                      </a:lnTo>
                      <a:lnTo>
                        <a:pt x="882" y="1372"/>
                      </a:lnTo>
                      <a:lnTo>
                        <a:pt x="653" y="1665"/>
                      </a:lnTo>
                      <a:lnTo>
                        <a:pt x="474" y="1976"/>
                      </a:lnTo>
                      <a:lnTo>
                        <a:pt x="310" y="2302"/>
                      </a:lnTo>
                      <a:lnTo>
                        <a:pt x="180" y="2661"/>
                      </a:lnTo>
                      <a:lnTo>
                        <a:pt x="82" y="3020"/>
                      </a:lnTo>
                      <a:lnTo>
                        <a:pt x="33" y="3396"/>
                      </a:lnTo>
                      <a:lnTo>
                        <a:pt x="17" y="3592"/>
                      </a:lnTo>
                      <a:lnTo>
                        <a:pt x="0" y="3787"/>
                      </a:lnTo>
                      <a:lnTo>
                        <a:pt x="17" y="3983"/>
                      </a:lnTo>
                      <a:lnTo>
                        <a:pt x="33" y="4179"/>
                      </a:lnTo>
                      <a:lnTo>
                        <a:pt x="82" y="4555"/>
                      </a:lnTo>
                      <a:lnTo>
                        <a:pt x="180" y="4914"/>
                      </a:lnTo>
                      <a:lnTo>
                        <a:pt x="310" y="5257"/>
                      </a:lnTo>
                      <a:lnTo>
                        <a:pt x="474" y="5599"/>
                      </a:lnTo>
                      <a:lnTo>
                        <a:pt x="653" y="5909"/>
                      </a:lnTo>
                      <a:lnTo>
                        <a:pt x="882" y="6203"/>
                      </a:lnTo>
                      <a:lnTo>
                        <a:pt x="1126" y="6464"/>
                      </a:lnTo>
                      <a:lnTo>
                        <a:pt x="1388" y="6709"/>
                      </a:lnTo>
                      <a:lnTo>
                        <a:pt x="1681" y="6938"/>
                      </a:lnTo>
                      <a:lnTo>
                        <a:pt x="1992" y="7117"/>
                      </a:lnTo>
                      <a:lnTo>
                        <a:pt x="2334" y="7281"/>
                      </a:lnTo>
                      <a:lnTo>
                        <a:pt x="2677" y="7411"/>
                      </a:lnTo>
                      <a:lnTo>
                        <a:pt x="3036" y="7509"/>
                      </a:lnTo>
                      <a:lnTo>
                        <a:pt x="3412" y="7558"/>
                      </a:lnTo>
                      <a:lnTo>
                        <a:pt x="3608" y="7574"/>
                      </a:lnTo>
                      <a:lnTo>
                        <a:pt x="3999" y="7574"/>
                      </a:lnTo>
                      <a:lnTo>
                        <a:pt x="4195" y="7558"/>
                      </a:lnTo>
                      <a:lnTo>
                        <a:pt x="4571" y="7509"/>
                      </a:lnTo>
                      <a:lnTo>
                        <a:pt x="4930" y="7411"/>
                      </a:lnTo>
                      <a:lnTo>
                        <a:pt x="5289" y="7281"/>
                      </a:lnTo>
                      <a:lnTo>
                        <a:pt x="5615" y="7117"/>
                      </a:lnTo>
                      <a:lnTo>
                        <a:pt x="5925" y="6938"/>
                      </a:lnTo>
                      <a:lnTo>
                        <a:pt x="6219" y="6709"/>
                      </a:lnTo>
                      <a:lnTo>
                        <a:pt x="6480" y="6464"/>
                      </a:lnTo>
                      <a:lnTo>
                        <a:pt x="6725" y="6203"/>
                      </a:lnTo>
                      <a:lnTo>
                        <a:pt x="6954" y="5909"/>
                      </a:lnTo>
                      <a:lnTo>
                        <a:pt x="7150" y="5599"/>
                      </a:lnTo>
                      <a:lnTo>
                        <a:pt x="7297" y="5257"/>
                      </a:lnTo>
                      <a:lnTo>
                        <a:pt x="7427" y="4914"/>
                      </a:lnTo>
                      <a:lnTo>
                        <a:pt x="7525" y="4555"/>
                      </a:lnTo>
                      <a:lnTo>
                        <a:pt x="7574" y="4179"/>
                      </a:lnTo>
                      <a:lnTo>
                        <a:pt x="7590" y="3983"/>
                      </a:lnTo>
                      <a:lnTo>
                        <a:pt x="7607" y="3787"/>
                      </a:lnTo>
                      <a:lnTo>
                        <a:pt x="7590" y="3592"/>
                      </a:lnTo>
                      <a:lnTo>
                        <a:pt x="7574" y="3396"/>
                      </a:lnTo>
                      <a:lnTo>
                        <a:pt x="7525" y="3020"/>
                      </a:lnTo>
                      <a:lnTo>
                        <a:pt x="7427" y="2661"/>
                      </a:lnTo>
                      <a:lnTo>
                        <a:pt x="7297" y="2302"/>
                      </a:lnTo>
                      <a:lnTo>
                        <a:pt x="7150" y="1976"/>
                      </a:lnTo>
                      <a:lnTo>
                        <a:pt x="6954" y="1665"/>
                      </a:lnTo>
                      <a:lnTo>
                        <a:pt x="6725" y="1372"/>
                      </a:lnTo>
                      <a:lnTo>
                        <a:pt x="6480" y="1110"/>
                      </a:lnTo>
                      <a:lnTo>
                        <a:pt x="6219" y="866"/>
                      </a:lnTo>
                      <a:lnTo>
                        <a:pt x="5925" y="637"/>
                      </a:lnTo>
                      <a:lnTo>
                        <a:pt x="5615" y="458"/>
                      </a:lnTo>
                      <a:lnTo>
                        <a:pt x="5289" y="294"/>
                      </a:lnTo>
                      <a:lnTo>
                        <a:pt x="4930" y="164"/>
                      </a:lnTo>
                      <a:lnTo>
                        <a:pt x="4571" y="66"/>
                      </a:lnTo>
                      <a:lnTo>
                        <a:pt x="4195" y="17"/>
                      </a:lnTo>
                      <a:lnTo>
                        <a:pt x="39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5"/>
                <p:cNvSpPr/>
                <p:nvPr/>
              </p:nvSpPr>
              <p:spPr>
                <a:xfrm>
                  <a:off x="3883300" y="2218338"/>
                  <a:ext cx="184075" cy="184075"/>
                </a:xfrm>
                <a:custGeom>
                  <a:rect b="b" l="l" r="r" t="t"/>
                  <a:pathLst>
                    <a:path extrusionOk="0" h="7363" w="7363">
                      <a:moveTo>
                        <a:pt x="3673" y="0"/>
                      </a:moveTo>
                      <a:lnTo>
                        <a:pt x="3298" y="33"/>
                      </a:lnTo>
                      <a:lnTo>
                        <a:pt x="2939" y="82"/>
                      </a:lnTo>
                      <a:lnTo>
                        <a:pt x="2580" y="180"/>
                      </a:lnTo>
                      <a:lnTo>
                        <a:pt x="2253" y="294"/>
                      </a:lnTo>
                      <a:lnTo>
                        <a:pt x="1927" y="458"/>
                      </a:lnTo>
                      <a:lnTo>
                        <a:pt x="1617" y="637"/>
                      </a:lnTo>
                      <a:lnTo>
                        <a:pt x="1339" y="849"/>
                      </a:lnTo>
                      <a:lnTo>
                        <a:pt x="1078" y="1078"/>
                      </a:lnTo>
                      <a:lnTo>
                        <a:pt x="833" y="1339"/>
                      </a:lnTo>
                      <a:lnTo>
                        <a:pt x="621" y="1633"/>
                      </a:lnTo>
                      <a:lnTo>
                        <a:pt x="441" y="1927"/>
                      </a:lnTo>
                      <a:lnTo>
                        <a:pt x="294" y="2253"/>
                      </a:lnTo>
                      <a:lnTo>
                        <a:pt x="164" y="2596"/>
                      </a:lnTo>
                      <a:lnTo>
                        <a:pt x="66" y="2939"/>
                      </a:lnTo>
                      <a:lnTo>
                        <a:pt x="17" y="3314"/>
                      </a:lnTo>
                      <a:lnTo>
                        <a:pt x="1" y="3689"/>
                      </a:lnTo>
                      <a:lnTo>
                        <a:pt x="17" y="4065"/>
                      </a:lnTo>
                      <a:lnTo>
                        <a:pt x="66" y="4424"/>
                      </a:lnTo>
                      <a:lnTo>
                        <a:pt x="164" y="4783"/>
                      </a:lnTo>
                      <a:lnTo>
                        <a:pt x="294" y="5126"/>
                      </a:lnTo>
                      <a:lnTo>
                        <a:pt x="441" y="5436"/>
                      </a:lnTo>
                      <a:lnTo>
                        <a:pt x="621" y="5746"/>
                      </a:lnTo>
                      <a:lnTo>
                        <a:pt x="833" y="6024"/>
                      </a:lnTo>
                      <a:lnTo>
                        <a:pt x="1078" y="6285"/>
                      </a:lnTo>
                      <a:lnTo>
                        <a:pt x="1339" y="6530"/>
                      </a:lnTo>
                      <a:lnTo>
                        <a:pt x="1617" y="6742"/>
                      </a:lnTo>
                      <a:lnTo>
                        <a:pt x="1927" y="6921"/>
                      </a:lnTo>
                      <a:lnTo>
                        <a:pt x="2253" y="7085"/>
                      </a:lnTo>
                      <a:lnTo>
                        <a:pt x="2580" y="7199"/>
                      </a:lnTo>
                      <a:lnTo>
                        <a:pt x="2939" y="7297"/>
                      </a:lnTo>
                      <a:lnTo>
                        <a:pt x="3298" y="7346"/>
                      </a:lnTo>
                      <a:lnTo>
                        <a:pt x="3673" y="7362"/>
                      </a:lnTo>
                      <a:lnTo>
                        <a:pt x="4049" y="7346"/>
                      </a:lnTo>
                      <a:lnTo>
                        <a:pt x="4424" y="7297"/>
                      </a:lnTo>
                      <a:lnTo>
                        <a:pt x="4767" y="7199"/>
                      </a:lnTo>
                      <a:lnTo>
                        <a:pt x="5110" y="7085"/>
                      </a:lnTo>
                      <a:lnTo>
                        <a:pt x="5436" y="6921"/>
                      </a:lnTo>
                      <a:lnTo>
                        <a:pt x="5746" y="6742"/>
                      </a:lnTo>
                      <a:lnTo>
                        <a:pt x="6024" y="6530"/>
                      </a:lnTo>
                      <a:lnTo>
                        <a:pt x="6285" y="6285"/>
                      </a:lnTo>
                      <a:lnTo>
                        <a:pt x="6530" y="6024"/>
                      </a:lnTo>
                      <a:lnTo>
                        <a:pt x="6742" y="5746"/>
                      </a:lnTo>
                      <a:lnTo>
                        <a:pt x="6922" y="5436"/>
                      </a:lnTo>
                      <a:lnTo>
                        <a:pt x="7069" y="5126"/>
                      </a:lnTo>
                      <a:lnTo>
                        <a:pt x="7199" y="4783"/>
                      </a:lnTo>
                      <a:lnTo>
                        <a:pt x="7281" y="4424"/>
                      </a:lnTo>
                      <a:lnTo>
                        <a:pt x="7346" y="4065"/>
                      </a:lnTo>
                      <a:lnTo>
                        <a:pt x="7362" y="3689"/>
                      </a:lnTo>
                      <a:lnTo>
                        <a:pt x="7346" y="3314"/>
                      </a:lnTo>
                      <a:lnTo>
                        <a:pt x="7281" y="2939"/>
                      </a:lnTo>
                      <a:lnTo>
                        <a:pt x="7199" y="2596"/>
                      </a:lnTo>
                      <a:lnTo>
                        <a:pt x="7069" y="2253"/>
                      </a:lnTo>
                      <a:lnTo>
                        <a:pt x="6922" y="1927"/>
                      </a:lnTo>
                      <a:lnTo>
                        <a:pt x="6742" y="1633"/>
                      </a:lnTo>
                      <a:lnTo>
                        <a:pt x="6530" y="1339"/>
                      </a:lnTo>
                      <a:lnTo>
                        <a:pt x="6285" y="1078"/>
                      </a:lnTo>
                      <a:lnTo>
                        <a:pt x="6024" y="849"/>
                      </a:lnTo>
                      <a:lnTo>
                        <a:pt x="5746" y="637"/>
                      </a:lnTo>
                      <a:lnTo>
                        <a:pt x="5436" y="458"/>
                      </a:lnTo>
                      <a:lnTo>
                        <a:pt x="5110" y="294"/>
                      </a:lnTo>
                      <a:lnTo>
                        <a:pt x="4767" y="180"/>
                      </a:lnTo>
                      <a:lnTo>
                        <a:pt x="4424" y="82"/>
                      </a:lnTo>
                      <a:lnTo>
                        <a:pt x="4049" y="33"/>
                      </a:lnTo>
                      <a:lnTo>
                        <a:pt x="36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5"/>
                <p:cNvSpPr/>
                <p:nvPr/>
              </p:nvSpPr>
              <p:spPr>
                <a:xfrm>
                  <a:off x="3895950" y="2626013"/>
                  <a:ext cx="158775" cy="158350"/>
                </a:xfrm>
                <a:custGeom>
                  <a:rect b="b" l="l" r="r" t="t"/>
                  <a:pathLst>
                    <a:path extrusionOk="0" h="6334" w="6351">
                      <a:moveTo>
                        <a:pt x="3167" y="0"/>
                      </a:moveTo>
                      <a:lnTo>
                        <a:pt x="2857" y="16"/>
                      </a:lnTo>
                      <a:lnTo>
                        <a:pt x="2531" y="65"/>
                      </a:lnTo>
                      <a:lnTo>
                        <a:pt x="2237" y="131"/>
                      </a:lnTo>
                      <a:lnTo>
                        <a:pt x="1943" y="245"/>
                      </a:lnTo>
                      <a:lnTo>
                        <a:pt x="1666" y="376"/>
                      </a:lnTo>
                      <a:lnTo>
                        <a:pt x="1404" y="539"/>
                      </a:lnTo>
                      <a:lnTo>
                        <a:pt x="1160" y="718"/>
                      </a:lnTo>
                      <a:lnTo>
                        <a:pt x="931" y="930"/>
                      </a:lnTo>
                      <a:lnTo>
                        <a:pt x="719" y="1143"/>
                      </a:lnTo>
                      <a:lnTo>
                        <a:pt x="539" y="1388"/>
                      </a:lnTo>
                      <a:lnTo>
                        <a:pt x="392" y="1649"/>
                      </a:lnTo>
                      <a:lnTo>
                        <a:pt x="246" y="1926"/>
                      </a:lnTo>
                      <a:lnTo>
                        <a:pt x="148" y="2220"/>
                      </a:lnTo>
                      <a:lnTo>
                        <a:pt x="66" y="2530"/>
                      </a:lnTo>
                      <a:lnTo>
                        <a:pt x="17" y="2840"/>
                      </a:lnTo>
                      <a:lnTo>
                        <a:pt x="1" y="3167"/>
                      </a:lnTo>
                      <a:lnTo>
                        <a:pt x="17" y="3493"/>
                      </a:lnTo>
                      <a:lnTo>
                        <a:pt x="66" y="3803"/>
                      </a:lnTo>
                      <a:lnTo>
                        <a:pt x="148" y="4113"/>
                      </a:lnTo>
                      <a:lnTo>
                        <a:pt x="246" y="4407"/>
                      </a:lnTo>
                      <a:lnTo>
                        <a:pt x="392" y="4685"/>
                      </a:lnTo>
                      <a:lnTo>
                        <a:pt x="539" y="4946"/>
                      </a:lnTo>
                      <a:lnTo>
                        <a:pt x="719" y="5174"/>
                      </a:lnTo>
                      <a:lnTo>
                        <a:pt x="931" y="5403"/>
                      </a:lnTo>
                      <a:lnTo>
                        <a:pt x="1160" y="5615"/>
                      </a:lnTo>
                      <a:lnTo>
                        <a:pt x="1404" y="5795"/>
                      </a:lnTo>
                      <a:lnTo>
                        <a:pt x="1666" y="5958"/>
                      </a:lnTo>
                      <a:lnTo>
                        <a:pt x="1943" y="6089"/>
                      </a:lnTo>
                      <a:lnTo>
                        <a:pt x="2237" y="6186"/>
                      </a:lnTo>
                      <a:lnTo>
                        <a:pt x="2531" y="6268"/>
                      </a:lnTo>
                      <a:lnTo>
                        <a:pt x="2857" y="6317"/>
                      </a:lnTo>
                      <a:lnTo>
                        <a:pt x="3167" y="6333"/>
                      </a:lnTo>
                      <a:lnTo>
                        <a:pt x="3494" y="6317"/>
                      </a:lnTo>
                      <a:lnTo>
                        <a:pt x="3820" y="6268"/>
                      </a:lnTo>
                      <a:lnTo>
                        <a:pt x="4114" y="6186"/>
                      </a:lnTo>
                      <a:lnTo>
                        <a:pt x="4408" y="6089"/>
                      </a:lnTo>
                      <a:lnTo>
                        <a:pt x="4685" y="5958"/>
                      </a:lnTo>
                      <a:lnTo>
                        <a:pt x="4947" y="5795"/>
                      </a:lnTo>
                      <a:lnTo>
                        <a:pt x="5191" y="5615"/>
                      </a:lnTo>
                      <a:lnTo>
                        <a:pt x="5420" y="5403"/>
                      </a:lnTo>
                      <a:lnTo>
                        <a:pt x="5616" y="5174"/>
                      </a:lnTo>
                      <a:lnTo>
                        <a:pt x="5812" y="4946"/>
                      </a:lnTo>
                      <a:lnTo>
                        <a:pt x="5959" y="4685"/>
                      </a:lnTo>
                      <a:lnTo>
                        <a:pt x="6089" y="4407"/>
                      </a:lnTo>
                      <a:lnTo>
                        <a:pt x="6203" y="4113"/>
                      </a:lnTo>
                      <a:lnTo>
                        <a:pt x="6285" y="3803"/>
                      </a:lnTo>
                      <a:lnTo>
                        <a:pt x="6334" y="3493"/>
                      </a:lnTo>
                      <a:lnTo>
                        <a:pt x="6350" y="3167"/>
                      </a:lnTo>
                      <a:lnTo>
                        <a:pt x="6334" y="2840"/>
                      </a:lnTo>
                      <a:lnTo>
                        <a:pt x="6285" y="2530"/>
                      </a:lnTo>
                      <a:lnTo>
                        <a:pt x="6203" y="2220"/>
                      </a:lnTo>
                      <a:lnTo>
                        <a:pt x="6089" y="1926"/>
                      </a:lnTo>
                      <a:lnTo>
                        <a:pt x="5959" y="1649"/>
                      </a:lnTo>
                      <a:lnTo>
                        <a:pt x="5812" y="1388"/>
                      </a:lnTo>
                      <a:lnTo>
                        <a:pt x="5616" y="1143"/>
                      </a:lnTo>
                      <a:lnTo>
                        <a:pt x="5420" y="930"/>
                      </a:lnTo>
                      <a:lnTo>
                        <a:pt x="5191" y="718"/>
                      </a:lnTo>
                      <a:lnTo>
                        <a:pt x="4947" y="539"/>
                      </a:lnTo>
                      <a:lnTo>
                        <a:pt x="4685" y="376"/>
                      </a:lnTo>
                      <a:lnTo>
                        <a:pt x="4408" y="245"/>
                      </a:lnTo>
                      <a:lnTo>
                        <a:pt x="4114" y="131"/>
                      </a:lnTo>
                      <a:lnTo>
                        <a:pt x="3820" y="65"/>
                      </a:lnTo>
                      <a:lnTo>
                        <a:pt x="3494" y="16"/>
                      </a:lnTo>
                      <a:lnTo>
                        <a:pt x="316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5"/>
                <p:cNvSpPr/>
                <p:nvPr/>
              </p:nvSpPr>
              <p:spPr>
                <a:xfrm>
                  <a:off x="3560100" y="3240563"/>
                  <a:ext cx="138375" cy="138350"/>
                </a:xfrm>
                <a:custGeom>
                  <a:rect b="b" l="l" r="r" t="t"/>
                  <a:pathLst>
                    <a:path extrusionOk="0" h="5534" w="5535">
                      <a:moveTo>
                        <a:pt x="2776" y="0"/>
                      </a:moveTo>
                      <a:lnTo>
                        <a:pt x="2482" y="17"/>
                      </a:lnTo>
                      <a:lnTo>
                        <a:pt x="2221" y="66"/>
                      </a:lnTo>
                      <a:lnTo>
                        <a:pt x="1943" y="131"/>
                      </a:lnTo>
                      <a:lnTo>
                        <a:pt x="1698" y="213"/>
                      </a:lnTo>
                      <a:lnTo>
                        <a:pt x="1454" y="343"/>
                      </a:lnTo>
                      <a:lnTo>
                        <a:pt x="1225" y="474"/>
                      </a:lnTo>
                      <a:lnTo>
                        <a:pt x="1013" y="637"/>
                      </a:lnTo>
                      <a:lnTo>
                        <a:pt x="817" y="817"/>
                      </a:lnTo>
                      <a:lnTo>
                        <a:pt x="637" y="1012"/>
                      </a:lnTo>
                      <a:lnTo>
                        <a:pt x="474" y="1225"/>
                      </a:lnTo>
                      <a:lnTo>
                        <a:pt x="344" y="1453"/>
                      </a:lnTo>
                      <a:lnTo>
                        <a:pt x="229" y="1698"/>
                      </a:lnTo>
                      <a:lnTo>
                        <a:pt x="131" y="1943"/>
                      </a:lnTo>
                      <a:lnTo>
                        <a:pt x="66" y="2204"/>
                      </a:lnTo>
                      <a:lnTo>
                        <a:pt x="17" y="2481"/>
                      </a:lnTo>
                      <a:lnTo>
                        <a:pt x="1" y="2775"/>
                      </a:lnTo>
                      <a:lnTo>
                        <a:pt x="17" y="3053"/>
                      </a:lnTo>
                      <a:lnTo>
                        <a:pt x="66" y="3330"/>
                      </a:lnTo>
                      <a:lnTo>
                        <a:pt x="131" y="3591"/>
                      </a:lnTo>
                      <a:lnTo>
                        <a:pt x="229" y="3853"/>
                      </a:lnTo>
                      <a:lnTo>
                        <a:pt x="344" y="4081"/>
                      </a:lnTo>
                      <a:lnTo>
                        <a:pt x="474" y="4310"/>
                      </a:lnTo>
                      <a:lnTo>
                        <a:pt x="637" y="4522"/>
                      </a:lnTo>
                      <a:lnTo>
                        <a:pt x="817" y="4734"/>
                      </a:lnTo>
                      <a:lnTo>
                        <a:pt x="1013" y="4897"/>
                      </a:lnTo>
                      <a:lnTo>
                        <a:pt x="1225" y="5060"/>
                      </a:lnTo>
                      <a:lnTo>
                        <a:pt x="1454" y="5207"/>
                      </a:lnTo>
                      <a:lnTo>
                        <a:pt x="1698" y="5322"/>
                      </a:lnTo>
                      <a:lnTo>
                        <a:pt x="1943" y="5420"/>
                      </a:lnTo>
                      <a:lnTo>
                        <a:pt x="2221" y="5485"/>
                      </a:lnTo>
                      <a:lnTo>
                        <a:pt x="2482" y="5518"/>
                      </a:lnTo>
                      <a:lnTo>
                        <a:pt x="2776" y="5534"/>
                      </a:lnTo>
                      <a:lnTo>
                        <a:pt x="3053" y="5518"/>
                      </a:lnTo>
                      <a:lnTo>
                        <a:pt x="3331" y="5485"/>
                      </a:lnTo>
                      <a:lnTo>
                        <a:pt x="3592" y="5420"/>
                      </a:lnTo>
                      <a:lnTo>
                        <a:pt x="3853" y="5322"/>
                      </a:lnTo>
                      <a:lnTo>
                        <a:pt x="4098" y="5207"/>
                      </a:lnTo>
                      <a:lnTo>
                        <a:pt x="4326" y="5060"/>
                      </a:lnTo>
                      <a:lnTo>
                        <a:pt x="4539" y="4897"/>
                      </a:lnTo>
                      <a:lnTo>
                        <a:pt x="4735" y="4734"/>
                      </a:lnTo>
                      <a:lnTo>
                        <a:pt x="4914" y="4522"/>
                      </a:lnTo>
                      <a:lnTo>
                        <a:pt x="5061" y="4310"/>
                      </a:lnTo>
                      <a:lnTo>
                        <a:pt x="5208" y="4081"/>
                      </a:lnTo>
                      <a:lnTo>
                        <a:pt x="5322" y="3853"/>
                      </a:lnTo>
                      <a:lnTo>
                        <a:pt x="5420" y="3591"/>
                      </a:lnTo>
                      <a:lnTo>
                        <a:pt x="5485" y="3330"/>
                      </a:lnTo>
                      <a:lnTo>
                        <a:pt x="5518" y="3053"/>
                      </a:lnTo>
                      <a:lnTo>
                        <a:pt x="5534" y="2775"/>
                      </a:lnTo>
                      <a:lnTo>
                        <a:pt x="5518" y="2481"/>
                      </a:lnTo>
                      <a:lnTo>
                        <a:pt x="5485" y="2204"/>
                      </a:lnTo>
                      <a:lnTo>
                        <a:pt x="5420" y="1943"/>
                      </a:lnTo>
                      <a:lnTo>
                        <a:pt x="5322" y="1698"/>
                      </a:lnTo>
                      <a:lnTo>
                        <a:pt x="5208" y="1453"/>
                      </a:lnTo>
                      <a:lnTo>
                        <a:pt x="5061" y="1225"/>
                      </a:lnTo>
                      <a:lnTo>
                        <a:pt x="4914" y="1012"/>
                      </a:lnTo>
                      <a:lnTo>
                        <a:pt x="4735" y="817"/>
                      </a:lnTo>
                      <a:lnTo>
                        <a:pt x="4539" y="637"/>
                      </a:lnTo>
                      <a:lnTo>
                        <a:pt x="4326" y="474"/>
                      </a:lnTo>
                      <a:lnTo>
                        <a:pt x="4098" y="343"/>
                      </a:lnTo>
                      <a:lnTo>
                        <a:pt x="3853" y="213"/>
                      </a:lnTo>
                      <a:lnTo>
                        <a:pt x="3592" y="131"/>
                      </a:lnTo>
                      <a:lnTo>
                        <a:pt x="3331" y="66"/>
                      </a:lnTo>
                      <a:lnTo>
                        <a:pt x="3053" y="17"/>
                      </a:lnTo>
                      <a:lnTo>
                        <a:pt x="27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a:off x="3214475" y="3434388"/>
                  <a:ext cx="138350" cy="138375"/>
                </a:xfrm>
                <a:custGeom>
                  <a:rect b="b" l="l" r="r" t="t"/>
                  <a:pathLst>
                    <a:path extrusionOk="0" h="5535" w="5534">
                      <a:moveTo>
                        <a:pt x="2481" y="1"/>
                      </a:moveTo>
                      <a:lnTo>
                        <a:pt x="2204" y="50"/>
                      </a:lnTo>
                      <a:lnTo>
                        <a:pt x="1943" y="115"/>
                      </a:lnTo>
                      <a:lnTo>
                        <a:pt x="1682" y="213"/>
                      </a:lnTo>
                      <a:lnTo>
                        <a:pt x="1437" y="327"/>
                      </a:lnTo>
                      <a:lnTo>
                        <a:pt x="1208" y="474"/>
                      </a:lnTo>
                      <a:lnTo>
                        <a:pt x="996" y="621"/>
                      </a:lnTo>
                      <a:lnTo>
                        <a:pt x="800" y="801"/>
                      </a:lnTo>
                      <a:lnTo>
                        <a:pt x="621" y="996"/>
                      </a:lnTo>
                      <a:lnTo>
                        <a:pt x="474" y="1209"/>
                      </a:lnTo>
                      <a:lnTo>
                        <a:pt x="327" y="1437"/>
                      </a:lnTo>
                      <a:lnTo>
                        <a:pt x="213" y="1682"/>
                      </a:lnTo>
                      <a:lnTo>
                        <a:pt x="115" y="1943"/>
                      </a:lnTo>
                      <a:lnTo>
                        <a:pt x="49" y="2204"/>
                      </a:lnTo>
                      <a:lnTo>
                        <a:pt x="17" y="2482"/>
                      </a:lnTo>
                      <a:lnTo>
                        <a:pt x="0" y="2759"/>
                      </a:lnTo>
                      <a:lnTo>
                        <a:pt x="17" y="3053"/>
                      </a:lnTo>
                      <a:lnTo>
                        <a:pt x="49" y="3314"/>
                      </a:lnTo>
                      <a:lnTo>
                        <a:pt x="115" y="3592"/>
                      </a:lnTo>
                      <a:lnTo>
                        <a:pt x="213" y="3837"/>
                      </a:lnTo>
                      <a:lnTo>
                        <a:pt x="327" y="4082"/>
                      </a:lnTo>
                      <a:lnTo>
                        <a:pt x="474" y="4310"/>
                      </a:lnTo>
                      <a:lnTo>
                        <a:pt x="621" y="4522"/>
                      </a:lnTo>
                      <a:lnTo>
                        <a:pt x="800" y="4718"/>
                      </a:lnTo>
                      <a:lnTo>
                        <a:pt x="996" y="4898"/>
                      </a:lnTo>
                      <a:lnTo>
                        <a:pt x="1208" y="5061"/>
                      </a:lnTo>
                      <a:lnTo>
                        <a:pt x="1437" y="5191"/>
                      </a:lnTo>
                      <a:lnTo>
                        <a:pt x="1682" y="5306"/>
                      </a:lnTo>
                      <a:lnTo>
                        <a:pt x="1943" y="5404"/>
                      </a:lnTo>
                      <a:lnTo>
                        <a:pt x="2204" y="5469"/>
                      </a:lnTo>
                      <a:lnTo>
                        <a:pt x="2481" y="5518"/>
                      </a:lnTo>
                      <a:lnTo>
                        <a:pt x="2759" y="5534"/>
                      </a:lnTo>
                      <a:lnTo>
                        <a:pt x="3053" y="5518"/>
                      </a:lnTo>
                      <a:lnTo>
                        <a:pt x="3314" y="5469"/>
                      </a:lnTo>
                      <a:lnTo>
                        <a:pt x="3591" y="5404"/>
                      </a:lnTo>
                      <a:lnTo>
                        <a:pt x="3836" y="5306"/>
                      </a:lnTo>
                      <a:lnTo>
                        <a:pt x="4081" y="5191"/>
                      </a:lnTo>
                      <a:lnTo>
                        <a:pt x="4310" y="5061"/>
                      </a:lnTo>
                      <a:lnTo>
                        <a:pt x="4522" y="4898"/>
                      </a:lnTo>
                      <a:lnTo>
                        <a:pt x="4718" y="4718"/>
                      </a:lnTo>
                      <a:lnTo>
                        <a:pt x="4897" y="4522"/>
                      </a:lnTo>
                      <a:lnTo>
                        <a:pt x="5060" y="4310"/>
                      </a:lnTo>
                      <a:lnTo>
                        <a:pt x="5191" y="4082"/>
                      </a:lnTo>
                      <a:lnTo>
                        <a:pt x="5305" y="3837"/>
                      </a:lnTo>
                      <a:lnTo>
                        <a:pt x="5403" y="3592"/>
                      </a:lnTo>
                      <a:lnTo>
                        <a:pt x="5468" y="3314"/>
                      </a:lnTo>
                      <a:lnTo>
                        <a:pt x="5517" y="3053"/>
                      </a:lnTo>
                      <a:lnTo>
                        <a:pt x="5534" y="2759"/>
                      </a:lnTo>
                      <a:lnTo>
                        <a:pt x="5517" y="2482"/>
                      </a:lnTo>
                      <a:lnTo>
                        <a:pt x="5468" y="2204"/>
                      </a:lnTo>
                      <a:lnTo>
                        <a:pt x="5403" y="1943"/>
                      </a:lnTo>
                      <a:lnTo>
                        <a:pt x="5305" y="1682"/>
                      </a:lnTo>
                      <a:lnTo>
                        <a:pt x="5191" y="1437"/>
                      </a:lnTo>
                      <a:lnTo>
                        <a:pt x="5060" y="1209"/>
                      </a:lnTo>
                      <a:lnTo>
                        <a:pt x="4897" y="996"/>
                      </a:lnTo>
                      <a:lnTo>
                        <a:pt x="4718" y="801"/>
                      </a:lnTo>
                      <a:lnTo>
                        <a:pt x="4522" y="621"/>
                      </a:lnTo>
                      <a:lnTo>
                        <a:pt x="4310" y="474"/>
                      </a:lnTo>
                      <a:lnTo>
                        <a:pt x="4081" y="327"/>
                      </a:lnTo>
                      <a:lnTo>
                        <a:pt x="3836" y="213"/>
                      </a:lnTo>
                      <a:lnTo>
                        <a:pt x="3591" y="115"/>
                      </a:lnTo>
                      <a:lnTo>
                        <a:pt x="3314" y="50"/>
                      </a:lnTo>
                      <a:lnTo>
                        <a:pt x="305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25"/>
              <p:cNvSpPr/>
              <p:nvPr/>
            </p:nvSpPr>
            <p:spPr>
              <a:xfrm>
                <a:off x="3876004" y="1957000"/>
                <a:ext cx="178500" cy="178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712" name="Google Shape;712;p25"/>
              <p:cNvSpPr/>
              <p:nvPr/>
            </p:nvSpPr>
            <p:spPr>
              <a:xfrm>
                <a:off x="5013304" y="1957000"/>
                <a:ext cx="178500" cy="178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713" name="Google Shape;713;p25"/>
              <p:cNvSpPr/>
              <p:nvPr/>
            </p:nvSpPr>
            <p:spPr>
              <a:xfrm>
                <a:off x="4104604" y="2928625"/>
                <a:ext cx="178500" cy="178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714" name="Google Shape;714;p25"/>
              <p:cNvSpPr/>
              <p:nvPr/>
            </p:nvSpPr>
            <p:spPr>
              <a:xfrm>
                <a:off x="4784704" y="2776225"/>
                <a:ext cx="178500" cy="1785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grpSp>
      <p:sp>
        <p:nvSpPr>
          <p:cNvPr id="715" name="Google Shape;715;p2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sp>
        <p:nvSpPr>
          <p:cNvPr id="716" name="Google Shape;716;p25"/>
          <p:cNvSpPr/>
          <p:nvPr/>
        </p:nvSpPr>
        <p:spPr>
          <a:xfrm>
            <a:off x="575596" y="1880805"/>
            <a:ext cx="798846" cy="798963"/>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575604" y="1880805"/>
            <a:ext cx="798846" cy="798963"/>
          </a:xfrm>
          <a:prstGeom prst="pie">
            <a:avLst>
              <a:gd fmla="val 16261269" name="adj1"/>
              <a:gd fmla="val 20470276"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575596" y="3933105"/>
            <a:ext cx="798846" cy="798963"/>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575604" y="3933105"/>
            <a:ext cx="798846" cy="798963"/>
          </a:xfrm>
          <a:prstGeom prst="pie">
            <a:avLst>
              <a:gd fmla="val 16261269" name="adj1"/>
              <a:gd fmla="val 1525021"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7769546" y="1880805"/>
            <a:ext cx="798846" cy="798963"/>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7769554" y="1880805"/>
            <a:ext cx="798846" cy="798963"/>
          </a:xfrm>
          <a:prstGeom prst="pie">
            <a:avLst>
              <a:gd fmla="val 16261269" name="adj1"/>
              <a:gd fmla="val 18924105"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7769546" y="3933105"/>
            <a:ext cx="798846" cy="798963"/>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7769554" y="3933105"/>
            <a:ext cx="798846" cy="798963"/>
          </a:xfrm>
          <a:prstGeom prst="pie">
            <a:avLst>
              <a:gd fmla="val 16261269" name="adj1"/>
              <a:gd fmla="val 295796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25"/>
          <p:cNvGrpSpPr/>
          <p:nvPr/>
        </p:nvGrpSpPr>
        <p:grpSpPr>
          <a:xfrm>
            <a:off x="457200" y="1047725"/>
            <a:ext cx="2729400" cy="1369525"/>
            <a:chOff x="457200" y="1047725"/>
            <a:chExt cx="2729400" cy="1369525"/>
          </a:xfrm>
        </p:grpSpPr>
        <p:grpSp>
          <p:nvGrpSpPr>
            <p:cNvPr id="725" name="Google Shape;725;p25"/>
            <p:cNvGrpSpPr/>
            <p:nvPr/>
          </p:nvGrpSpPr>
          <p:grpSpPr>
            <a:xfrm>
              <a:off x="457200" y="1047725"/>
              <a:ext cx="2061000" cy="680664"/>
              <a:chOff x="1429500" y="1073600"/>
              <a:chExt cx="2061000" cy="680664"/>
            </a:xfrm>
          </p:grpSpPr>
          <p:sp>
            <p:nvSpPr>
              <p:cNvPr id="726" name="Google Shape;726;p25"/>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Thymine</a:t>
                </a:r>
                <a:endParaRPr b="1" sz="1800">
                  <a:solidFill>
                    <a:srgbClr val="000000"/>
                  </a:solidFill>
                  <a:latin typeface="Fira Sans Extra Condensed"/>
                  <a:ea typeface="Fira Sans Extra Condensed"/>
                  <a:cs typeface="Fira Sans Extra Condensed"/>
                  <a:sym typeface="Fira Sans Extra Condensed"/>
                </a:endParaRPr>
              </a:p>
            </p:txBody>
          </p:sp>
          <p:sp>
            <p:nvSpPr>
              <p:cNvPr id="727" name="Google Shape;727;p25"/>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728" name="Google Shape;728;p25"/>
            <p:cNvSpPr txBox="1"/>
            <p:nvPr/>
          </p:nvSpPr>
          <p:spPr>
            <a:xfrm>
              <a:off x="1526850" y="2143350"/>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20%</a:t>
              </a:r>
              <a:endParaRPr b="1" sz="1800">
                <a:solidFill>
                  <a:srgbClr val="FFFFFF"/>
                </a:solidFill>
                <a:latin typeface="Fira Sans Extra Condensed"/>
                <a:ea typeface="Fira Sans Extra Condensed"/>
                <a:cs typeface="Fira Sans Extra Condensed"/>
                <a:sym typeface="Fira Sans Extra Condensed"/>
              </a:endParaRPr>
            </a:p>
          </p:txBody>
        </p:sp>
        <p:sp>
          <p:nvSpPr>
            <p:cNvPr id="729" name="Google Shape;729;p25"/>
            <p:cNvSpPr/>
            <p:nvPr/>
          </p:nvSpPr>
          <p:spPr>
            <a:xfrm>
              <a:off x="2594400" y="1091963"/>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730" name="Google Shape;730;p25"/>
          <p:cNvGrpSpPr/>
          <p:nvPr/>
        </p:nvGrpSpPr>
        <p:grpSpPr>
          <a:xfrm>
            <a:off x="457200" y="3100025"/>
            <a:ext cx="2729400" cy="1369513"/>
            <a:chOff x="457200" y="3100025"/>
            <a:chExt cx="2729400" cy="1369513"/>
          </a:xfrm>
        </p:grpSpPr>
        <p:grpSp>
          <p:nvGrpSpPr>
            <p:cNvPr id="731" name="Google Shape;731;p25"/>
            <p:cNvGrpSpPr/>
            <p:nvPr/>
          </p:nvGrpSpPr>
          <p:grpSpPr>
            <a:xfrm>
              <a:off x="457200" y="3100025"/>
              <a:ext cx="2061000" cy="680679"/>
              <a:chOff x="1429500" y="2034175"/>
              <a:chExt cx="2061000" cy="680679"/>
            </a:xfrm>
          </p:grpSpPr>
          <p:sp>
            <p:nvSpPr>
              <p:cNvPr id="732" name="Google Shape;732;p25"/>
              <p:cNvSpPr txBox="1"/>
              <p:nvPr/>
            </p:nvSpPr>
            <p:spPr>
              <a:xfrm>
                <a:off x="14295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Guanine</a:t>
                </a:r>
                <a:endParaRPr b="1" sz="1800">
                  <a:solidFill>
                    <a:srgbClr val="000000"/>
                  </a:solidFill>
                  <a:latin typeface="Fira Sans Extra Condensed"/>
                  <a:ea typeface="Fira Sans Extra Condensed"/>
                  <a:cs typeface="Fira Sans Extra Condensed"/>
                  <a:sym typeface="Fira Sans Extra Condensed"/>
                </a:endParaRPr>
              </a:p>
            </p:txBody>
          </p:sp>
          <p:sp>
            <p:nvSpPr>
              <p:cNvPr id="733" name="Google Shape;733;p25"/>
              <p:cNvSpPr txBox="1"/>
              <p:nvPr/>
            </p:nvSpPr>
            <p:spPr>
              <a:xfrm>
                <a:off x="1429500"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734" name="Google Shape;734;p25"/>
            <p:cNvSpPr txBox="1"/>
            <p:nvPr/>
          </p:nvSpPr>
          <p:spPr>
            <a:xfrm>
              <a:off x="1526850" y="4195638"/>
              <a:ext cx="689400" cy="273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30%</a:t>
              </a:r>
              <a:endParaRPr b="1" sz="1800">
                <a:solidFill>
                  <a:srgbClr val="FFFFFF"/>
                </a:solidFill>
                <a:latin typeface="Fira Sans Extra Condensed"/>
                <a:ea typeface="Fira Sans Extra Condensed"/>
                <a:cs typeface="Fira Sans Extra Condensed"/>
                <a:sym typeface="Fira Sans Extra Condensed"/>
              </a:endParaRPr>
            </a:p>
          </p:txBody>
        </p:sp>
        <p:sp>
          <p:nvSpPr>
            <p:cNvPr id="735" name="Google Shape;735;p25"/>
            <p:cNvSpPr/>
            <p:nvPr/>
          </p:nvSpPr>
          <p:spPr>
            <a:xfrm>
              <a:off x="2594400" y="3141600"/>
              <a:ext cx="592200" cy="592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736" name="Google Shape;736;p25"/>
          <p:cNvGrpSpPr/>
          <p:nvPr/>
        </p:nvGrpSpPr>
        <p:grpSpPr>
          <a:xfrm>
            <a:off x="5957425" y="1047725"/>
            <a:ext cx="2729400" cy="1369525"/>
            <a:chOff x="5957425" y="1047725"/>
            <a:chExt cx="2729400" cy="1369525"/>
          </a:xfrm>
        </p:grpSpPr>
        <p:grpSp>
          <p:nvGrpSpPr>
            <p:cNvPr id="737" name="Google Shape;737;p25"/>
            <p:cNvGrpSpPr/>
            <p:nvPr/>
          </p:nvGrpSpPr>
          <p:grpSpPr>
            <a:xfrm>
              <a:off x="6625825" y="1047725"/>
              <a:ext cx="2061000" cy="680664"/>
              <a:chOff x="5189025" y="1073600"/>
              <a:chExt cx="2061000" cy="680664"/>
            </a:xfrm>
          </p:grpSpPr>
          <p:sp>
            <p:nvSpPr>
              <p:cNvPr id="738" name="Google Shape;738;p25"/>
              <p:cNvSpPr txBox="1"/>
              <p:nvPr/>
            </p:nvSpPr>
            <p:spPr>
              <a:xfrm>
                <a:off x="5189025"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Adenine</a:t>
                </a:r>
                <a:endParaRPr b="1" sz="1800">
                  <a:solidFill>
                    <a:srgbClr val="000000"/>
                  </a:solidFill>
                  <a:latin typeface="Fira Sans Extra Condensed"/>
                  <a:ea typeface="Fira Sans Extra Condensed"/>
                  <a:cs typeface="Fira Sans Extra Condensed"/>
                  <a:sym typeface="Fira Sans Extra Condensed"/>
                </a:endParaRPr>
              </a:p>
            </p:txBody>
          </p:sp>
          <p:sp>
            <p:nvSpPr>
              <p:cNvPr id="739" name="Google Shape;739;p25"/>
              <p:cNvSpPr txBox="1"/>
              <p:nvPr/>
            </p:nvSpPr>
            <p:spPr>
              <a:xfrm>
                <a:off x="5189025"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740" name="Google Shape;740;p25"/>
            <p:cNvSpPr txBox="1"/>
            <p:nvPr/>
          </p:nvSpPr>
          <p:spPr>
            <a:xfrm>
              <a:off x="6927750" y="2143350"/>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1</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sp>
          <p:nvSpPr>
            <p:cNvPr id="741" name="Google Shape;741;p25"/>
            <p:cNvSpPr/>
            <p:nvPr/>
          </p:nvSpPr>
          <p:spPr>
            <a:xfrm>
              <a:off x="5957425" y="1091963"/>
              <a:ext cx="592200" cy="5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742" name="Google Shape;742;p25"/>
          <p:cNvGrpSpPr/>
          <p:nvPr/>
        </p:nvGrpSpPr>
        <p:grpSpPr>
          <a:xfrm>
            <a:off x="5957425" y="3100025"/>
            <a:ext cx="2729400" cy="1369513"/>
            <a:chOff x="5957425" y="3100025"/>
            <a:chExt cx="2729400" cy="1369513"/>
          </a:xfrm>
        </p:grpSpPr>
        <p:grpSp>
          <p:nvGrpSpPr>
            <p:cNvPr id="743" name="Google Shape;743;p25"/>
            <p:cNvGrpSpPr/>
            <p:nvPr/>
          </p:nvGrpSpPr>
          <p:grpSpPr>
            <a:xfrm>
              <a:off x="6625825" y="3100025"/>
              <a:ext cx="2061000" cy="680679"/>
              <a:chOff x="5189025" y="2034175"/>
              <a:chExt cx="2061000" cy="680679"/>
            </a:xfrm>
          </p:grpSpPr>
          <p:sp>
            <p:nvSpPr>
              <p:cNvPr id="744" name="Google Shape;744;p25"/>
              <p:cNvSpPr txBox="1"/>
              <p:nvPr/>
            </p:nvSpPr>
            <p:spPr>
              <a:xfrm>
                <a:off x="5189025" y="2034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Cytosine</a:t>
                </a:r>
                <a:endParaRPr b="1" sz="1800">
                  <a:solidFill>
                    <a:srgbClr val="000000"/>
                  </a:solidFill>
                  <a:latin typeface="Fira Sans Extra Condensed"/>
                  <a:ea typeface="Fira Sans Extra Condensed"/>
                  <a:cs typeface="Fira Sans Extra Condensed"/>
                  <a:sym typeface="Fira Sans Extra Condensed"/>
                </a:endParaRPr>
              </a:p>
            </p:txBody>
          </p:sp>
          <p:sp>
            <p:nvSpPr>
              <p:cNvPr id="745" name="Google Shape;745;p25"/>
              <p:cNvSpPr txBox="1"/>
              <p:nvPr/>
            </p:nvSpPr>
            <p:spPr>
              <a:xfrm>
                <a:off x="5189025" y="23113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746" name="Google Shape;746;p25"/>
            <p:cNvSpPr txBox="1"/>
            <p:nvPr/>
          </p:nvSpPr>
          <p:spPr>
            <a:xfrm>
              <a:off x="6927750" y="4195638"/>
              <a:ext cx="6894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40%</a:t>
              </a:r>
              <a:endParaRPr b="1" sz="1800">
                <a:solidFill>
                  <a:srgbClr val="FFFFFF"/>
                </a:solidFill>
                <a:latin typeface="Fira Sans Extra Condensed"/>
                <a:ea typeface="Fira Sans Extra Condensed"/>
                <a:cs typeface="Fira Sans Extra Condensed"/>
                <a:sym typeface="Fira Sans Extra Condensed"/>
              </a:endParaRPr>
            </a:p>
          </p:txBody>
        </p:sp>
        <p:sp>
          <p:nvSpPr>
            <p:cNvPr id="747" name="Google Shape;747;p25"/>
            <p:cNvSpPr/>
            <p:nvPr/>
          </p:nvSpPr>
          <p:spPr>
            <a:xfrm>
              <a:off x="5957425" y="3141600"/>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748" name="Google Shape;748;p25"/>
          <p:cNvSpPr txBox="1"/>
          <p:nvPr/>
        </p:nvSpPr>
        <p:spPr>
          <a:xfrm>
            <a:off x="3219450" y="4106175"/>
            <a:ext cx="2705100" cy="45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FFFFFF"/>
                </a:solidFill>
                <a:latin typeface="Fira Sans Extra Condensed"/>
                <a:ea typeface="Fira Sans Extra Condensed"/>
                <a:cs typeface="Fira Sans Extra Condensed"/>
                <a:sym typeface="Fira Sans Extra Condensed"/>
              </a:rPr>
              <a:t>Structure &amp; function</a:t>
            </a:r>
            <a:endParaRPr b="1" sz="2100">
              <a:solidFill>
                <a:srgbClr val="FFFFFF"/>
              </a:solidFill>
              <a:latin typeface="Fira Sans Extra Condensed"/>
              <a:ea typeface="Fira Sans Extra Condensed"/>
              <a:cs typeface="Fira Sans Extra Condensed"/>
              <a:sym typeface="Fira Sans Extra Condensed"/>
            </a:endParaRPr>
          </a:p>
        </p:txBody>
      </p:sp>
      <p:cxnSp>
        <p:nvCxnSpPr>
          <p:cNvPr id="749" name="Google Shape;749;p25"/>
          <p:cNvCxnSpPr>
            <a:stCxn id="748" idx="0"/>
            <a:endCxn id="691" idx="4"/>
          </p:cNvCxnSpPr>
          <p:nvPr/>
        </p:nvCxnSpPr>
        <p:spPr>
          <a:xfrm rot="10800000">
            <a:off x="4572000" y="3797175"/>
            <a:ext cx="0" cy="3090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25"/>
          <p:cNvCxnSpPr>
            <a:stCxn id="729" idx="6"/>
            <a:endCxn id="711" idx="0"/>
          </p:cNvCxnSpPr>
          <p:nvPr/>
        </p:nvCxnSpPr>
        <p:spPr>
          <a:xfrm>
            <a:off x="3186600" y="1388063"/>
            <a:ext cx="778800" cy="568800"/>
          </a:xfrm>
          <a:prstGeom prst="bentConnector2">
            <a:avLst/>
          </a:prstGeom>
          <a:noFill/>
          <a:ln cap="flat" cmpd="sng" w="9525">
            <a:solidFill>
              <a:schemeClr val="dk2"/>
            </a:solidFill>
            <a:prstDash val="solid"/>
            <a:round/>
            <a:headEnd len="med" w="med" type="none"/>
            <a:tailEnd len="med" w="med" type="oval"/>
          </a:ln>
        </p:spPr>
      </p:cxnSp>
      <p:cxnSp>
        <p:nvCxnSpPr>
          <p:cNvPr id="751" name="Google Shape;751;p25"/>
          <p:cNvCxnSpPr>
            <a:stCxn id="741" idx="2"/>
            <a:endCxn id="712" idx="0"/>
          </p:cNvCxnSpPr>
          <p:nvPr/>
        </p:nvCxnSpPr>
        <p:spPr>
          <a:xfrm flipH="1">
            <a:off x="5102425" y="1388063"/>
            <a:ext cx="855000" cy="568800"/>
          </a:xfrm>
          <a:prstGeom prst="bentConnector2">
            <a:avLst/>
          </a:prstGeom>
          <a:noFill/>
          <a:ln cap="flat" cmpd="sng" w="9525">
            <a:solidFill>
              <a:schemeClr val="dk2"/>
            </a:solidFill>
            <a:prstDash val="solid"/>
            <a:round/>
            <a:headEnd len="med" w="med" type="none"/>
            <a:tailEnd len="med" w="med" type="oval"/>
          </a:ln>
        </p:spPr>
      </p:cxnSp>
      <p:cxnSp>
        <p:nvCxnSpPr>
          <p:cNvPr id="752" name="Google Shape;752;p25"/>
          <p:cNvCxnSpPr>
            <a:stCxn id="735" idx="0"/>
            <a:endCxn id="713" idx="2"/>
          </p:cNvCxnSpPr>
          <p:nvPr/>
        </p:nvCxnSpPr>
        <p:spPr>
          <a:xfrm rot="-5400000">
            <a:off x="3435750" y="2472750"/>
            <a:ext cx="123600" cy="1214100"/>
          </a:xfrm>
          <a:prstGeom prst="bentConnector2">
            <a:avLst/>
          </a:prstGeom>
          <a:noFill/>
          <a:ln cap="flat" cmpd="sng" w="9525">
            <a:solidFill>
              <a:schemeClr val="dk2"/>
            </a:solidFill>
            <a:prstDash val="solid"/>
            <a:round/>
            <a:headEnd len="med" w="med" type="none"/>
            <a:tailEnd len="med" w="med" type="oval"/>
          </a:ln>
        </p:spPr>
      </p:cxnSp>
      <p:cxnSp>
        <p:nvCxnSpPr>
          <p:cNvPr id="753" name="Google Shape;753;p25"/>
          <p:cNvCxnSpPr>
            <a:stCxn id="747" idx="0"/>
            <a:endCxn id="714" idx="6"/>
          </p:cNvCxnSpPr>
          <p:nvPr/>
        </p:nvCxnSpPr>
        <p:spPr>
          <a:xfrm flipH="1" rot="5400000">
            <a:off x="5470375" y="2358450"/>
            <a:ext cx="276000" cy="1290300"/>
          </a:xfrm>
          <a:prstGeom prst="bentConnector2">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759" name="Google Shape;759;p26"/>
          <p:cNvGrpSpPr/>
          <p:nvPr/>
        </p:nvGrpSpPr>
        <p:grpSpPr>
          <a:xfrm>
            <a:off x="780496" y="1600237"/>
            <a:ext cx="2811634" cy="2655761"/>
            <a:chOff x="2817804" y="914797"/>
            <a:chExt cx="3508403" cy="3313902"/>
          </a:xfrm>
        </p:grpSpPr>
        <p:sp>
          <p:nvSpPr>
            <p:cNvPr id="760" name="Google Shape;760;p26"/>
            <p:cNvSpPr/>
            <p:nvPr/>
          </p:nvSpPr>
          <p:spPr>
            <a:xfrm flipH="1" rot="-3957176">
              <a:off x="3782301" y="2371591"/>
              <a:ext cx="676696" cy="370169"/>
            </a:xfrm>
            <a:custGeom>
              <a:rect b="b" l="l" r="r" t="t"/>
              <a:pathLst>
                <a:path extrusionOk="0" h="12162" w="22233">
                  <a:moveTo>
                    <a:pt x="1290" y="1"/>
                  </a:moveTo>
                  <a:lnTo>
                    <a:pt x="0" y="2906"/>
                  </a:lnTo>
                  <a:lnTo>
                    <a:pt x="20943" y="12161"/>
                  </a:lnTo>
                  <a:lnTo>
                    <a:pt x="22232" y="9240"/>
                  </a:lnTo>
                  <a:lnTo>
                    <a:pt x="129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flipH="1" rot="-3957176">
              <a:off x="3962711" y="2372128"/>
              <a:ext cx="676666" cy="370139"/>
            </a:xfrm>
            <a:custGeom>
              <a:rect b="b" l="l" r="r" t="t"/>
              <a:pathLst>
                <a:path extrusionOk="0" h="12161" w="22232">
                  <a:moveTo>
                    <a:pt x="1290" y="0"/>
                  </a:moveTo>
                  <a:lnTo>
                    <a:pt x="0" y="2922"/>
                  </a:lnTo>
                  <a:lnTo>
                    <a:pt x="20959" y="12161"/>
                  </a:lnTo>
                  <a:lnTo>
                    <a:pt x="22232" y="9255"/>
                  </a:lnTo>
                  <a:lnTo>
                    <a:pt x="1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flipH="1" rot="-3957176">
              <a:off x="4143680" y="2373054"/>
              <a:ext cx="676209" cy="370169"/>
            </a:xfrm>
            <a:custGeom>
              <a:rect b="b" l="l" r="r" t="t"/>
              <a:pathLst>
                <a:path extrusionOk="0" h="12162" w="22217">
                  <a:moveTo>
                    <a:pt x="1274" y="1"/>
                  </a:moveTo>
                  <a:lnTo>
                    <a:pt x="1" y="2906"/>
                  </a:lnTo>
                  <a:lnTo>
                    <a:pt x="20943" y="12161"/>
                  </a:lnTo>
                  <a:lnTo>
                    <a:pt x="22216" y="9256"/>
                  </a:lnTo>
                  <a:lnTo>
                    <a:pt x="12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flipH="1" rot="-3957176">
              <a:off x="4323948" y="2374170"/>
              <a:ext cx="676696" cy="369652"/>
            </a:xfrm>
            <a:custGeom>
              <a:rect b="b" l="l" r="r" t="t"/>
              <a:pathLst>
                <a:path extrusionOk="0" h="12145" w="22233">
                  <a:moveTo>
                    <a:pt x="1274" y="0"/>
                  </a:moveTo>
                  <a:lnTo>
                    <a:pt x="0" y="2906"/>
                  </a:lnTo>
                  <a:lnTo>
                    <a:pt x="20943" y="12144"/>
                  </a:lnTo>
                  <a:lnTo>
                    <a:pt x="22232" y="9239"/>
                  </a:lnTo>
                  <a:lnTo>
                    <a:pt x="12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flipH="1" rot="-3957176">
              <a:off x="4504557" y="2374527"/>
              <a:ext cx="676696" cy="370139"/>
            </a:xfrm>
            <a:custGeom>
              <a:rect b="b" l="l" r="r" t="t"/>
              <a:pathLst>
                <a:path extrusionOk="0" h="12161" w="22233">
                  <a:moveTo>
                    <a:pt x="1290" y="0"/>
                  </a:moveTo>
                  <a:lnTo>
                    <a:pt x="1" y="2906"/>
                  </a:lnTo>
                  <a:lnTo>
                    <a:pt x="20943" y="12161"/>
                  </a:lnTo>
                  <a:lnTo>
                    <a:pt x="22233" y="9255"/>
                  </a:lnTo>
                  <a:lnTo>
                    <a:pt x="1290" y="0"/>
                  </a:lnTo>
                  <a:close/>
                </a:path>
              </a:pathLst>
            </a:cu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flipH="1" rot="-3957176">
              <a:off x="4685391" y="2375245"/>
              <a:ext cx="676696" cy="370169"/>
            </a:xfrm>
            <a:custGeom>
              <a:rect b="b" l="l" r="r" t="t"/>
              <a:pathLst>
                <a:path extrusionOk="0" h="12162" w="22233">
                  <a:moveTo>
                    <a:pt x="1290" y="1"/>
                  </a:moveTo>
                  <a:lnTo>
                    <a:pt x="0" y="2906"/>
                  </a:lnTo>
                  <a:lnTo>
                    <a:pt x="20943" y="12162"/>
                  </a:lnTo>
                  <a:lnTo>
                    <a:pt x="22232" y="9240"/>
                  </a:lnTo>
                  <a:lnTo>
                    <a:pt x="1290" y="1"/>
                  </a:lnTo>
                  <a:close/>
                </a:path>
              </a:pathLst>
            </a:cu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flipH="1" rot="-3957176">
              <a:off x="3172394" y="2369291"/>
              <a:ext cx="676696" cy="370139"/>
            </a:xfrm>
            <a:custGeom>
              <a:rect b="b" l="l" r="r" t="t"/>
              <a:pathLst>
                <a:path extrusionOk="0" h="12161" w="22233">
                  <a:moveTo>
                    <a:pt x="1290" y="0"/>
                  </a:moveTo>
                  <a:lnTo>
                    <a:pt x="1" y="2906"/>
                  </a:lnTo>
                  <a:lnTo>
                    <a:pt x="20943" y="12161"/>
                  </a:lnTo>
                  <a:lnTo>
                    <a:pt x="22233" y="9239"/>
                  </a:lnTo>
                  <a:lnTo>
                    <a:pt x="1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flipH="1" rot="-3957176">
              <a:off x="3352783" y="2369811"/>
              <a:ext cx="676696" cy="370169"/>
            </a:xfrm>
            <a:custGeom>
              <a:rect b="b" l="l" r="r" t="t"/>
              <a:pathLst>
                <a:path extrusionOk="0" h="12162" w="22233">
                  <a:moveTo>
                    <a:pt x="1290" y="0"/>
                  </a:moveTo>
                  <a:lnTo>
                    <a:pt x="0" y="2922"/>
                  </a:lnTo>
                  <a:lnTo>
                    <a:pt x="20943" y="12161"/>
                  </a:lnTo>
                  <a:lnTo>
                    <a:pt x="22232" y="9256"/>
                  </a:lnTo>
                  <a:lnTo>
                    <a:pt x="12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flipH="1" rot="-3957176">
              <a:off x="5122045" y="2376944"/>
              <a:ext cx="676696" cy="370169"/>
            </a:xfrm>
            <a:custGeom>
              <a:rect b="b" l="l" r="r" t="t"/>
              <a:pathLst>
                <a:path extrusionOk="0" h="12162" w="22233">
                  <a:moveTo>
                    <a:pt x="1290" y="1"/>
                  </a:moveTo>
                  <a:lnTo>
                    <a:pt x="1" y="2906"/>
                  </a:lnTo>
                  <a:lnTo>
                    <a:pt x="20943" y="12161"/>
                  </a:lnTo>
                  <a:lnTo>
                    <a:pt x="22233" y="9256"/>
                  </a:lnTo>
                  <a:lnTo>
                    <a:pt x="1290" y="1"/>
                  </a:lnTo>
                  <a:close/>
                </a:path>
              </a:pathLst>
            </a:cu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flipH="1" rot="-3957176">
              <a:off x="5302878" y="2377692"/>
              <a:ext cx="676696" cy="370139"/>
            </a:xfrm>
            <a:custGeom>
              <a:rect b="b" l="l" r="r" t="t"/>
              <a:pathLst>
                <a:path extrusionOk="0" h="12161" w="22233">
                  <a:moveTo>
                    <a:pt x="1290" y="0"/>
                  </a:moveTo>
                  <a:lnTo>
                    <a:pt x="0" y="2906"/>
                  </a:lnTo>
                  <a:lnTo>
                    <a:pt x="20943" y="12161"/>
                  </a:lnTo>
                  <a:lnTo>
                    <a:pt x="22232" y="9255"/>
                  </a:lnTo>
                  <a:lnTo>
                    <a:pt x="1290" y="0"/>
                  </a:lnTo>
                  <a:close/>
                </a:path>
              </a:pathLst>
            </a:cu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flipH="1" rot="-3957176">
              <a:off x="3709219" y="771988"/>
              <a:ext cx="1647440" cy="3021163"/>
            </a:xfrm>
            <a:custGeom>
              <a:rect b="b" l="l" r="r" t="t"/>
              <a:pathLst>
                <a:path extrusionOk="0" h="99261" w="54127">
                  <a:moveTo>
                    <a:pt x="42913" y="0"/>
                  </a:moveTo>
                  <a:lnTo>
                    <a:pt x="35339" y="17156"/>
                  </a:lnTo>
                  <a:lnTo>
                    <a:pt x="35143" y="17613"/>
                  </a:lnTo>
                  <a:lnTo>
                    <a:pt x="34964" y="18103"/>
                  </a:lnTo>
                  <a:lnTo>
                    <a:pt x="34784" y="18625"/>
                  </a:lnTo>
                  <a:lnTo>
                    <a:pt x="34621" y="19180"/>
                  </a:lnTo>
                  <a:lnTo>
                    <a:pt x="34474" y="19751"/>
                  </a:lnTo>
                  <a:lnTo>
                    <a:pt x="34344" y="20339"/>
                  </a:lnTo>
                  <a:lnTo>
                    <a:pt x="34229" y="20959"/>
                  </a:lnTo>
                  <a:lnTo>
                    <a:pt x="34131" y="21579"/>
                  </a:lnTo>
                  <a:lnTo>
                    <a:pt x="34050" y="22232"/>
                  </a:lnTo>
                  <a:lnTo>
                    <a:pt x="34001" y="22902"/>
                  </a:lnTo>
                  <a:lnTo>
                    <a:pt x="33984" y="23571"/>
                  </a:lnTo>
                  <a:lnTo>
                    <a:pt x="33984" y="24256"/>
                  </a:lnTo>
                  <a:lnTo>
                    <a:pt x="34017" y="24942"/>
                  </a:lnTo>
                  <a:lnTo>
                    <a:pt x="34082" y="25644"/>
                  </a:lnTo>
                  <a:lnTo>
                    <a:pt x="34180" y="26346"/>
                  </a:lnTo>
                  <a:lnTo>
                    <a:pt x="34311" y="27048"/>
                  </a:lnTo>
                  <a:lnTo>
                    <a:pt x="34490" y="27766"/>
                  </a:lnTo>
                  <a:lnTo>
                    <a:pt x="34588" y="28109"/>
                  </a:lnTo>
                  <a:lnTo>
                    <a:pt x="34703" y="28468"/>
                  </a:lnTo>
                  <a:lnTo>
                    <a:pt x="34833" y="28810"/>
                  </a:lnTo>
                  <a:lnTo>
                    <a:pt x="34964" y="29170"/>
                  </a:lnTo>
                  <a:lnTo>
                    <a:pt x="35111" y="29512"/>
                  </a:lnTo>
                  <a:lnTo>
                    <a:pt x="35258" y="29855"/>
                  </a:lnTo>
                  <a:lnTo>
                    <a:pt x="35421" y="30198"/>
                  </a:lnTo>
                  <a:lnTo>
                    <a:pt x="35600" y="30541"/>
                  </a:lnTo>
                  <a:lnTo>
                    <a:pt x="35796" y="30883"/>
                  </a:lnTo>
                  <a:lnTo>
                    <a:pt x="35992" y="31226"/>
                  </a:lnTo>
                  <a:lnTo>
                    <a:pt x="36221" y="31553"/>
                  </a:lnTo>
                  <a:lnTo>
                    <a:pt x="36449" y="31879"/>
                  </a:lnTo>
                  <a:lnTo>
                    <a:pt x="36694" y="32206"/>
                  </a:lnTo>
                  <a:lnTo>
                    <a:pt x="36939" y="32532"/>
                  </a:lnTo>
                  <a:lnTo>
                    <a:pt x="37216" y="32859"/>
                  </a:lnTo>
                  <a:lnTo>
                    <a:pt x="37494" y="33169"/>
                  </a:lnTo>
                  <a:lnTo>
                    <a:pt x="37788" y="33479"/>
                  </a:lnTo>
                  <a:lnTo>
                    <a:pt x="38098" y="33789"/>
                  </a:lnTo>
                  <a:lnTo>
                    <a:pt x="38424" y="34083"/>
                  </a:lnTo>
                  <a:lnTo>
                    <a:pt x="38767" y="34377"/>
                  </a:lnTo>
                  <a:lnTo>
                    <a:pt x="39110" y="34670"/>
                  </a:lnTo>
                  <a:lnTo>
                    <a:pt x="39485" y="34948"/>
                  </a:lnTo>
                  <a:lnTo>
                    <a:pt x="39877" y="35225"/>
                  </a:lnTo>
                  <a:lnTo>
                    <a:pt x="40269" y="35503"/>
                  </a:lnTo>
                  <a:lnTo>
                    <a:pt x="40693" y="35764"/>
                  </a:lnTo>
                  <a:lnTo>
                    <a:pt x="41134" y="36025"/>
                  </a:lnTo>
                  <a:lnTo>
                    <a:pt x="41575" y="36286"/>
                  </a:lnTo>
                  <a:lnTo>
                    <a:pt x="42048" y="36531"/>
                  </a:lnTo>
                  <a:lnTo>
                    <a:pt x="42521" y="36760"/>
                  </a:lnTo>
                  <a:lnTo>
                    <a:pt x="43027" y="36988"/>
                  </a:lnTo>
                  <a:lnTo>
                    <a:pt x="43435" y="37168"/>
                  </a:lnTo>
                  <a:lnTo>
                    <a:pt x="43811" y="37364"/>
                  </a:lnTo>
                  <a:lnTo>
                    <a:pt x="44186" y="37560"/>
                  </a:lnTo>
                  <a:lnTo>
                    <a:pt x="44529" y="37772"/>
                  </a:lnTo>
                  <a:lnTo>
                    <a:pt x="44872" y="37968"/>
                  </a:lnTo>
                  <a:lnTo>
                    <a:pt x="45198" y="38196"/>
                  </a:lnTo>
                  <a:lnTo>
                    <a:pt x="45492" y="38408"/>
                  </a:lnTo>
                  <a:lnTo>
                    <a:pt x="45786" y="38637"/>
                  </a:lnTo>
                  <a:lnTo>
                    <a:pt x="46063" y="38849"/>
                  </a:lnTo>
                  <a:lnTo>
                    <a:pt x="46308" y="39094"/>
                  </a:lnTo>
                  <a:lnTo>
                    <a:pt x="46553" y="39322"/>
                  </a:lnTo>
                  <a:lnTo>
                    <a:pt x="46782" y="39567"/>
                  </a:lnTo>
                  <a:lnTo>
                    <a:pt x="47010" y="39796"/>
                  </a:lnTo>
                  <a:lnTo>
                    <a:pt x="47206" y="40041"/>
                  </a:lnTo>
                  <a:lnTo>
                    <a:pt x="47402" y="40302"/>
                  </a:lnTo>
                  <a:lnTo>
                    <a:pt x="47581" y="40547"/>
                  </a:lnTo>
                  <a:lnTo>
                    <a:pt x="47745" y="40791"/>
                  </a:lnTo>
                  <a:lnTo>
                    <a:pt x="47908" y="41053"/>
                  </a:lnTo>
                  <a:lnTo>
                    <a:pt x="48039" y="41314"/>
                  </a:lnTo>
                  <a:lnTo>
                    <a:pt x="48169" y="41559"/>
                  </a:lnTo>
                  <a:lnTo>
                    <a:pt x="48300" y="41820"/>
                  </a:lnTo>
                  <a:lnTo>
                    <a:pt x="48414" y="42081"/>
                  </a:lnTo>
                  <a:lnTo>
                    <a:pt x="48593" y="42603"/>
                  </a:lnTo>
                  <a:lnTo>
                    <a:pt x="48757" y="43126"/>
                  </a:lnTo>
                  <a:lnTo>
                    <a:pt x="48871" y="43648"/>
                  </a:lnTo>
                  <a:lnTo>
                    <a:pt x="48953" y="44154"/>
                  </a:lnTo>
                  <a:lnTo>
                    <a:pt x="49018" y="44660"/>
                  </a:lnTo>
                  <a:lnTo>
                    <a:pt x="49034" y="45166"/>
                  </a:lnTo>
                  <a:lnTo>
                    <a:pt x="49051" y="45639"/>
                  </a:lnTo>
                  <a:lnTo>
                    <a:pt x="49034" y="46129"/>
                  </a:lnTo>
                  <a:lnTo>
                    <a:pt x="49002" y="46586"/>
                  </a:lnTo>
                  <a:lnTo>
                    <a:pt x="48936" y="47027"/>
                  </a:lnTo>
                  <a:lnTo>
                    <a:pt x="48871" y="47451"/>
                  </a:lnTo>
                  <a:lnTo>
                    <a:pt x="48806" y="47843"/>
                  </a:lnTo>
                  <a:lnTo>
                    <a:pt x="48724" y="48218"/>
                  </a:lnTo>
                  <a:lnTo>
                    <a:pt x="48642" y="48577"/>
                  </a:lnTo>
                  <a:lnTo>
                    <a:pt x="48545" y="48904"/>
                  </a:lnTo>
                  <a:lnTo>
                    <a:pt x="48365" y="49443"/>
                  </a:lnTo>
                  <a:lnTo>
                    <a:pt x="48218" y="49867"/>
                  </a:lnTo>
                  <a:lnTo>
                    <a:pt x="48120" y="50128"/>
                  </a:lnTo>
                  <a:lnTo>
                    <a:pt x="40546" y="67284"/>
                  </a:lnTo>
                  <a:lnTo>
                    <a:pt x="40416" y="67528"/>
                  </a:lnTo>
                  <a:lnTo>
                    <a:pt x="40220" y="67920"/>
                  </a:lnTo>
                  <a:lnTo>
                    <a:pt x="39942" y="68426"/>
                  </a:lnTo>
                  <a:lnTo>
                    <a:pt x="39763" y="68704"/>
                  </a:lnTo>
                  <a:lnTo>
                    <a:pt x="39567" y="69014"/>
                  </a:lnTo>
                  <a:lnTo>
                    <a:pt x="39338" y="69324"/>
                  </a:lnTo>
                  <a:lnTo>
                    <a:pt x="39094" y="69650"/>
                  </a:lnTo>
                  <a:lnTo>
                    <a:pt x="38832" y="69993"/>
                  </a:lnTo>
                  <a:lnTo>
                    <a:pt x="38539" y="70320"/>
                  </a:lnTo>
                  <a:lnTo>
                    <a:pt x="38228" y="70662"/>
                  </a:lnTo>
                  <a:lnTo>
                    <a:pt x="37886" y="70989"/>
                  </a:lnTo>
                  <a:lnTo>
                    <a:pt x="37527" y="71315"/>
                  </a:lnTo>
                  <a:lnTo>
                    <a:pt x="37151" y="71625"/>
                  </a:lnTo>
                  <a:lnTo>
                    <a:pt x="36727" y="71936"/>
                  </a:lnTo>
                  <a:lnTo>
                    <a:pt x="36302" y="72213"/>
                  </a:lnTo>
                  <a:lnTo>
                    <a:pt x="35829" y="72474"/>
                  </a:lnTo>
                  <a:lnTo>
                    <a:pt x="35356" y="72719"/>
                  </a:lnTo>
                  <a:lnTo>
                    <a:pt x="34833" y="72915"/>
                  </a:lnTo>
                  <a:lnTo>
                    <a:pt x="34572" y="73013"/>
                  </a:lnTo>
                  <a:lnTo>
                    <a:pt x="34295" y="73095"/>
                  </a:lnTo>
                  <a:lnTo>
                    <a:pt x="34017" y="73176"/>
                  </a:lnTo>
                  <a:lnTo>
                    <a:pt x="33740" y="73241"/>
                  </a:lnTo>
                  <a:lnTo>
                    <a:pt x="33446" y="73307"/>
                  </a:lnTo>
                  <a:lnTo>
                    <a:pt x="33136" y="73339"/>
                  </a:lnTo>
                  <a:lnTo>
                    <a:pt x="32842" y="73388"/>
                  </a:lnTo>
                  <a:lnTo>
                    <a:pt x="32515" y="73405"/>
                  </a:lnTo>
                  <a:lnTo>
                    <a:pt x="32205" y="73421"/>
                  </a:lnTo>
                  <a:lnTo>
                    <a:pt x="31879" y="73421"/>
                  </a:lnTo>
                  <a:lnTo>
                    <a:pt x="31536" y="73405"/>
                  </a:lnTo>
                  <a:lnTo>
                    <a:pt x="31210" y="73388"/>
                  </a:lnTo>
                  <a:lnTo>
                    <a:pt x="30850" y="73356"/>
                  </a:lnTo>
                  <a:lnTo>
                    <a:pt x="30508" y="73307"/>
                  </a:lnTo>
                  <a:lnTo>
                    <a:pt x="30132" y="73241"/>
                  </a:lnTo>
                  <a:lnTo>
                    <a:pt x="29773" y="73160"/>
                  </a:lnTo>
                  <a:lnTo>
                    <a:pt x="29398" y="73062"/>
                  </a:lnTo>
                  <a:lnTo>
                    <a:pt x="29006" y="72964"/>
                  </a:lnTo>
                  <a:lnTo>
                    <a:pt x="28631" y="72833"/>
                  </a:lnTo>
                  <a:lnTo>
                    <a:pt x="28222" y="72686"/>
                  </a:lnTo>
                  <a:lnTo>
                    <a:pt x="27831" y="72540"/>
                  </a:lnTo>
                  <a:lnTo>
                    <a:pt x="27406" y="72360"/>
                  </a:lnTo>
                  <a:lnTo>
                    <a:pt x="26900" y="72148"/>
                  </a:lnTo>
                  <a:lnTo>
                    <a:pt x="26411" y="71952"/>
                  </a:lnTo>
                  <a:lnTo>
                    <a:pt x="25905" y="71772"/>
                  </a:lnTo>
                  <a:lnTo>
                    <a:pt x="25415" y="71609"/>
                  </a:lnTo>
                  <a:lnTo>
                    <a:pt x="24942" y="71462"/>
                  </a:lnTo>
                  <a:lnTo>
                    <a:pt x="24452" y="71332"/>
                  </a:lnTo>
                  <a:lnTo>
                    <a:pt x="23978" y="71217"/>
                  </a:lnTo>
                  <a:lnTo>
                    <a:pt x="23521" y="71119"/>
                  </a:lnTo>
                  <a:lnTo>
                    <a:pt x="23064" y="71038"/>
                  </a:lnTo>
                  <a:lnTo>
                    <a:pt x="22607" y="70973"/>
                  </a:lnTo>
                  <a:lnTo>
                    <a:pt x="22167" y="70907"/>
                  </a:lnTo>
                  <a:lnTo>
                    <a:pt x="21726" y="70875"/>
                  </a:lnTo>
                  <a:lnTo>
                    <a:pt x="21285" y="70858"/>
                  </a:lnTo>
                  <a:lnTo>
                    <a:pt x="20861" y="70842"/>
                  </a:lnTo>
                  <a:lnTo>
                    <a:pt x="20436" y="70842"/>
                  </a:lnTo>
                  <a:lnTo>
                    <a:pt x="20012" y="70858"/>
                  </a:lnTo>
                  <a:lnTo>
                    <a:pt x="19604" y="70891"/>
                  </a:lnTo>
                  <a:lnTo>
                    <a:pt x="19196" y="70940"/>
                  </a:lnTo>
                  <a:lnTo>
                    <a:pt x="18804" y="70989"/>
                  </a:lnTo>
                  <a:lnTo>
                    <a:pt x="18412" y="71054"/>
                  </a:lnTo>
                  <a:lnTo>
                    <a:pt x="18021" y="71136"/>
                  </a:lnTo>
                  <a:lnTo>
                    <a:pt x="17645" y="71217"/>
                  </a:lnTo>
                  <a:lnTo>
                    <a:pt x="17270" y="71315"/>
                  </a:lnTo>
                  <a:lnTo>
                    <a:pt x="16911" y="71430"/>
                  </a:lnTo>
                  <a:lnTo>
                    <a:pt x="16551" y="71544"/>
                  </a:lnTo>
                  <a:lnTo>
                    <a:pt x="16192" y="71674"/>
                  </a:lnTo>
                  <a:lnTo>
                    <a:pt x="15850" y="71805"/>
                  </a:lnTo>
                  <a:lnTo>
                    <a:pt x="15507" y="71952"/>
                  </a:lnTo>
                  <a:lnTo>
                    <a:pt x="15164" y="72115"/>
                  </a:lnTo>
                  <a:lnTo>
                    <a:pt x="14838" y="72278"/>
                  </a:lnTo>
                  <a:lnTo>
                    <a:pt x="14201" y="72621"/>
                  </a:lnTo>
                  <a:lnTo>
                    <a:pt x="13581" y="72997"/>
                  </a:lnTo>
                  <a:lnTo>
                    <a:pt x="12993" y="73388"/>
                  </a:lnTo>
                  <a:lnTo>
                    <a:pt x="12438" y="73813"/>
                  </a:lnTo>
                  <a:lnTo>
                    <a:pt x="11899" y="74253"/>
                  </a:lnTo>
                  <a:lnTo>
                    <a:pt x="11393" y="74710"/>
                  </a:lnTo>
                  <a:lnTo>
                    <a:pt x="10920" y="75184"/>
                  </a:lnTo>
                  <a:lnTo>
                    <a:pt x="10463" y="75674"/>
                  </a:lnTo>
                  <a:lnTo>
                    <a:pt x="10039" y="76163"/>
                  </a:lnTo>
                  <a:lnTo>
                    <a:pt x="9631" y="76653"/>
                  </a:lnTo>
                  <a:lnTo>
                    <a:pt x="9255" y="77159"/>
                  </a:lnTo>
                  <a:lnTo>
                    <a:pt x="8912" y="77665"/>
                  </a:lnTo>
                  <a:lnTo>
                    <a:pt x="8586" y="78155"/>
                  </a:lnTo>
                  <a:lnTo>
                    <a:pt x="8292" y="78644"/>
                  </a:lnTo>
                  <a:lnTo>
                    <a:pt x="8031" y="79118"/>
                  </a:lnTo>
                  <a:lnTo>
                    <a:pt x="7786" y="79591"/>
                  </a:lnTo>
                  <a:lnTo>
                    <a:pt x="7574" y="80048"/>
                  </a:lnTo>
                  <a:lnTo>
                    <a:pt x="0" y="97203"/>
                  </a:lnTo>
                  <a:lnTo>
                    <a:pt x="4652" y="99260"/>
                  </a:lnTo>
                  <a:lnTo>
                    <a:pt x="12226" y="82105"/>
                  </a:lnTo>
                  <a:lnTo>
                    <a:pt x="12356" y="81844"/>
                  </a:lnTo>
                  <a:lnTo>
                    <a:pt x="12552" y="81452"/>
                  </a:lnTo>
                  <a:lnTo>
                    <a:pt x="12830" y="80946"/>
                  </a:lnTo>
                  <a:lnTo>
                    <a:pt x="13009" y="80668"/>
                  </a:lnTo>
                  <a:lnTo>
                    <a:pt x="13205" y="80358"/>
                  </a:lnTo>
                  <a:lnTo>
                    <a:pt x="13434" y="80048"/>
                  </a:lnTo>
                  <a:lnTo>
                    <a:pt x="13679" y="79722"/>
                  </a:lnTo>
                  <a:lnTo>
                    <a:pt x="13940" y="79395"/>
                  </a:lnTo>
                  <a:lnTo>
                    <a:pt x="14234" y="79052"/>
                  </a:lnTo>
                  <a:lnTo>
                    <a:pt x="14544" y="78710"/>
                  </a:lnTo>
                  <a:lnTo>
                    <a:pt x="14887" y="78383"/>
                  </a:lnTo>
                  <a:lnTo>
                    <a:pt x="15246" y="78057"/>
                  </a:lnTo>
                  <a:lnTo>
                    <a:pt x="15637" y="77747"/>
                  </a:lnTo>
                  <a:lnTo>
                    <a:pt x="16045" y="77436"/>
                  </a:lnTo>
                  <a:lnTo>
                    <a:pt x="16470" y="77159"/>
                  </a:lnTo>
                  <a:lnTo>
                    <a:pt x="16943" y="76898"/>
                  </a:lnTo>
                  <a:lnTo>
                    <a:pt x="17417" y="76653"/>
                  </a:lnTo>
                  <a:lnTo>
                    <a:pt x="17939" y="76457"/>
                  </a:lnTo>
                  <a:lnTo>
                    <a:pt x="18200" y="76359"/>
                  </a:lnTo>
                  <a:lnTo>
                    <a:pt x="18478" y="76277"/>
                  </a:lnTo>
                  <a:lnTo>
                    <a:pt x="18755" y="76196"/>
                  </a:lnTo>
                  <a:lnTo>
                    <a:pt x="19033" y="76131"/>
                  </a:lnTo>
                  <a:lnTo>
                    <a:pt x="19326" y="76082"/>
                  </a:lnTo>
                  <a:lnTo>
                    <a:pt x="19637" y="76033"/>
                  </a:lnTo>
                  <a:lnTo>
                    <a:pt x="19930" y="76000"/>
                  </a:lnTo>
                  <a:lnTo>
                    <a:pt x="20257" y="75967"/>
                  </a:lnTo>
                  <a:lnTo>
                    <a:pt x="20567" y="75951"/>
                  </a:lnTo>
                  <a:lnTo>
                    <a:pt x="20893" y="75951"/>
                  </a:lnTo>
                  <a:lnTo>
                    <a:pt x="21220" y="75967"/>
                  </a:lnTo>
                  <a:lnTo>
                    <a:pt x="21563" y="75984"/>
                  </a:lnTo>
                  <a:lnTo>
                    <a:pt x="21922" y="76016"/>
                  </a:lnTo>
                  <a:lnTo>
                    <a:pt x="22265" y="76065"/>
                  </a:lnTo>
                  <a:lnTo>
                    <a:pt x="22624" y="76131"/>
                  </a:lnTo>
                  <a:lnTo>
                    <a:pt x="22999" y="76212"/>
                  </a:lnTo>
                  <a:lnTo>
                    <a:pt x="23375" y="76310"/>
                  </a:lnTo>
                  <a:lnTo>
                    <a:pt x="23750" y="76424"/>
                  </a:lnTo>
                  <a:lnTo>
                    <a:pt x="24142" y="76539"/>
                  </a:lnTo>
                  <a:lnTo>
                    <a:pt x="24550" y="76686"/>
                  </a:lnTo>
                  <a:lnTo>
                    <a:pt x="24942" y="76832"/>
                  </a:lnTo>
                  <a:lnTo>
                    <a:pt x="25350" y="77012"/>
                  </a:lnTo>
                  <a:lnTo>
                    <a:pt x="25872" y="77224"/>
                  </a:lnTo>
                  <a:lnTo>
                    <a:pt x="26362" y="77420"/>
                  </a:lnTo>
                  <a:lnTo>
                    <a:pt x="26868" y="77616"/>
                  </a:lnTo>
                  <a:lnTo>
                    <a:pt x="27357" y="77779"/>
                  </a:lnTo>
                  <a:lnTo>
                    <a:pt x="27831" y="77910"/>
                  </a:lnTo>
                  <a:lnTo>
                    <a:pt x="28320" y="78040"/>
                  </a:lnTo>
                  <a:lnTo>
                    <a:pt x="28777" y="78155"/>
                  </a:lnTo>
                  <a:lnTo>
                    <a:pt x="29251" y="78253"/>
                  </a:lnTo>
                  <a:lnTo>
                    <a:pt x="29708" y="78334"/>
                  </a:lnTo>
                  <a:lnTo>
                    <a:pt x="30165" y="78399"/>
                  </a:lnTo>
                  <a:lnTo>
                    <a:pt x="30606" y="78465"/>
                  </a:lnTo>
                  <a:lnTo>
                    <a:pt x="31046" y="78497"/>
                  </a:lnTo>
                  <a:lnTo>
                    <a:pt x="31487" y="78514"/>
                  </a:lnTo>
                  <a:lnTo>
                    <a:pt x="31911" y="78530"/>
                  </a:lnTo>
                  <a:lnTo>
                    <a:pt x="32336" y="78530"/>
                  </a:lnTo>
                  <a:lnTo>
                    <a:pt x="32760" y="78514"/>
                  </a:lnTo>
                  <a:lnTo>
                    <a:pt x="33168" y="78481"/>
                  </a:lnTo>
                  <a:lnTo>
                    <a:pt x="33576" y="78432"/>
                  </a:lnTo>
                  <a:lnTo>
                    <a:pt x="33968" y="78383"/>
                  </a:lnTo>
                  <a:lnTo>
                    <a:pt x="34360" y="78318"/>
                  </a:lnTo>
                  <a:lnTo>
                    <a:pt x="34752" y="78236"/>
                  </a:lnTo>
                  <a:lnTo>
                    <a:pt x="35127" y="78155"/>
                  </a:lnTo>
                  <a:lnTo>
                    <a:pt x="35502" y="78057"/>
                  </a:lnTo>
                  <a:lnTo>
                    <a:pt x="35862" y="77942"/>
                  </a:lnTo>
                  <a:lnTo>
                    <a:pt x="36221" y="77828"/>
                  </a:lnTo>
                  <a:lnTo>
                    <a:pt x="36580" y="77698"/>
                  </a:lnTo>
                  <a:lnTo>
                    <a:pt x="36923" y="77567"/>
                  </a:lnTo>
                  <a:lnTo>
                    <a:pt x="37265" y="77420"/>
                  </a:lnTo>
                  <a:lnTo>
                    <a:pt x="37608" y="77273"/>
                  </a:lnTo>
                  <a:lnTo>
                    <a:pt x="37935" y="77110"/>
                  </a:lnTo>
                  <a:lnTo>
                    <a:pt x="38571" y="76751"/>
                  </a:lnTo>
                  <a:lnTo>
                    <a:pt x="39191" y="76392"/>
                  </a:lnTo>
                  <a:lnTo>
                    <a:pt x="39763" y="75984"/>
                  </a:lnTo>
                  <a:lnTo>
                    <a:pt x="40334" y="75559"/>
                  </a:lnTo>
                  <a:lnTo>
                    <a:pt x="40873" y="75119"/>
                  </a:lnTo>
                  <a:lnTo>
                    <a:pt x="41379" y="74662"/>
                  </a:lnTo>
                  <a:lnTo>
                    <a:pt x="41852" y="74188"/>
                  </a:lnTo>
                  <a:lnTo>
                    <a:pt x="42309" y="73698"/>
                  </a:lnTo>
                  <a:lnTo>
                    <a:pt x="42734" y="73209"/>
                  </a:lnTo>
                  <a:lnTo>
                    <a:pt x="43142" y="72719"/>
                  </a:lnTo>
                  <a:lnTo>
                    <a:pt x="43517" y="72213"/>
                  </a:lnTo>
                  <a:lnTo>
                    <a:pt x="43860" y="71723"/>
                  </a:lnTo>
                  <a:lnTo>
                    <a:pt x="44186" y="71217"/>
                  </a:lnTo>
                  <a:lnTo>
                    <a:pt x="44480" y="70728"/>
                  </a:lnTo>
                  <a:lnTo>
                    <a:pt x="44741" y="70254"/>
                  </a:lnTo>
                  <a:lnTo>
                    <a:pt x="44986" y="69781"/>
                  </a:lnTo>
                  <a:lnTo>
                    <a:pt x="45198" y="69324"/>
                  </a:lnTo>
                  <a:lnTo>
                    <a:pt x="52772" y="52169"/>
                  </a:lnTo>
                  <a:lnTo>
                    <a:pt x="52968" y="51711"/>
                  </a:lnTo>
                  <a:lnTo>
                    <a:pt x="53148" y="51222"/>
                  </a:lnTo>
                  <a:lnTo>
                    <a:pt x="53327" y="50699"/>
                  </a:lnTo>
                  <a:lnTo>
                    <a:pt x="53490" y="50161"/>
                  </a:lnTo>
                  <a:lnTo>
                    <a:pt x="53637" y="49590"/>
                  </a:lnTo>
                  <a:lnTo>
                    <a:pt x="53768" y="48986"/>
                  </a:lnTo>
                  <a:lnTo>
                    <a:pt x="53882" y="48382"/>
                  </a:lnTo>
                  <a:lnTo>
                    <a:pt x="53980" y="47745"/>
                  </a:lnTo>
                  <a:lnTo>
                    <a:pt x="54062" y="47092"/>
                  </a:lnTo>
                  <a:lnTo>
                    <a:pt x="54111" y="46439"/>
                  </a:lnTo>
                  <a:lnTo>
                    <a:pt x="54127" y="45754"/>
                  </a:lnTo>
                  <a:lnTo>
                    <a:pt x="54127" y="45068"/>
                  </a:lnTo>
                  <a:lnTo>
                    <a:pt x="54094" y="44382"/>
                  </a:lnTo>
                  <a:lnTo>
                    <a:pt x="54029" y="43681"/>
                  </a:lnTo>
                  <a:lnTo>
                    <a:pt x="53931" y="42979"/>
                  </a:lnTo>
                  <a:lnTo>
                    <a:pt x="53801" y="42277"/>
                  </a:lnTo>
                  <a:lnTo>
                    <a:pt x="53621" y="41575"/>
                  </a:lnTo>
                  <a:lnTo>
                    <a:pt x="53523" y="41216"/>
                  </a:lnTo>
                  <a:lnTo>
                    <a:pt x="53409" y="40857"/>
                  </a:lnTo>
                  <a:lnTo>
                    <a:pt x="53295" y="40514"/>
                  </a:lnTo>
                  <a:lnTo>
                    <a:pt x="53148" y="40171"/>
                  </a:lnTo>
                  <a:lnTo>
                    <a:pt x="53001" y="39812"/>
                  </a:lnTo>
                  <a:lnTo>
                    <a:pt x="52854" y="39469"/>
                  </a:lnTo>
                  <a:lnTo>
                    <a:pt x="52691" y="39127"/>
                  </a:lnTo>
                  <a:lnTo>
                    <a:pt x="52511" y="38784"/>
                  </a:lnTo>
                  <a:lnTo>
                    <a:pt x="52315" y="38441"/>
                  </a:lnTo>
                  <a:lnTo>
                    <a:pt x="52119" y="38114"/>
                  </a:lnTo>
                  <a:lnTo>
                    <a:pt x="51891" y="37772"/>
                  </a:lnTo>
                  <a:lnTo>
                    <a:pt x="51662" y="37445"/>
                  </a:lnTo>
                  <a:lnTo>
                    <a:pt x="51434" y="37119"/>
                  </a:lnTo>
                  <a:lnTo>
                    <a:pt x="51173" y="36792"/>
                  </a:lnTo>
                  <a:lnTo>
                    <a:pt x="50911" y="36482"/>
                  </a:lnTo>
                  <a:lnTo>
                    <a:pt x="50618" y="36156"/>
                  </a:lnTo>
                  <a:lnTo>
                    <a:pt x="50324" y="35846"/>
                  </a:lnTo>
                  <a:lnTo>
                    <a:pt x="50014" y="35535"/>
                  </a:lnTo>
                  <a:lnTo>
                    <a:pt x="49687" y="35242"/>
                  </a:lnTo>
                  <a:lnTo>
                    <a:pt x="49344" y="34948"/>
                  </a:lnTo>
                  <a:lnTo>
                    <a:pt x="49002" y="34654"/>
                  </a:lnTo>
                  <a:lnTo>
                    <a:pt x="48626" y="34377"/>
                  </a:lnTo>
                  <a:lnTo>
                    <a:pt x="48234" y="34099"/>
                  </a:lnTo>
                  <a:lnTo>
                    <a:pt x="47843" y="33822"/>
                  </a:lnTo>
                  <a:lnTo>
                    <a:pt x="47418" y="33560"/>
                  </a:lnTo>
                  <a:lnTo>
                    <a:pt x="46994" y="33299"/>
                  </a:lnTo>
                  <a:lnTo>
                    <a:pt x="46537" y="33054"/>
                  </a:lnTo>
                  <a:lnTo>
                    <a:pt x="46063" y="32810"/>
                  </a:lnTo>
                  <a:lnTo>
                    <a:pt x="45590" y="32565"/>
                  </a:lnTo>
                  <a:lnTo>
                    <a:pt x="45084" y="32336"/>
                  </a:lnTo>
                  <a:lnTo>
                    <a:pt x="44676" y="32157"/>
                  </a:lnTo>
                  <a:lnTo>
                    <a:pt x="44301" y="31961"/>
                  </a:lnTo>
                  <a:lnTo>
                    <a:pt x="43925" y="31765"/>
                  </a:lnTo>
                  <a:lnTo>
                    <a:pt x="43582" y="31553"/>
                  </a:lnTo>
                  <a:lnTo>
                    <a:pt x="43240" y="31357"/>
                  </a:lnTo>
                  <a:lnTo>
                    <a:pt x="42929" y="31145"/>
                  </a:lnTo>
                  <a:lnTo>
                    <a:pt x="42619" y="30916"/>
                  </a:lnTo>
                  <a:lnTo>
                    <a:pt x="42325" y="30704"/>
                  </a:lnTo>
                  <a:lnTo>
                    <a:pt x="42064" y="30475"/>
                  </a:lnTo>
                  <a:lnTo>
                    <a:pt x="41803" y="30247"/>
                  </a:lnTo>
                  <a:lnTo>
                    <a:pt x="41558" y="30002"/>
                  </a:lnTo>
                  <a:lnTo>
                    <a:pt x="41330" y="29773"/>
                  </a:lnTo>
                  <a:lnTo>
                    <a:pt x="41101" y="29529"/>
                  </a:lnTo>
                  <a:lnTo>
                    <a:pt x="40905" y="29284"/>
                  </a:lnTo>
                  <a:lnTo>
                    <a:pt x="40710" y="29039"/>
                  </a:lnTo>
                  <a:lnTo>
                    <a:pt x="40530" y="28778"/>
                  </a:lnTo>
                  <a:lnTo>
                    <a:pt x="40367" y="28533"/>
                  </a:lnTo>
                  <a:lnTo>
                    <a:pt x="40220" y="28272"/>
                  </a:lnTo>
                  <a:lnTo>
                    <a:pt x="40073" y="28027"/>
                  </a:lnTo>
                  <a:lnTo>
                    <a:pt x="39942" y="27766"/>
                  </a:lnTo>
                  <a:lnTo>
                    <a:pt x="39812" y="27505"/>
                  </a:lnTo>
                  <a:lnTo>
                    <a:pt x="39714" y="27243"/>
                  </a:lnTo>
                  <a:lnTo>
                    <a:pt x="39518" y="26721"/>
                  </a:lnTo>
                  <a:lnTo>
                    <a:pt x="39355" y="26199"/>
                  </a:lnTo>
                  <a:lnTo>
                    <a:pt x="39240" y="25693"/>
                  </a:lnTo>
                  <a:lnTo>
                    <a:pt x="39159" y="25170"/>
                  </a:lnTo>
                  <a:lnTo>
                    <a:pt x="39110" y="24664"/>
                  </a:lnTo>
                  <a:lnTo>
                    <a:pt x="39077" y="24175"/>
                  </a:lnTo>
                  <a:lnTo>
                    <a:pt x="39061" y="23685"/>
                  </a:lnTo>
                  <a:lnTo>
                    <a:pt x="39077" y="23212"/>
                  </a:lnTo>
                  <a:lnTo>
                    <a:pt x="39126" y="22755"/>
                  </a:lnTo>
                  <a:lnTo>
                    <a:pt x="39175" y="22314"/>
                  </a:lnTo>
                  <a:lnTo>
                    <a:pt x="39240" y="21890"/>
                  </a:lnTo>
                  <a:lnTo>
                    <a:pt x="39306" y="21481"/>
                  </a:lnTo>
                  <a:lnTo>
                    <a:pt x="39387" y="21106"/>
                  </a:lnTo>
                  <a:lnTo>
                    <a:pt x="39485" y="20763"/>
                  </a:lnTo>
                  <a:lnTo>
                    <a:pt x="39567" y="20437"/>
                  </a:lnTo>
                  <a:lnTo>
                    <a:pt x="39746" y="19882"/>
                  </a:lnTo>
                  <a:lnTo>
                    <a:pt x="39893" y="19474"/>
                  </a:lnTo>
                  <a:lnTo>
                    <a:pt x="39991" y="19213"/>
                  </a:lnTo>
                  <a:lnTo>
                    <a:pt x="47565" y="2057"/>
                  </a:lnTo>
                  <a:lnTo>
                    <a:pt x="4291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flipH="1" rot="-3957176">
              <a:off x="3787567" y="1350695"/>
              <a:ext cx="1647470" cy="3020646"/>
            </a:xfrm>
            <a:custGeom>
              <a:rect b="b" l="l" r="r" t="t"/>
              <a:pathLst>
                <a:path extrusionOk="0" h="99244" w="54128">
                  <a:moveTo>
                    <a:pt x="49476" y="0"/>
                  </a:moveTo>
                  <a:lnTo>
                    <a:pt x="41902" y="17139"/>
                  </a:lnTo>
                  <a:lnTo>
                    <a:pt x="41787" y="17401"/>
                  </a:lnTo>
                  <a:lnTo>
                    <a:pt x="41592" y="17792"/>
                  </a:lnTo>
                  <a:lnTo>
                    <a:pt x="41298" y="18298"/>
                  </a:lnTo>
                  <a:lnTo>
                    <a:pt x="41118" y="18576"/>
                  </a:lnTo>
                  <a:lnTo>
                    <a:pt x="40922" y="18886"/>
                  </a:lnTo>
                  <a:lnTo>
                    <a:pt x="40710" y="19196"/>
                  </a:lnTo>
                  <a:lnTo>
                    <a:pt x="40465" y="19523"/>
                  </a:lnTo>
                  <a:lnTo>
                    <a:pt x="40188" y="19865"/>
                  </a:lnTo>
                  <a:lnTo>
                    <a:pt x="39910" y="20192"/>
                  </a:lnTo>
                  <a:lnTo>
                    <a:pt x="39600" y="20535"/>
                  </a:lnTo>
                  <a:lnTo>
                    <a:pt x="39257" y="20861"/>
                  </a:lnTo>
                  <a:lnTo>
                    <a:pt x="38898" y="21188"/>
                  </a:lnTo>
                  <a:lnTo>
                    <a:pt x="38507" y="21498"/>
                  </a:lnTo>
                  <a:lnTo>
                    <a:pt x="38098" y="21808"/>
                  </a:lnTo>
                  <a:lnTo>
                    <a:pt x="37658" y="22085"/>
                  </a:lnTo>
                  <a:lnTo>
                    <a:pt x="37201" y="22346"/>
                  </a:lnTo>
                  <a:lnTo>
                    <a:pt x="36711" y="22591"/>
                  </a:lnTo>
                  <a:lnTo>
                    <a:pt x="36205" y="22803"/>
                  </a:lnTo>
                  <a:lnTo>
                    <a:pt x="35928" y="22885"/>
                  </a:lnTo>
                  <a:lnTo>
                    <a:pt x="35666" y="22967"/>
                  </a:lnTo>
                  <a:lnTo>
                    <a:pt x="35389" y="23048"/>
                  </a:lnTo>
                  <a:lnTo>
                    <a:pt x="35095" y="23114"/>
                  </a:lnTo>
                  <a:lnTo>
                    <a:pt x="34801" y="23179"/>
                  </a:lnTo>
                  <a:lnTo>
                    <a:pt x="34507" y="23212"/>
                  </a:lnTo>
                  <a:lnTo>
                    <a:pt x="34197" y="23261"/>
                  </a:lnTo>
                  <a:lnTo>
                    <a:pt x="33887" y="23277"/>
                  </a:lnTo>
                  <a:lnTo>
                    <a:pt x="33561" y="23293"/>
                  </a:lnTo>
                  <a:lnTo>
                    <a:pt x="33234" y="23293"/>
                  </a:lnTo>
                  <a:lnTo>
                    <a:pt x="32908" y="23277"/>
                  </a:lnTo>
                  <a:lnTo>
                    <a:pt x="32565" y="23261"/>
                  </a:lnTo>
                  <a:lnTo>
                    <a:pt x="32222" y="23228"/>
                  </a:lnTo>
                  <a:lnTo>
                    <a:pt x="31863" y="23179"/>
                  </a:lnTo>
                  <a:lnTo>
                    <a:pt x="31504" y="23114"/>
                  </a:lnTo>
                  <a:lnTo>
                    <a:pt x="31145" y="23032"/>
                  </a:lnTo>
                  <a:lnTo>
                    <a:pt x="30769" y="22934"/>
                  </a:lnTo>
                  <a:lnTo>
                    <a:pt x="30378" y="22836"/>
                  </a:lnTo>
                  <a:lnTo>
                    <a:pt x="29986" y="22706"/>
                  </a:lnTo>
                  <a:lnTo>
                    <a:pt x="29594" y="22559"/>
                  </a:lnTo>
                  <a:lnTo>
                    <a:pt x="29186" y="22412"/>
                  </a:lnTo>
                  <a:lnTo>
                    <a:pt x="28778" y="22232"/>
                  </a:lnTo>
                  <a:lnTo>
                    <a:pt x="28272" y="22020"/>
                  </a:lnTo>
                  <a:lnTo>
                    <a:pt x="27766" y="21824"/>
                  </a:lnTo>
                  <a:lnTo>
                    <a:pt x="27276" y="21645"/>
                  </a:lnTo>
                  <a:lnTo>
                    <a:pt x="26787" y="21481"/>
                  </a:lnTo>
                  <a:lnTo>
                    <a:pt x="26297" y="21334"/>
                  </a:lnTo>
                  <a:lnTo>
                    <a:pt x="25824" y="21204"/>
                  </a:lnTo>
                  <a:lnTo>
                    <a:pt x="25350" y="21090"/>
                  </a:lnTo>
                  <a:lnTo>
                    <a:pt x="24893" y="20992"/>
                  </a:lnTo>
                  <a:lnTo>
                    <a:pt x="24420" y="20910"/>
                  </a:lnTo>
                  <a:lnTo>
                    <a:pt x="23979" y="20845"/>
                  </a:lnTo>
                  <a:lnTo>
                    <a:pt x="23522" y="20779"/>
                  </a:lnTo>
                  <a:lnTo>
                    <a:pt x="23081" y="20747"/>
                  </a:lnTo>
                  <a:lnTo>
                    <a:pt x="22657" y="20730"/>
                  </a:lnTo>
                  <a:lnTo>
                    <a:pt x="22216" y="20714"/>
                  </a:lnTo>
                  <a:lnTo>
                    <a:pt x="21792" y="20714"/>
                  </a:lnTo>
                  <a:lnTo>
                    <a:pt x="21384" y="20730"/>
                  </a:lnTo>
                  <a:lnTo>
                    <a:pt x="20976" y="20763"/>
                  </a:lnTo>
                  <a:lnTo>
                    <a:pt x="20568" y="20812"/>
                  </a:lnTo>
                  <a:lnTo>
                    <a:pt x="20176" y="20861"/>
                  </a:lnTo>
                  <a:lnTo>
                    <a:pt x="19784" y="20926"/>
                  </a:lnTo>
                  <a:lnTo>
                    <a:pt x="19392" y="21008"/>
                  </a:lnTo>
                  <a:lnTo>
                    <a:pt x="19017" y="21090"/>
                  </a:lnTo>
                  <a:lnTo>
                    <a:pt x="18641" y="21188"/>
                  </a:lnTo>
                  <a:lnTo>
                    <a:pt x="18266" y="21302"/>
                  </a:lnTo>
                  <a:lnTo>
                    <a:pt x="17907" y="21416"/>
                  </a:lnTo>
                  <a:lnTo>
                    <a:pt x="17564" y="21547"/>
                  </a:lnTo>
                  <a:lnTo>
                    <a:pt x="17205" y="21677"/>
                  </a:lnTo>
                  <a:lnTo>
                    <a:pt x="16862" y="21824"/>
                  </a:lnTo>
                  <a:lnTo>
                    <a:pt x="16536" y="21987"/>
                  </a:lnTo>
                  <a:lnTo>
                    <a:pt x="16209" y="22134"/>
                  </a:lnTo>
                  <a:lnTo>
                    <a:pt x="15573" y="22493"/>
                  </a:lnTo>
                  <a:lnTo>
                    <a:pt x="14952" y="22869"/>
                  </a:lnTo>
                  <a:lnTo>
                    <a:pt x="14365" y="23261"/>
                  </a:lnTo>
                  <a:lnTo>
                    <a:pt x="13810" y="23685"/>
                  </a:lnTo>
                  <a:lnTo>
                    <a:pt x="13271" y="24126"/>
                  </a:lnTo>
                  <a:lnTo>
                    <a:pt x="12765" y="24583"/>
                  </a:lnTo>
                  <a:lnTo>
                    <a:pt x="12276" y="25056"/>
                  </a:lnTo>
                  <a:lnTo>
                    <a:pt x="11818" y="25546"/>
                  </a:lnTo>
                  <a:lnTo>
                    <a:pt x="11394" y="26035"/>
                  </a:lnTo>
                  <a:lnTo>
                    <a:pt x="11002" y="26525"/>
                  </a:lnTo>
                  <a:lnTo>
                    <a:pt x="10627" y="27031"/>
                  </a:lnTo>
                  <a:lnTo>
                    <a:pt x="10268" y="27537"/>
                  </a:lnTo>
                  <a:lnTo>
                    <a:pt x="9958" y="28027"/>
                  </a:lnTo>
                  <a:lnTo>
                    <a:pt x="9664" y="28517"/>
                  </a:lnTo>
                  <a:lnTo>
                    <a:pt x="9386" y="28990"/>
                  </a:lnTo>
                  <a:lnTo>
                    <a:pt x="9158" y="29463"/>
                  </a:lnTo>
                  <a:lnTo>
                    <a:pt x="8946" y="29920"/>
                  </a:lnTo>
                  <a:lnTo>
                    <a:pt x="1372" y="47076"/>
                  </a:lnTo>
                  <a:lnTo>
                    <a:pt x="1176" y="47533"/>
                  </a:lnTo>
                  <a:lnTo>
                    <a:pt x="980" y="48022"/>
                  </a:lnTo>
                  <a:lnTo>
                    <a:pt x="817" y="48545"/>
                  </a:lnTo>
                  <a:lnTo>
                    <a:pt x="654" y="49100"/>
                  </a:lnTo>
                  <a:lnTo>
                    <a:pt x="490" y="49671"/>
                  </a:lnTo>
                  <a:lnTo>
                    <a:pt x="360" y="50259"/>
                  </a:lnTo>
                  <a:lnTo>
                    <a:pt x="245" y="50879"/>
                  </a:lnTo>
                  <a:lnTo>
                    <a:pt x="148" y="51499"/>
                  </a:lnTo>
                  <a:lnTo>
                    <a:pt x="82" y="52152"/>
                  </a:lnTo>
                  <a:lnTo>
                    <a:pt x="33" y="52821"/>
                  </a:lnTo>
                  <a:lnTo>
                    <a:pt x="1" y="53491"/>
                  </a:lnTo>
                  <a:lnTo>
                    <a:pt x="1" y="54176"/>
                  </a:lnTo>
                  <a:lnTo>
                    <a:pt x="33" y="54862"/>
                  </a:lnTo>
                  <a:lnTo>
                    <a:pt x="99" y="55564"/>
                  </a:lnTo>
                  <a:lnTo>
                    <a:pt x="197" y="56265"/>
                  </a:lnTo>
                  <a:lnTo>
                    <a:pt x="343" y="56967"/>
                  </a:lnTo>
                  <a:lnTo>
                    <a:pt x="507" y="57686"/>
                  </a:lnTo>
                  <a:lnTo>
                    <a:pt x="621" y="58028"/>
                  </a:lnTo>
                  <a:lnTo>
                    <a:pt x="735" y="58387"/>
                  </a:lnTo>
                  <a:lnTo>
                    <a:pt x="849" y="58730"/>
                  </a:lnTo>
                  <a:lnTo>
                    <a:pt x="980" y="59089"/>
                  </a:lnTo>
                  <a:lnTo>
                    <a:pt x="1127" y="59432"/>
                  </a:lnTo>
                  <a:lnTo>
                    <a:pt x="1290" y="59775"/>
                  </a:lnTo>
                  <a:lnTo>
                    <a:pt x="1453" y="60118"/>
                  </a:lnTo>
                  <a:lnTo>
                    <a:pt x="1633" y="60460"/>
                  </a:lnTo>
                  <a:lnTo>
                    <a:pt x="1813" y="60803"/>
                  </a:lnTo>
                  <a:lnTo>
                    <a:pt x="2025" y="61146"/>
                  </a:lnTo>
                  <a:lnTo>
                    <a:pt x="2237" y="61472"/>
                  </a:lnTo>
                  <a:lnTo>
                    <a:pt x="2465" y="61799"/>
                  </a:lnTo>
                  <a:lnTo>
                    <a:pt x="2710" y="62125"/>
                  </a:lnTo>
                  <a:lnTo>
                    <a:pt x="2971" y="62452"/>
                  </a:lnTo>
                  <a:lnTo>
                    <a:pt x="3233" y="62778"/>
                  </a:lnTo>
                  <a:lnTo>
                    <a:pt x="3510" y="63088"/>
                  </a:lnTo>
                  <a:lnTo>
                    <a:pt x="3804" y="63399"/>
                  </a:lnTo>
                  <a:lnTo>
                    <a:pt x="4114" y="63709"/>
                  </a:lnTo>
                  <a:lnTo>
                    <a:pt x="4441" y="64003"/>
                  </a:lnTo>
                  <a:lnTo>
                    <a:pt x="4783" y="64296"/>
                  </a:lnTo>
                  <a:lnTo>
                    <a:pt x="5142" y="64590"/>
                  </a:lnTo>
                  <a:lnTo>
                    <a:pt x="5518" y="64868"/>
                  </a:lnTo>
                  <a:lnTo>
                    <a:pt x="5893" y="65145"/>
                  </a:lnTo>
                  <a:lnTo>
                    <a:pt x="6301" y="65423"/>
                  </a:lnTo>
                  <a:lnTo>
                    <a:pt x="6709" y="65684"/>
                  </a:lnTo>
                  <a:lnTo>
                    <a:pt x="7150" y="65945"/>
                  </a:lnTo>
                  <a:lnTo>
                    <a:pt x="7591" y="66206"/>
                  </a:lnTo>
                  <a:lnTo>
                    <a:pt x="8064" y="66451"/>
                  </a:lnTo>
                  <a:lnTo>
                    <a:pt x="8554" y="66679"/>
                  </a:lnTo>
                  <a:lnTo>
                    <a:pt x="9044" y="66908"/>
                  </a:lnTo>
                  <a:lnTo>
                    <a:pt x="9452" y="67088"/>
                  </a:lnTo>
                  <a:lnTo>
                    <a:pt x="9843" y="67283"/>
                  </a:lnTo>
                  <a:lnTo>
                    <a:pt x="10203" y="67479"/>
                  </a:lnTo>
                  <a:lnTo>
                    <a:pt x="10562" y="67692"/>
                  </a:lnTo>
                  <a:lnTo>
                    <a:pt x="10888" y="67887"/>
                  </a:lnTo>
                  <a:lnTo>
                    <a:pt x="11215" y="68100"/>
                  </a:lnTo>
                  <a:lnTo>
                    <a:pt x="11525" y="68328"/>
                  </a:lnTo>
                  <a:lnTo>
                    <a:pt x="11802" y="68540"/>
                  </a:lnTo>
                  <a:lnTo>
                    <a:pt x="12080" y="68769"/>
                  </a:lnTo>
                  <a:lnTo>
                    <a:pt x="12341" y="69014"/>
                  </a:lnTo>
                  <a:lnTo>
                    <a:pt x="12586" y="69242"/>
                  </a:lnTo>
                  <a:lnTo>
                    <a:pt x="12814" y="69487"/>
                  </a:lnTo>
                  <a:lnTo>
                    <a:pt x="13026" y="69716"/>
                  </a:lnTo>
                  <a:lnTo>
                    <a:pt x="13239" y="69960"/>
                  </a:lnTo>
                  <a:lnTo>
                    <a:pt x="13418" y="70222"/>
                  </a:lnTo>
                  <a:lnTo>
                    <a:pt x="13598" y="70466"/>
                  </a:lnTo>
                  <a:lnTo>
                    <a:pt x="13777" y="70711"/>
                  </a:lnTo>
                  <a:lnTo>
                    <a:pt x="13924" y="70972"/>
                  </a:lnTo>
                  <a:lnTo>
                    <a:pt x="14071" y="71234"/>
                  </a:lnTo>
                  <a:lnTo>
                    <a:pt x="14202" y="71478"/>
                  </a:lnTo>
                  <a:lnTo>
                    <a:pt x="14316" y="71740"/>
                  </a:lnTo>
                  <a:lnTo>
                    <a:pt x="14430" y="72001"/>
                  </a:lnTo>
                  <a:lnTo>
                    <a:pt x="14626" y="72523"/>
                  </a:lnTo>
                  <a:lnTo>
                    <a:pt x="14773" y="73045"/>
                  </a:lnTo>
                  <a:lnTo>
                    <a:pt x="14887" y="73551"/>
                  </a:lnTo>
                  <a:lnTo>
                    <a:pt x="14985" y="74074"/>
                  </a:lnTo>
                  <a:lnTo>
                    <a:pt x="15034" y="74580"/>
                  </a:lnTo>
                  <a:lnTo>
                    <a:pt x="15067" y="75069"/>
                  </a:lnTo>
                  <a:lnTo>
                    <a:pt x="15067" y="75559"/>
                  </a:lnTo>
                  <a:lnTo>
                    <a:pt x="15050" y="76033"/>
                  </a:lnTo>
                  <a:lnTo>
                    <a:pt x="15018" y="76506"/>
                  </a:lnTo>
                  <a:lnTo>
                    <a:pt x="14969" y="76947"/>
                  </a:lnTo>
                  <a:lnTo>
                    <a:pt x="14904" y="77371"/>
                  </a:lnTo>
                  <a:lnTo>
                    <a:pt x="14822" y="77763"/>
                  </a:lnTo>
                  <a:lnTo>
                    <a:pt x="14740" y="78138"/>
                  </a:lnTo>
                  <a:lnTo>
                    <a:pt x="14659" y="78497"/>
                  </a:lnTo>
                  <a:lnTo>
                    <a:pt x="14577" y="78807"/>
                  </a:lnTo>
                  <a:lnTo>
                    <a:pt x="14398" y="79362"/>
                  </a:lnTo>
                  <a:lnTo>
                    <a:pt x="14251" y="79787"/>
                  </a:lnTo>
                  <a:lnTo>
                    <a:pt x="14136" y="80032"/>
                  </a:lnTo>
                  <a:lnTo>
                    <a:pt x="6562" y="97187"/>
                  </a:lnTo>
                  <a:lnTo>
                    <a:pt x="11215" y="99244"/>
                  </a:lnTo>
                  <a:lnTo>
                    <a:pt x="18788" y="82088"/>
                  </a:lnTo>
                  <a:lnTo>
                    <a:pt x="18984" y="81631"/>
                  </a:lnTo>
                  <a:lnTo>
                    <a:pt x="19164" y="81142"/>
                  </a:lnTo>
                  <a:lnTo>
                    <a:pt x="19343" y="80619"/>
                  </a:lnTo>
                  <a:lnTo>
                    <a:pt x="19507" y="80081"/>
                  </a:lnTo>
                  <a:lnTo>
                    <a:pt x="19654" y="79509"/>
                  </a:lnTo>
                  <a:lnTo>
                    <a:pt x="19800" y="78905"/>
                  </a:lnTo>
                  <a:lnTo>
                    <a:pt x="19915" y="78301"/>
                  </a:lnTo>
                  <a:lnTo>
                    <a:pt x="20013" y="77665"/>
                  </a:lnTo>
                  <a:lnTo>
                    <a:pt x="20078" y="77012"/>
                  </a:lnTo>
                  <a:lnTo>
                    <a:pt x="20127" y="76359"/>
                  </a:lnTo>
                  <a:lnTo>
                    <a:pt x="20160" y="75673"/>
                  </a:lnTo>
                  <a:lnTo>
                    <a:pt x="20160" y="74988"/>
                  </a:lnTo>
                  <a:lnTo>
                    <a:pt x="20127" y="74302"/>
                  </a:lnTo>
                  <a:lnTo>
                    <a:pt x="20062" y="73600"/>
                  </a:lnTo>
                  <a:lnTo>
                    <a:pt x="19947" y="72899"/>
                  </a:lnTo>
                  <a:lnTo>
                    <a:pt x="19817" y="72197"/>
                  </a:lnTo>
                  <a:lnTo>
                    <a:pt x="19654" y="71495"/>
                  </a:lnTo>
                  <a:lnTo>
                    <a:pt x="19539" y="71136"/>
                  </a:lnTo>
                  <a:lnTo>
                    <a:pt x="19425" y="70777"/>
                  </a:lnTo>
                  <a:lnTo>
                    <a:pt x="19311" y="70434"/>
                  </a:lnTo>
                  <a:lnTo>
                    <a:pt x="19180" y="70091"/>
                  </a:lnTo>
                  <a:lnTo>
                    <a:pt x="19033" y="69732"/>
                  </a:lnTo>
                  <a:lnTo>
                    <a:pt x="18870" y="69389"/>
                  </a:lnTo>
                  <a:lnTo>
                    <a:pt x="18707" y="69046"/>
                  </a:lnTo>
                  <a:lnTo>
                    <a:pt x="18527" y="68704"/>
                  </a:lnTo>
                  <a:lnTo>
                    <a:pt x="18331" y="68361"/>
                  </a:lnTo>
                  <a:lnTo>
                    <a:pt x="18135" y="68034"/>
                  </a:lnTo>
                  <a:lnTo>
                    <a:pt x="17923" y="67692"/>
                  </a:lnTo>
                  <a:lnTo>
                    <a:pt x="17695" y="67365"/>
                  </a:lnTo>
                  <a:lnTo>
                    <a:pt x="17450" y="67039"/>
                  </a:lnTo>
                  <a:lnTo>
                    <a:pt x="17189" y="66712"/>
                  </a:lnTo>
                  <a:lnTo>
                    <a:pt x="16928" y="66402"/>
                  </a:lnTo>
                  <a:lnTo>
                    <a:pt x="16650" y="66076"/>
                  </a:lnTo>
                  <a:lnTo>
                    <a:pt x="16356" y="65765"/>
                  </a:lnTo>
                  <a:lnTo>
                    <a:pt x="16046" y="65455"/>
                  </a:lnTo>
                  <a:lnTo>
                    <a:pt x="15720" y="65161"/>
                  </a:lnTo>
                  <a:lnTo>
                    <a:pt x="15377" y="64868"/>
                  </a:lnTo>
                  <a:lnTo>
                    <a:pt x="15018" y="64574"/>
                  </a:lnTo>
                  <a:lnTo>
                    <a:pt x="14642" y="64296"/>
                  </a:lnTo>
                  <a:lnTo>
                    <a:pt x="14267" y="64019"/>
                  </a:lnTo>
                  <a:lnTo>
                    <a:pt x="13859" y="63741"/>
                  </a:lnTo>
                  <a:lnTo>
                    <a:pt x="13451" y="63480"/>
                  </a:lnTo>
                  <a:lnTo>
                    <a:pt x="13010" y="63219"/>
                  </a:lnTo>
                  <a:lnTo>
                    <a:pt x="12553" y="62974"/>
                  </a:lnTo>
                  <a:lnTo>
                    <a:pt x="12096" y="62729"/>
                  </a:lnTo>
                  <a:lnTo>
                    <a:pt x="11606" y="62485"/>
                  </a:lnTo>
                  <a:lnTo>
                    <a:pt x="11100" y="62256"/>
                  </a:lnTo>
                  <a:lnTo>
                    <a:pt x="10709" y="62076"/>
                  </a:lnTo>
                  <a:lnTo>
                    <a:pt x="10317" y="61881"/>
                  </a:lnTo>
                  <a:lnTo>
                    <a:pt x="9958" y="61685"/>
                  </a:lnTo>
                  <a:lnTo>
                    <a:pt x="9599" y="61472"/>
                  </a:lnTo>
                  <a:lnTo>
                    <a:pt x="9272" y="61277"/>
                  </a:lnTo>
                  <a:lnTo>
                    <a:pt x="8946" y="61064"/>
                  </a:lnTo>
                  <a:lnTo>
                    <a:pt x="8636" y="60836"/>
                  </a:lnTo>
                  <a:lnTo>
                    <a:pt x="8358" y="60624"/>
                  </a:lnTo>
                  <a:lnTo>
                    <a:pt x="8081" y="60395"/>
                  </a:lnTo>
                  <a:lnTo>
                    <a:pt x="7819" y="60167"/>
                  </a:lnTo>
                  <a:lnTo>
                    <a:pt x="7575" y="59922"/>
                  </a:lnTo>
                  <a:lnTo>
                    <a:pt x="7346" y="59693"/>
                  </a:lnTo>
                  <a:lnTo>
                    <a:pt x="7134" y="59448"/>
                  </a:lnTo>
                  <a:lnTo>
                    <a:pt x="6922" y="59204"/>
                  </a:lnTo>
                  <a:lnTo>
                    <a:pt x="6742" y="58959"/>
                  </a:lnTo>
                  <a:lnTo>
                    <a:pt x="6562" y="58698"/>
                  </a:lnTo>
                  <a:lnTo>
                    <a:pt x="6383" y="58453"/>
                  </a:lnTo>
                  <a:lnTo>
                    <a:pt x="6236" y="58192"/>
                  </a:lnTo>
                  <a:lnTo>
                    <a:pt x="6089" y="57947"/>
                  </a:lnTo>
                  <a:lnTo>
                    <a:pt x="5959" y="57686"/>
                  </a:lnTo>
                  <a:lnTo>
                    <a:pt x="5844" y="57424"/>
                  </a:lnTo>
                  <a:lnTo>
                    <a:pt x="5730" y="57163"/>
                  </a:lnTo>
                  <a:lnTo>
                    <a:pt x="5534" y="56641"/>
                  </a:lnTo>
                  <a:lnTo>
                    <a:pt x="5387" y="56119"/>
                  </a:lnTo>
                  <a:lnTo>
                    <a:pt x="5273" y="55613"/>
                  </a:lnTo>
                  <a:lnTo>
                    <a:pt x="5175" y="55090"/>
                  </a:lnTo>
                  <a:lnTo>
                    <a:pt x="5126" y="54584"/>
                  </a:lnTo>
                  <a:lnTo>
                    <a:pt x="5093" y="54095"/>
                  </a:lnTo>
                  <a:lnTo>
                    <a:pt x="5093" y="53605"/>
                  </a:lnTo>
                  <a:lnTo>
                    <a:pt x="5110" y="53131"/>
                  </a:lnTo>
                  <a:lnTo>
                    <a:pt x="5142" y="52674"/>
                  </a:lnTo>
                  <a:lnTo>
                    <a:pt x="5191" y="52234"/>
                  </a:lnTo>
                  <a:lnTo>
                    <a:pt x="5257" y="51809"/>
                  </a:lnTo>
                  <a:lnTo>
                    <a:pt x="5338" y="51401"/>
                  </a:lnTo>
                  <a:lnTo>
                    <a:pt x="5420" y="51026"/>
                  </a:lnTo>
                  <a:lnTo>
                    <a:pt x="5501" y="50683"/>
                  </a:lnTo>
                  <a:lnTo>
                    <a:pt x="5599" y="50357"/>
                  </a:lnTo>
                  <a:lnTo>
                    <a:pt x="5763" y="49802"/>
                  </a:lnTo>
                  <a:lnTo>
                    <a:pt x="5910" y="49394"/>
                  </a:lnTo>
                  <a:lnTo>
                    <a:pt x="6024" y="49132"/>
                  </a:lnTo>
                  <a:lnTo>
                    <a:pt x="13598" y="31977"/>
                  </a:lnTo>
                  <a:lnTo>
                    <a:pt x="13712" y="31716"/>
                  </a:lnTo>
                  <a:lnTo>
                    <a:pt x="13908" y="31324"/>
                  </a:lnTo>
                  <a:lnTo>
                    <a:pt x="14202" y="30818"/>
                  </a:lnTo>
                  <a:lnTo>
                    <a:pt x="14381" y="30541"/>
                  </a:lnTo>
                  <a:lnTo>
                    <a:pt x="14577" y="30230"/>
                  </a:lnTo>
                  <a:lnTo>
                    <a:pt x="14789" y="29920"/>
                  </a:lnTo>
                  <a:lnTo>
                    <a:pt x="15034" y="29594"/>
                  </a:lnTo>
                  <a:lnTo>
                    <a:pt x="15312" y="29267"/>
                  </a:lnTo>
                  <a:lnTo>
                    <a:pt x="15589" y="28925"/>
                  </a:lnTo>
                  <a:lnTo>
                    <a:pt x="15916" y="28582"/>
                  </a:lnTo>
                  <a:lnTo>
                    <a:pt x="16242" y="28255"/>
                  </a:lnTo>
                  <a:lnTo>
                    <a:pt x="16601" y="27929"/>
                  </a:lnTo>
                  <a:lnTo>
                    <a:pt x="16993" y="27619"/>
                  </a:lnTo>
                  <a:lnTo>
                    <a:pt x="17401" y="27309"/>
                  </a:lnTo>
                  <a:lnTo>
                    <a:pt x="17842" y="27031"/>
                  </a:lnTo>
                  <a:lnTo>
                    <a:pt x="18299" y="26770"/>
                  </a:lnTo>
                  <a:lnTo>
                    <a:pt x="18788" y="26541"/>
                  </a:lnTo>
                  <a:lnTo>
                    <a:pt x="19294" y="26329"/>
                  </a:lnTo>
                  <a:lnTo>
                    <a:pt x="19572" y="26231"/>
                  </a:lnTo>
                  <a:lnTo>
                    <a:pt x="19833" y="26150"/>
                  </a:lnTo>
                  <a:lnTo>
                    <a:pt x="20111" y="26068"/>
                  </a:lnTo>
                  <a:lnTo>
                    <a:pt x="20404" y="26003"/>
                  </a:lnTo>
                  <a:lnTo>
                    <a:pt x="20698" y="25954"/>
                  </a:lnTo>
                  <a:lnTo>
                    <a:pt x="20992" y="25905"/>
                  </a:lnTo>
                  <a:lnTo>
                    <a:pt x="21302" y="25872"/>
                  </a:lnTo>
                  <a:lnTo>
                    <a:pt x="21612" y="25840"/>
                  </a:lnTo>
                  <a:lnTo>
                    <a:pt x="21939" y="25823"/>
                  </a:lnTo>
                  <a:lnTo>
                    <a:pt x="22265" y="25823"/>
                  </a:lnTo>
                  <a:lnTo>
                    <a:pt x="22592" y="25840"/>
                  </a:lnTo>
                  <a:lnTo>
                    <a:pt x="22934" y="25856"/>
                  </a:lnTo>
                  <a:lnTo>
                    <a:pt x="23277" y="25889"/>
                  </a:lnTo>
                  <a:lnTo>
                    <a:pt x="23636" y="25937"/>
                  </a:lnTo>
                  <a:lnTo>
                    <a:pt x="23995" y="26003"/>
                  </a:lnTo>
                  <a:lnTo>
                    <a:pt x="24371" y="26084"/>
                  </a:lnTo>
                  <a:lnTo>
                    <a:pt x="24746" y="26182"/>
                  </a:lnTo>
                  <a:lnTo>
                    <a:pt x="25122" y="26297"/>
                  </a:lnTo>
                  <a:lnTo>
                    <a:pt x="25513" y="26411"/>
                  </a:lnTo>
                  <a:lnTo>
                    <a:pt x="25905" y="26558"/>
                  </a:lnTo>
                  <a:lnTo>
                    <a:pt x="26313" y="26705"/>
                  </a:lnTo>
                  <a:lnTo>
                    <a:pt x="26721" y="26884"/>
                  </a:lnTo>
                  <a:lnTo>
                    <a:pt x="27227" y="27096"/>
                  </a:lnTo>
                  <a:lnTo>
                    <a:pt x="27733" y="27309"/>
                  </a:lnTo>
                  <a:lnTo>
                    <a:pt x="28223" y="27488"/>
                  </a:lnTo>
                  <a:lnTo>
                    <a:pt x="28713" y="27651"/>
                  </a:lnTo>
                  <a:lnTo>
                    <a:pt x="29202" y="27798"/>
                  </a:lnTo>
                  <a:lnTo>
                    <a:pt x="29676" y="27929"/>
                  </a:lnTo>
                  <a:lnTo>
                    <a:pt x="30149" y="28027"/>
                  </a:lnTo>
                  <a:lnTo>
                    <a:pt x="30606" y="28125"/>
                  </a:lnTo>
                  <a:lnTo>
                    <a:pt x="31080" y="28206"/>
                  </a:lnTo>
                  <a:lnTo>
                    <a:pt x="31520" y="28288"/>
                  </a:lnTo>
                  <a:lnTo>
                    <a:pt x="31977" y="28337"/>
                  </a:lnTo>
                  <a:lnTo>
                    <a:pt x="32418" y="28370"/>
                  </a:lnTo>
                  <a:lnTo>
                    <a:pt x="32859" y="28402"/>
                  </a:lnTo>
                  <a:lnTo>
                    <a:pt x="33708" y="28402"/>
                  </a:lnTo>
                  <a:lnTo>
                    <a:pt x="34116" y="28386"/>
                  </a:lnTo>
                  <a:lnTo>
                    <a:pt x="34524" y="28353"/>
                  </a:lnTo>
                  <a:lnTo>
                    <a:pt x="34932" y="28304"/>
                  </a:lnTo>
                  <a:lnTo>
                    <a:pt x="35340" y="28255"/>
                  </a:lnTo>
                  <a:lnTo>
                    <a:pt x="35732" y="28190"/>
                  </a:lnTo>
                  <a:lnTo>
                    <a:pt x="36107" y="28125"/>
                  </a:lnTo>
                  <a:lnTo>
                    <a:pt x="36483" y="28027"/>
                  </a:lnTo>
                  <a:lnTo>
                    <a:pt x="36858" y="27929"/>
                  </a:lnTo>
                  <a:lnTo>
                    <a:pt x="37233" y="27815"/>
                  </a:lnTo>
                  <a:lnTo>
                    <a:pt x="37592" y="27700"/>
                  </a:lnTo>
                  <a:lnTo>
                    <a:pt x="37952" y="27570"/>
                  </a:lnTo>
                  <a:lnTo>
                    <a:pt x="38294" y="27439"/>
                  </a:lnTo>
                  <a:lnTo>
                    <a:pt x="38637" y="27292"/>
                  </a:lnTo>
                  <a:lnTo>
                    <a:pt x="38964" y="27145"/>
                  </a:lnTo>
                  <a:lnTo>
                    <a:pt x="39290" y="26982"/>
                  </a:lnTo>
                  <a:lnTo>
                    <a:pt x="39943" y="26639"/>
                  </a:lnTo>
                  <a:lnTo>
                    <a:pt x="40547" y="26264"/>
                  </a:lnTo>
                  <a:lnTo>
                    <a:pt x="41135" y="25856"/>
                  </a:lnTo>
                  <a:lnTo>
                    <a:pt x="41690" y="25431"/>
                  </a:lnTo>
                  <a:lnTo>
                    <a:pt x="42228" y="24991"/>
                  </a:lnTo>
                  <a:lnTo>
                    <a:pt x="42734" y="24534"/>
                  </a:lnTo>
                  <a:lnTo>
                    <a:pt x="43224" y="24060"/>
                  </a:lnTo>
                  <a:lnTo>
                    <a:pt x="43681" y="23571"/>
                  </a:lnTo>
                  <a:lnTo>
                    <a:pt x="44105" y="23081"/>
                  </a:lnTo>
                  <a:lnTo>
                    <a:pt x="44513" y="22591"/>
                  </a:lnTo>
                  <a:lnTo>
                    <a:pt x="44889" y="22085"/>
                  </a:lnTo>
                  <a:lnTo>
                    <a:pt x="45232" y="21596"/>
                  </a:lnTo>
                  <a:lnTo>
                    <a:pt x="45558" y="21090"/>
                  </a:lnTo>
                  <a:lnTo>
                    <a:pt x="45852" y="20600"/>
                  </a:lnTo>
                  <a:lnTo>
                    <a:pt x="46113" y="20127"/>
                  </a:lnTo>
                  <a:lnTo>
                    <a:pt x="46342" y="19653"/>
                  </a:lnTo>
                  <a:lnTo>
                    <a:pt x="46554" y="19196"/>
                  </a:lnTo>
                  <a:lnTo>
                    <a:pt x="54128" y="2041"/>
                  </a:lnTo>
                  <a:lnTo>
                    <a:pt x="494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26"/>
          <p:cNvGrpSpPr/>
          <p:nvPr/>
        </p:nvGrpSpPr>
        <p:grpSpPr>
          <a:xfrm>
            <a:off x="1200952" y="1821500"/>
            <a:ext cx="1970724" cy="2910563"/>
            <a:chOff x="1200952" y="1821500"/>
            <a:chExt cx="1970724" cy="2910563"/>
          </a:xfrm>
        </p:grpSpPr>
        <p:sp>
          <p:nvSpPr>
            <p:cNvPr id="773" name="Google Shape;773;p26"/>
            <p:cNvSpPr txBox="1"/>
            <p:nvPr/>
          </p:nvSpPr>
          <p:spPr>
            <a:xfrm>
              <a:off x="1200952" y="3907463"/>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Major groove</a:t>
              </a:r>
              <a:endParaRPr b="1" sz="1800">
                <a:solidFill>
                  <a:schemeClr val="dk1"/>
                </a:solidFill>
                <a:latin typeface="Fira Sans Extra Condensed"/>
                <a:ea typeface="Fira Sans Extra Condensed"/>
                <a:cs typeface="Fira Sans Extra Condensed"/>
                <a:sym typeface="Fira Sans Extra Condensed"/>
              </a:endParaRPr>
            </a:p>
          </p:txBody>
        </p:sp>
        <p:sp>
          <p:nvSpPr>
            <p:cNvPr id="774" name="Google Shape;774;p26"/>
            <p:cNvSpPr txBox="1"/>
            <p:nvPr/>
          </p:nvSpPr>
          <p:spPr>
            <a:xfrm>
              <a:off x="1200976" y="4249063"/>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775" name="Google Shape;775;p26"/>
            <p:cNvSpPr txBox="1"/>
            <p:nvPr/>
          </p:nvSpPr>
          <p:spPr>
            <a:xfrm>
              <a:off x="1856813" y="1821500"/>
              <a:ext cx="887700" cy="3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60%</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776" name="Google Shape;776;p26"/>
          <p:cNvGrpSpPr/>
          <p:nvPr/>
        </p:nvGrpSpPr>
        <p:grpSpPr>
          <a:xfrm>
            <a:off x="5551871" y="1600237"/>
            <a:ext cx="2811634" cy="2655761"/>
            <a:chOff x="2817804" y="914797"/>
            <a:chExt cx="3508403" cy="3313902"/>
          </a:xfrm>
        </p:grpSpPr>
        <p:sp>
          <p:nvSpPr>
            <p:cNvPr id="777" name="Google Shape;777;p26"/>
            <p:cNvSpPr/>
            <p:nvPr/>
          </p:nvSpPr>
          <p:spPr>
            <a:xfrm flipH="1" rot="-3957176">
              <a:off x="3782301" y="2371591"/>
              <a:ext cx="676696" cy="370169"/>
            </a:xfrm>
            <a:custGeom>
              <a:rect b="b" l="l" r="r" t="t"/>
              <a:pathLst>
                <a:path extrusionOk="0" h="12162" w="22233">
                  <a:moveTo>
                    <a:pt x="1290" y="1"/>
                  </a:moveTo>
                  <a:lnTo>
                    <a:pt x="0" y="2906"/>
                  </a:lnTo>
                  <a:lnTo>
                    <a:pt x="20943" y="12161"/>
                  </a:lnTo>
                  <a:lnTo>
                    <a:pt x="22232" y="9240"/>
                  </a:lnTo>
                  <a:lnTo>
                    <a:pt x="12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flipH="1" rot="-3957176">
              <a:off x="3962711" y="2372128"/>
              <a:ext cx="676666" cy="370139"/>
            </a:xfrm>
            <a:custGeom>
              <a:rect b="b" l="l" r="r" t="t"/>
              <a:pathLst>
                <a:path extrusionOk="0" h="12161" w="22232">
                  <a:moveTo>
                    <a:pt x="1290" y="0"/>
                  </a:moveTo>
                  <a:lnTo>
                    <a:pt x="0" y="2922"/>
                  </a:lnTo>
                  <a:lnTo>
                    <a:pt x="20959" y="12161"/>
                  </a:lnTo>
                  <a:lnTo>
                    <a:pt x="22232" y="9255"/>
                  </a:lnTo>
                  <a:lnTo>
                    <a:pt x="12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flipH="1" rot="-3957176">
              <a:off x="4143680" y="2373054"/>
              <a:ext cx="676209" cy="370169"/>
            </a:xfrm>
            <a:custGeom>
              <a:rect b="b" l="l" r="r" t="t"/>
              <a:pathLst>
                <a:path extrusionOk="0" h="12162" w="22217">
                  <a:moveTo>
                    <a:pt x="1274" y="1"/>
                  </a:moveTo>
                  <a:lnTo>
                    <a:pt x="1" y="2906"/>
                  </a:lnTo>
                  <a:lnTo>
                    <a:pt x="20943" y="12161"/>
                  </a:lnTo>
                  <a:lnTo>
                    <a:pt x="22216" y="9256"/>
                  </a:lnTo>
                  <a:lnTo>
                    <a:pt x="1274" y="1"/>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flipH="1" rot="-3957176">
              <a:off x="4323948" y="2374170"/>
              <a:ext cx="676696" cy="369652"/>
            </a:xfrm>
            <a:custGeom>
              <a:rect b="b" l="l" r="r" t="t"/>
              <a:pathLst>
                <a:path extrusionOk="0" h="12145" w="22233">
                  <a:moveTo>
                    <a:pt x="1274" y="0"/>
                  </a:moveTo>
                  <a:lnTo>
                    <a:pt x="0" y="2906"/>
                  </a:lnTo>
                  <a:lnTo>
                    <a:pt x="20943" y="12144"/>
                  </a:lnTo>
                  <a:lnTo>
                    <a:pt x="22232" y="9239"/>
                  </a:lnTo>
                  <a:lnTo>
                    <a:pt x="1274"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flipH="1" rot="-3957176">
              <a:off x="4504557" y="2374527"/>
              <a:ext cx="676696" cy="370139"/>
            </a:xfrm>
            <a:custGeom>
              <a:rect b="b" l="l" r="r" t="t"/>
              <a:pathLst>
                <a:path extrusionOk="0" h="12161" w="22233">
                  <a:moveTo>
                    <a:pt x="1290" y="0"/>
                  </a:moveTo>
                  <a:lnTo>
                    <a:pt x="1" y="2906"/>
                  </a:lnTo>
                  <a:lnTo>
                    <a:pt x="20943" y="12161"/>
                  </a:lnTo>
                  <a:lnTo>
                    <a:pt x="22233" y="9255"/>
                  </a:lnTo>
                  <a:lnTo>
                    <a:pt x="1290"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flipH="1" rot="-3957176">
              <a:off x="4685391" y="2375245"/>
              <a:ext cx="676696" cy="370169"/>
            </a:xfrm>
            <a:custGeom>
              <a:rect b="b" l="l" r="r" t="t"/>
              <a:pathLst>
                <a:path extrusionOk="0" h="12162" w="22233">
                  <a:moveTo>
                    <a:pt x="1290" y="1"/>
                  </a:moveTo>
                  <a:lnTo>
                    <a:pt x="0" y="2906"/>
                  </a:lnTo>
                  <a:lnTo>
                    <a:pt x="20943" y="12162"/>
                  </a:lnTo>
                  <a:lnTo>
                    <a:pt x="22232" y="9240"/>
                  </a:lnTo>
                  <a:lnTo>
                    <a:pt x="1290" y="1"/>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flipH="1" rot="-3957176">
              <a:off x="3172394" y="2369291"/>
              <a:ext cx="676696" cy="370139"/>
            </a:xfrm>
            <a:custGeom>
              <a:rect b="b" l="l" r="r" t="t"/>
              <a:pathLst>
                <a:path extrusionOk="0" h="12161" w="22233">
                  <a:moveTo>
                    <a:pt x="1290" y="0"/>
                  </a:moveTo>
                  <a:lnTo>
                    <a:pt x="1" y="2906"/>
                  </a:lnTo>
                  <a:lnTo>
                    <a:pt x="20943" y="12161"/>
                  </a:lnTo>
                  <a:lnTo>
                    <a:pt x="22233" y="9239"/>
                  </a:lnTo>
                  <a:lnTo>
                    <a:pt x="12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flipH="1" rot="-3957176">
              <a:off x="3352783" y="2369811"/>
              <a:ext cx="676696" cy="370169"/>
            </a:xfrm>
            <a:custGeom>
              <a:rect b="b" l="l" r="r" t="t"/>
              <a:pathLst>
                <a:path extrusionOk="0" h="12162" w="22233">
                  <a:moveTo>
                    <a:pt x="1290" y="0"/>
                  </a:moveTo>
                  <a:lnTo>
                    <a:pt x="0" y="2922"/>
                  </a:lnTo>
                  <a:lnTo>
                    <a:pt x="20943" y="12161"/>
                  </a:lnTo>
                  <a:lnTo>
                    <a:pt x="22232" y="9256"/>
                  </a:lnTo>
                  <a:lnTo>
                    <a:pt x="12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flipH="1" rot="-3957176">
              <a:off x="5122045" y="2376944"/>
              <a:ext cx="676696" cy="370169"/>
            </a:xfrm>
            <a:custGeom>
              <a:rect b="b" l="l" r="r" t="t"/>
              <a:pathLst>
                <a:path extrusionOk="0" h="12162" w="22233">
                  <a:moveTo>
                    <a:pt x="1290" y="1"/>
                  </a:moveTo>
                  <a:lnTo>
                    <a:pt x="1" y="2906"/>
                  </a:lnTo>
                  <a:lnTo>
                    <a:pt x="20943" y="12161"/>
                  </a:lnTo>
                  <a:lnTo>
                    <a:pt x="22233" y="9256"/>
                  </a:lnTo>
                  <a:lnTo>
                    <a:pt x="1290" y="1"/>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flipH="1" rot="-3957176">
              <a:off x="5302878" y="2377692"/>
              <a:ext cx="676696" cy="370139"/>
            </a:xfrm>
            <a:custGeom>
              <a:rect b="b" l="l" r="r" t="t"/>
              <a:pathLst>
                <a:path extrusionOk="0" h="12161" w="22233">
                  <a:moveTo>
                    <a:pt x="1290" y="0"/>
                  </a:moveTo>
                  <a:lnTo>
                    <a:pt x="0" y="2906"/>
                  </a:lnTo>
                  <a:lnTo>
                    <a:pt x="20943" y="12161"/>
                  </a:lnTo>
                  <a:lnTo>
                    <a:pt x="22232" y="9255"/>
                  </a:lnTo>
                  <a:lnTo>
                    <a:pt x="1290"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flipH="1" rot="-3957176">
              <a:off x="3709219" y="771988"/>
              <a:ext cx="1647440" cy="3021163"/>
            </a:xfrm>
            <a:custGeom>
              <a:rect b="b" l="l" r="r" t="t"/>
              <a:pathLst>
                <a:path extrusionOk="0" h="99261" w="54127">
                  <a:moveTo>
                    <a:pt x="42913" y="0"/>
                  </a:moveTo>
                  <a:lnTo>
                    <a:pt x="35339" y="17156"/>
                  </a:lnTo>
                  <a:lnTo>
                    <a:pt x="35143" y="17613"/>
                  </a:lnTo>
                  <a:lnTo>
                    <a:pt x="34964" y="18103"/>
                  </a:lnTo>
                  <a:lnTo>
                    <a:pt x="34784" y="18625"/>
                  </a:lnTo>
                  <a:lnTo>
                    <a:pt x="34621" y="19180"/>
                  </a:lnTo>
                  <a:lnTo>
                    <a:pt x="34474" y="19751"/>
                  </a:lnTo>
                  <a:lnTo>
                    <a:pt x="34344" y="20339"/>
                  </a:lnTo>
                  <a:lnTo>
                    <a:pt x="34229" y="20959"/>
                  </a:lnTo>
                  <a:lnTo>
                    <a:pt x="34131" y="21579"/>
                  </a:lnTo>
                  <a:lnTo>
                    <a:pt x="34050" y="22232"/>
                  </a:lnTo>
                  <a:lnTo>
                    <a:pt x="34001" y="22902"/>
                  </a:lnTo>
                  <a:lnTo>
                    <a:pt x="33984" y="23571"/>
                  </a:lnTo>
                  <a:lnTo>
                    <a:pt x="33984" y="24256"/>
                  </a:lnTo>
                  <a:lnTo>
                    <a:pt x="34017" y="24942"/>
                  </a:lnTo>
                  <a:lnTo>
                    <a:pt x="34082" y="25644"/>
                  </a:lnTo>
                  <a:lnTo>
                    <a:pt x="34180" y="26346"/>
                  </a:lnTo>
                  <a:lnTo>
                    <a:pt x="34311" y="27048"/>
                  </a:lnTo>
                  <a:lnTo>
                    <a:pt x="34490" y="27766"/>
                  </a:lnTo>
                  <a:lnTo>
                    <a:pt x="34588" y="28109"/>
                  </a:lnTo>
                  <a:lnTo>
                    <a:pt x="34703" y="28468"/>
                  </a:lnTo>
                  <a:lnTo>
                    <a:pt x="34833" y="28810"/>
                  </a:lnTo>
                  <a:lnTo>
                    <a:pt x="34964" y="29170"/>
                  </a:lnTo>
                  <a:lnTo>
                    <a:pt x="35111" y="29512"/>
                  </a:lnTo>
                  <a:lnTo>
                    <a:pt x="35258" y="29855"/>
                  </a:lnTo>
                  <a:lnTo>
                    <a:pt x="35421" y="30198"/>
                  </a:lnTo>
                  <a:lnTo>
                    <a:pt x="35600" y="30541"/>
                  </a:lnTo>
                  <a:lnTo>
                    <a:pt x="35796" y="30883"/>
                  </a:lnTo>
                  <a:lnTo>
                    <a:pt x="35992" y="31226"/>
                  </a:lnTo>
                  <a:lnTo>
                    <a:pt x="36221" y="31553"/>
                  </a:lnTo>
                  <a:lnTo>
                    <a:pt x="36449" y="31879"/>
                  </a:lnTo>
                  <a:lnTo>
                    <a:pt x="36694" y="32206"/>
                  </a:lnTo>
                  <a:lnTo>
                    <a:pt x="36939" y="32532"/>
                  </a:lnTo>
                  <a:lnTo>
                    <a:pt x="37216" y="32859"/>
                  </a:lnTo>
                  <a:lnTo>
                    <a:pt x="37494" y="33169"/>
                  </a:lnTo>
                  <a:lnTo>
                    <a:pt x="37788" y="33479"/>
                  </a:lnTo>
                  <a:lnTo>
                    <a:pt x="38098" y="33789"/>
                  </a:lnTo>
                  <a:lnTo>
                    <a:pt x="38424" y="34083"/>
                  </a:lnTo>
                  <a:lnTo>
                    <a:pt x="38767" y="34377"/>
                  </a:lnTo>
                  <a:lnTo>
                    <a:pt x="39110" y="34670"/>
                  </a:lnTo>
                  <a:lnTo>
                    <a:pt x="39485" y="34948"/>
                  </a:lnTo>
                  <a:lnTo>
                    <a:pt x="39877" y="35225"/>
                  </a:lnTo>
                  <a:lnTo>
                    <a:pt x="40269" y="35503"/>
                  </a:lnTo>
                  <a:lnTo>
                    <a:pt x="40693" y="35764"/>
                  </a:lnTo>
                  <a:lnTo>
                    <a:pt x="41134" y="36025"/>
                  </a:lnTo>
                  <a:lnTo>
                    <a:pt x="41575" y="36286"/>
                  </a:lnTo>
                  <a:lnTo>
                    <a:pt x="42048" y="36531"/>
                  </a:lnTo>
                  <a:lnTo>
                    <a:pt x="42521" y="36760"/>
                  </a:lnTo>
                  <a:lnTo>
                    <a:pt x="43027" y="36988"/>
                  </a:lnTo>
                  <a:lnTo>
                    <a:pt x="43435" y="37168"/>
                  </a:lnTo>
                  <a:lnTo>
                    <a:pt x="43811" y="37364"/>
                  </a:lnTo>
                  <a:lnTo>
                    <a:pt x="44186" y="37560"/>
                  </a:lnTo>
                  <a:lnTo>
                    <a:pt x="44529" y="37772"/>
                  </a:lnTo>
                  <a:lnTo>
                    <a:pt x="44872" y="37968"/>
                  </a:lnTo>
                  <a:lnTo>
                    <a:pt x="45198" y="38196"/>
                  </a:lnTo>
                  <a:lnTo>
                    <a:pt x="45492" y="38408"/>
                  </a:lnTo>
                  <a:lnTo>
                    <a:pt x="45786" y="38637"/>
                  </a:lnTo>
                  <a:lnTo>
                    <a:pt x="46063" y="38849"/>
                  </a:lnTo>
                  <a:lnTo>
                    <a:pt x="46308" y="39094"/>
                  </a:lnTo>
                  <a:lnTo>
                    <a:pt x="46553" y="39322"/>
                  </a:lnTo>
                  <a:lnTo>
                    <a:pt x="46782" y="39567"/>
                  </a:lnTo>
                  <a:lnTo>
                    <a:pt x="47010" y="39796"/>
                  </a:lnTo>
                  <a:lnTo>
                    <a:pt x="47206" y="40041"/>
                  </a:lnTo>
                  <a:lnTo>
                    <a:pt x="47402" y="40302"/>
                  </a:lnTo>
                  <a:lnTo>
                    <a:pt x="47581" y="40547"/>
                  </a:lnTo>
                  <a:lnTo>
                    <a:pt x="47745" y="40791"/>
                  </a:lnTo>
                  <a:lnTo>
                    <a:pt x="47908" y="41053"/>
                  </a:lnTo>
                  <a:lnTo>
                    <a:pt x="48039" y="41314"/>
                  </a:lnTo>
                  <a:lnTo>
                    <a:pt x="48169" y="41559"/>
                  </a:lnTo>
                  <a:lnTo>
                    <a:pt x="48300" y="41820"/>
                  </a:lnTo>
                  <a:lnTo>
                    <a:pt x="48414" y="42081"/>
                  </a:lnTo>
                  <a:lnTo>
                    <a:pt x="48593" y="42603"/>
                  </a:lnTo>
                  <a:lnTo>
                    <a:pt x="48757" y="43126"/>
                  </a:lnTo>
                  <a:lnTo>
                    <a:pt x="48871" y="43648"/>
                  </a:lnTo>
                  <a:lnTo>
                    <a:pt x="48953" y="44154"/>
                  </a:lnTo>
                  <a:lnTo>
                    <a:pt x="49018" y="44660"/>
                  </a:lnTo>
                  <a:lnTo>
                    <a:pt x="49034" y="45166"/>
                  </a:lnTo>
                  <a:lnTo>
                    <a:pt x="49051" y="45639"/>
                  </a:lnTo>
                  <a:lnTo>
                    <a:pt x="49034" y="46129"/>
                  </a:lnTo>
                  <a:lnTo>
                    <a:pt x="49002" y="46586"/>
                  </a:lnTo>
                  <a:lnTo>
                    <a:pt x="48936" y="47027"/>
                  </a:lnTo>
                  <a:lnTo>
                    <a:pt x="48871" y="47451"/>
                  </a:lnTo>
                  <a:lnTo>
                    <a:pt x="48806" y="47843"/>
                  </a:lnTo>
                  <a:lnTo>
                    <a:pt x="48724" y="48218"/>
                  </a:lnTo>
                  <a:lnTo>
                    <a:pt x="48642" y="48577"/>
                  </a:lnTo>
                  <a:lnTo>
                    <a:pt x="48545" y="48904"/>
                  </a:lnTo>
                  <a:lnTo>
                    <a:pt x="48365" y="49443"/>
                  </a:lnTo>
                  <a:lnTo>
                    <a:pt x="48218" y="49867"/>
                  </a:lnTo>
                  <a:lnTo>
                    <a:pt x="48120" y="50128"/>
                  </a:lnTo>
                  <a:lnTo>
                    <a:pt x="40546" y="67284"/>
                  </a:lnTo>
                  <a:lnTo>
                    <a:pt x="40416" y="67528"/>
                  </a:lnTo>
                  <a:lnTo>
                    <a:pt x="40220" y="67920"/>
                  </a:lnTo>
                  <a:lnTo>
                    <a:pt x="39942" y="68426"/>
                  </a:lnTo>
                  <a:lnTo>
                    <a:pt x="39763" y="68704"/>
                  </a:lnTo>
                  <a:lnTo>
                    <a:pt x="39567" y="69014"/>
                  </a:lnTo>
                  <a:lnTo>
                    <a:pt x="39338" y="69324"/>
                  </a:lnTo>
                  <a:lnTo>
                    <a:pt x="39094" y="69650"/>
                  </a:lnTo>
                  <a:lnTo>
                    <a:pt x="38832" y="69993"/>
                  </a:lnTo>
                  <a:lnTo>
                    <a:pt x="38539" y="70320"/>
                  </a:lnTo>
                  <a:lnTo>
                    <a:pt x="38228" y="70662"/>
                  </a:lnTo>
                  <a:lnTo>
                    <a:pt x="37886" y="70989"/>
                  </a:lnTo>
                  <a:lnTo>
                    <a:pt x="37527" y="71315"/>
                  </a:lnTo>
                  <a:lnTo>
                    <a:pt x="37151" y="71625"/>
                  </a:lnTo>
                  <a:lnTo>
                    <a:pt x="36727" y="71936"/>
                  </a:lnTo>
                  <a:lnTo>
                    <a:pt x="36302" y="72213"/>
                  </a:lnTo>
                  <a:lnTo>
                    <a:pt x="35829" y="72474"/>
                  </a:lnTo>
                  <a:lnTo>
                    <a:pt x="35356" y="72719"/>
                  </a:lnTo>
                  <a:lnTo>
                    <a:pt x="34833" y="72915"/>
                  </a:lnTo>
                  <a:lnTo>
                    <a:pt x="34572" y="73013"/>
                  </a:lnTo>
                  <a:lnTo>
                    <a:pt x="34295" y="73095"/>
                  </a:lnTo>
                  <a:lnTo>
                    <a:pt x="34017" y="73176"/>
                  </a:lnTo>
                  <a:lnTo>
                    <a:pt x="33740" y="73241"/>
                  </a:lnTo>
                  <a:lnTo>
                    <a:pt x="33446" y="73307"/>
                  </a:lnTo>
                  <a:lnTo>
                    <a:pt x="33136" y="73339"/>
                  </a:lnTo>
                  <a:lnTo>
                    <a:pt x="32842" y="73388"/>
                  </a:lnTo>
                  <a:lnTo>
                    <a:pt x="32515" y="73405"/>
                  </a:lnTo>
                  <a:lnTo>
                    <a:pt x="32205" y="73421"/>
                  </a:lnTo>
                  <a:lnTo>
                    <a:pt x="31879" y="73421"/>
                  </a:lnTo>
                  <a:lnTo>
                    <a:pt x="31536" y="73405"/>
                  </a:lnTo>
                  <a:lnTo>
                    <a:pt x="31210" y="73388"/>
                  </a:lnTo>
                  <a:lnTo>
                    <a:pt x="30850" y="73356"/>
                  </a:lnTo>
                  <a:lnTo>
                    <a:pt x="30508" y="73307"/>
                  </a:lnTo>
                  <a:lnTo>
                    <a:pt x="30132" y="73241"/>
                  </a:lnTo>
                  <a:lnTo>
                    <a:pt x="29773" y="73160"/>
                  </a:lnTo>
                  <a:lnTo>
                    <a:pt x="29398" y="73062"/>
                  </a:lnTo>
                  <a:lnTo>
                    <a:pt x="29006" y="72964"/>
                  </a:lnTo>
                  <a:lnTo>
                    <a:pt x="28631" y="72833"/>
                  </a:lnTo>
                  <a:lnTo>
                    <a:pt x="28222" y="72686"/>
                  </a:lnTo>
                  <a:lnTo>
                    <a:pt x="27831" y="72540"/>
                  </a:lnTo>
                  <a:lnTo>
                    <a:pt x="27406" y="72360"/>
                  </a:lnTo>
                  <a:lnTo>
                    <a:pt x="26900" y="72148"/>
                  </a:lnTo>
                  <a:lnTo>
                    <a:pt x="26411" y="71952"/>
                  </a:lnTo>
                  <a:lnTo>
                    <a:pt x="25905" y="71772"/>
                  </a:lnTo>
                  <a:lnTo>
                    <a:pt x="25415" y="71609"/>
                  </a:lnTo>
                  <a:lnTo>
                    <a:pt x="24942" y="71462"/>
                  </a:lnTo>
                  <a:lnTo>
                    <a:pt x="24452" y="71332"/>
                  </a:lnTo>
                  <a:lnTo>
                    <a:pt x="23978" y="71217"/>
                  </a:lnTo>
                  <a:lnTo>
                    <a:pt x="23521" y="71119"/>
                  </a:lnTo>
                  <a:lnTo>
                    <a:pt x="23064" y="71038"/>
                  </a:lnTo>
                  <a:lnTo>
                    <a:pt x="22607" y="70973"/>
                  </a:lnTo>
                  <a:lnTo>
                    <a:pt x="22167" y="70907"/>
                  </a:lnTo>
                  <a:lnTo>
                    <a:pt x="21726" y="70875"/>
                  </a:lnTo>
                  <a:lnTo>
                    <a:pt x="21285" y="70858"/>
                  </a:lnTo>
                  <a:lnTo>
                    <a:pt x="20861" y="70842"/>
                  </a:lnTo>
                  <a:lnTo>
                    <a:pt x="20436" y="70842"/>
                  </a:lnTo>
                  <a:lnTo>
                    <a:pt x="20012" y="70858"/>
                  </a:lnTo>
                  <a:lnTo>
                    <a:pt x="19604" y="70891"/>
                  </a:lnTo>
                  <a:lnTo>
                    <a:pt x="19196" y="70940"/>
                  </a:lnTo>
                  <a:lnTo>
                    <a:pt x="18804" y="70989"/>
                  </a:lnTo>
                  <a:lnTo>
                    <a:pt x="18412" y="71054"/>
                  </a:lnTo>
                  <a:lnTo>
                    <a:pt x="18021" y="71136"/>
                  </a:lnTo>
                  <a:lnTo>
                    <a:pt x="17645" y="71217"/>
                  </a:lnTo>
                  <a:lnTo>
                    <a:pt x="17270" y="71315"/>
                  </a:lnTo>
                  <a:lnTo>
                    <a:pt x="16911" y="71430"/>
                  </a:lnTo>
                  <a:lnTo>
                    <a:pt x="16551" y="71544"/>
                  </a:lnTo>
                  <a:lnTo>
                    <a:pt x="16192" y="71674"/>
                  </a:lnTo>
                  <a:lnTo>
                    <a:pt x="15850" y="71805"/>
                  </a:lnTo>
                  <a:lnTo>
                    <a:pt x="15507" y="71952"/>
                  </a:lnTo>
                  <a:lnTo>
                    <a:pt x="15164" y="72115"/>
                  </a:lnTo>
                  <a:lnTo>
                    <a:pt x="14838" y="72278"/>
                  </a:lnTo>
                  <a:lnTo>
                    <a:pt x="14201" y="72621"/>
                  </a:lnTo>
                  <a:lnTo>
                    <a:pt x="13581" y="72997"/>
                  </a:lnTo>
                  <a:lnTo>
                    <a:pt x="12993" y="73388"/>
                  </a:lnTo>
                  <a:lnTo>
                    <a:pt x="12438" y="73813"/>
                  </a:lnTo>
                  <a:lnTo>
                    <a:pt x="11899" y="74253"/>
                  </a:lnTo>
                  <a:lnTo>
                    <a:pt x="11393" y="74710"/>
                  </a:lnTo>
                  <a:lnTo>
                    <a:pt x="10920" y="75184"/>
                  </a:lnTo>
                  <a:lnTo>
                    <a:pt x="10463" y="75674"/>
                  </a:lnTo>
                  <a:lnTo>
                    <a:pt x="10039" y="76163"/>
                  </a:lnTo>
                  <a:lnTo>
                    <a:pt x="9631" y="76653"/>
                  </a:lnTo>
                  <a:lnTo>
                    <a:pt x="9255" y="77159"/>
                  </a:lnTo>
                  <a:lnTo>
                    <a:pt x="8912" y="77665"/>
                  </a:lnTo>
                  <a:lnTo>
                    <a:pt x="8586" y="78155"/>
                  </a:lnTo>
                  <a:lnTo>
                    <a:pt x="8292" y="78644"/>
                  </a:lnTo>
                  <a:lnTo>
                    <a:pt x="8031" y="79118"/>
                  </a:lnTo>
                  <a:lnTo>
                    <a:pt x="7786" y="79591"/>
                  </a:lnTo>
                  <a:lnTo>
                    <a:pt x="7574" y="80048"/>
                  </a:lnTo>
                  <a:lnTo>
                    <a:pt x="0" y="97203"/>
                  </a:lnTo>
                  <a:lnTo>
                    <a:pt x="4652" y="99260"/>
                  </a:lnTo>
                  <a:lnTo>
                    <a:pt x="12226" y="82105"/>
                  </a:lnTo>
                  <a:lnTo>
                    <a:pt x="12356" y="81844"/>
                  </a:lnTo>
                  <a:lnTo>
                    <a:pt x="12552" y="81452"/>
                  </a:lnTo>
                  <a:lnTo>
                    <a:pt x="12830" y="80946"/>
                  </a:lnTo>
                  <a:lnTo>
                    <a:pt x="13009" y="80668"/>
                  </a:lnTo>
                  <a:lnTo>
                    <a:pt x="13205" y="80358"/>
                  </a:lnTo>
                  <a:lnTo>
                    <a:pt x="13434" y="80048"/>
                  </a:lnTo>
                  <a:lnTo>
                    <a:pt x="13679" y="79722"/>
                  </a:lnTo>
                  <a:lnTo>
                    <a:pt x="13940" y="79395"/>
                  </a:lnTo>
                  <a:lnTo>
                    <a:pt x="14234" y="79052"/>
                  </a:lnTo>
                  <a:lnTo>
                    <a:pt x="14544" y="78710"/>
                  </a:lnTo>
                  <a:lnTo>
                    <a:pt x="14887" y="78383"/>
                  </a:lnTo>
                  <a:lnTo>
                    <a:pt x="15246" y="78057"/>
                  </a:lnTo>
                  <a:lnTo>
                    <a:pt x="15637" y="77747"/>
                  </a:lnTo>
                  <a:lnTo>
                    <a:pt x="16045" y="77436"/>
                  </a:lnTo>
                  <a:lnTo>
                    <a:pt x="16470" y="77159"/>
                  </a:lnTo>
                  <a:lnTo>
                    <a:pt x="16943" y="76898"/>
                  </a:lnTo>
                  <a:lnTo>
                    <a:pt x="17417" y="76653"/>
                  </a:lnTo>
                  <a:lnTo>
                    <a:pt x="17939" y="76457"/>
                  </a:lnTo>
                  <a:lnTo>
                    <a:pt x="18200" y="76359"/>
                  </a:lnTo>
                  <a:lnTo>
                    <a:pt x="18478" y="76277"/>
                  </a:lnTo>
                  <a:lnTo>
                    <a:pt x="18755" y="76196"/>
                  </a:lnTo>
                  <a:lnTo>
                    <a:pt x="19033" y="76131"/>
                  </a:lnTo>
                  <a:lnTo>
                    <a:pt x="19326" y="76082"/>
                  </a:lnTo>
                  <a:lnTo>
                    <a:pt x="19637" y="76033"/>
                  </a:lnTo>
                  <a:lnTo>
                    <a:pt x="19930" y="76000"/>
                  </a:lnTo>
                  <a:lnTo>
                    <a:pt x="20257" y="75967"/>
                  </a:lnTo>
                  <a:lnTo>
                    <a:pt x="20567" y="75951"/>
                  </a:lnTo>
                  <a:lnTo>
                    <a:pt x="20893" y="75951"/>
                  </a:lnTo>
                  <a:lnTo>
                    <a:pt x="21220" y="75967"/>
                  </a:lnTo>
                  <a:lnTo>
                    <a:pt x="21563" y="75984"/>
                  </a:lnTo>
                  <a:lnTo>
                    <a:pt x="21922" y="76016"/>
                  </a:lnTo>
                  <a:lnTo>
                    <a:pt x="22265" y="76065"/>
                  </a:lnTo>
                  <a:lnTo>
                    <a:pt x="22624" y="76131"/>
                  </a:lnTo>
                  <a:lnTo>
                    <a:pt x="22999" y="76212"/>
                  </a:lnTo>
                  <a:lnTo>
                    <a:pt x="23375" y="76310"/>
                  </a:lnTo>
                  <a:lnTo>
                    <a:pt x="23750" y="76424"/>
                  </a:lnTo>
                  <a:lnTo>
                    <a:pt x="24142" y="76539"/>
                  </a:lnTo>
                  <a:lnTo>
                    <a:pt x="24550" y="76686"/>
                  </a:lnTo>
                  <a:lnTo>
                    <a:pt x="24942" y="76832"/>
                  </a:lnTo>
                  <a:lnTo>
                    <a:pt x="25350" y="77012"/>
                  </a:lnTo>
                  <a:lnTo>
                    <a:pt x="25872" y="77224"/>
                  </a:lnTo>
                  <a:lnTo>
                    <a:pt x="26362" y="77420"/>
                  </a:lnTo>
                  <a:lnTo>
                    <a:pt x="26868" y="77616"/>
                  </a:lnTo>
                  <a:lnTo>
                    <a:pt x="27357" y="77779"/>
                  </a:lnTo>
                  <a:lnTo>
                    <a:pt x="27831" y="77910"/>
                  </a:lnTo>
                  <a:lnTo>
                    <a:pt x="28320" y="78040"/>
                  </a:lnTo>
                  <a:lnTo>
                    <a:pt x="28777" y="78155"/>
                  </a:lnTo>
                  <a:lnTo>
                    <a:pt x="29251" y="78253"/>
                  </a:lnTo>
                  <a:lnTo>
                    <a:pt x="29708" y="78334"/>
                  </a:lnTo>
                  <a:lnTo>
                    <a:pt x="30165" y="78399"/>
                  </a:lnTo>
                  <a:lnTo>
                    <a:pt x="30606" y="78465"/>
                  </a:lnTo>
                  <a:lnTo>
                    <a:pt x="31046" y="78497"/>
                  </a:lnTo>
                  <a:lnTo>
                    <a:pt x="31487" y="78514"/>
                  </a:lnTo>
                  <a:lnTo>
                    <a:pt x="31911" y="78530"/>
                  </a:lnTo>
                  <a:lnTo>
                    <a:pt x="32336" y="78530"/>
                  </a:lnTo>
                  <a:lnTo>
                    <a:pt x="32760" y="78514"/>
                  </a:lnTo>
                  <a:lnTo>
                    <a:pt x="33168" y="78481"/>
                  </a:lnTo>
                  <a:lnTo>
                    <a:pt x="33576" y="78432"/>
                  </a:lnTo>
                  <a:lnTo>
                    <a:pt x="33968" y="78383"/>
                  </a:lnTo>
                  <a:lnTo>
                    <a:pt x="34360" y="78318"/>
                  </a:lnTo>
                  <a:lnTo>
                    <a:pt x="34752" y="78236"/>
                  </a:lnTo>
                  <a:lnTo>
                    <a:pt x="35127" y="78155"/>
                  </a:lnTo>
                  <a:lnTo>
                    <a:pt x="35502" y="78057"/>
                  </a:lnTo>
                  <a:lnTo>
                    <a:pt x="35862" y="77942"/>
                  </a:lnTo>
                  <a:lnTo>
                    <a:pt x="36221" y="77828"/>
                  </a:lnTo>
                  <a:lnTo>
                    <a:pt x="36580" y="77698"/>
                  </a:lnTo>
                  <a:lnTo>
                    <a:pt x="36923" y="77567"/>
                  </a:lnTo>
                  <a:lnTo>
                    <a:pt x="37265" y="77420"/>
                  </a:lnTo>
                  <a:lnTo>
                    <a:pt x="37608" y="77273"/>
                  </a:lnTo>
                  <a:lnTo>
                    <a:pt x="37935" y="77110"/>
                  </a:lnTo>
                  <a:lnTo>
                    <a:pt x="38571" y="76751"/>
                  </a:lnTo>
                  <a:lnTo>
                    <a:pt x="39191" y="76392"/>
                  </a:lnTo>
                  <a:lnTo>
                    <a:pt x="39763" y="75984"/>
                  </a:lnTo>
                  <a:lnTo>
                    <a:pt x="40334" y="75559"/>
                  </a:lnTo>
                  <a:lnTo>
                    <a:pt x="40873" y="75119"/>
                  </a:lnTo>
                  <a:lnTo>
                    <a:pt x="41379" y="74662"/>
                  </a:lnTo>
                  <a:lnTo>
                    <a:pt x="41852" y="74188"/>
                  </a:lnTo>
                  <a:lnTo>
                    <a:pt x="42309" y="73698"/>
                  </a:lnTo>
                  <a:lnTo>
                    <a:pt x="42734" y="73209"/>
                  </a:lnTo>
                  <a:lnTo>
                    <a:pt x="43142" y="72719"/>
                  </a:lnTo>
                  <a:lnTo>
                    <a:pt x="43517" y="72213"/>
                  </a:lnTo>
                  <a:lnTo>
                    <a:pt x="43860" y="71723"/>
                  </a:lnTo>
                  <a:lnTo>
                    <a:pt x="44186" y="71217"/>
                  </a:lnTo>
                  <a:lnTo>
                    <a:pt x="44480" y="70728"/>
                  </a:lnTo>
                  <a:lnTo>
                    <a:pt x="44741" y="70254"/>
                  </a:lnTo>
                  <a:lnTo>
                    <a:pt x="44986" y="69781"/>
                  </a:lnTo>
                  <a:lnTo>
                    <a:pt x="45198" y="69324"/>
                  </a:lnTo>
                  <a:lnTo>
                    <a:pt x="52772" y="52169"/>
                  </a:lnTo>
                  <a:lnTo>
                    <a:pt x="52968" y="51711"/>
                  </a:lnTo>
                  <a:lnTo>
                    <a:pt x="53148" y="51222"/>
                  </a:lnTo>
                  <a:lnTo>
                    <a:pt x="53327" y="50699"/>
                  </a:lnTo>
                  <a:lnTo>
                    <a:pt x="53490" y="50161"/>
                  </a:lnTo>
                  <a:lnTo>
                    <a:pt x="53637" y="49590"/>
                  </a:lnTo>
                  <a:lnTo>
                    <a:pt x="53768" y="48986"/>
                  </a:lnTo>
                  <a:lnTo>
                    <a:pt x="53882" y="48382"/>
                  </a:lnTo>
                  <a:lnTo>
                    <a:pt x="53980" y="47745"/>
                  </a:lnTo>
                  <a:lnTo>
                    <a:pt x="54062" y="47092"/>
                  </a:lnTo>
                  <a:lnTo>
                    <a:pt x="54111" y="46439"/>
                  </a:lnTo>
                  <a:lnTo>
                    <a:pt x="54127" y="45754"/>
                  </a:lnTo>
                  <a:lnTo>
                    <a:pt x="54127" y="45068"/>
                  </a:lnTo>
                  <a:lnTo>
                    <a:pt x="54094" y="44382"/>
                  </a:lnTo>
                  <a:lnTo>
                    <a:pt x="54029" y="43681"/>
                  </a:lnTo>
                  <a:lnTo>
                    <a:pt x="53931" y="42979"/>
                  </a:lnTo>
                  <a:lnTo>
                    <a:pt x="53801" y="42277"/>
                  </a:lnTo>
                  <a:lnTo>
                    <a:pt x="53621" y="41575"/>
                  </a:lnTo>
                  <a:lnTo>
                    <a:pt x="53523" y="41216"/>
                  </a:lnTo>
                  <a:lnTo>
                    <a:pt x="53409" y="40857"/>
                  </a:lnTo>
                  <a:lnTo>
                    <a:pt x="53295" y="40514"/>
                  </a:lnTo>
                  <a:lnTo>
                    <a:pt x="53148" y="40171"/>
                  </a:lnTo>
                  <a:lnTo>
                    <a:pt x="53001" y="39812"/>
                  </a:lnTo>
                  <a:lnTo>
                    <a:pt x="52854" y="39469"/>
                  </a:lnTo>
                  <a:lnTo>
                    <a:pt x="52691" y="39127"/>
                  </a:lnTo>
                  <a:lnTo>
                    <a:pt x="52511" y="38784"/>
                  </a:lnTo>
                  <a:lnTo>
                    <a:pt x="52315" y="38441"/>
                  </a:lnTo>
                  <a:lnTo>
                    <a:pt x="52119" y="38114"/>
                  </a:lnTo>
                  <a:lnTo>
                    <a:pt x="51891" y="37772"/>
                  </a:lnTo>
                  <a:lnTo>
                    <a:pt x="51662" y="37445"/>
                  </a:lnTo>
                  <a:lnTo>
                    <a:pt x="51434" y="37119"/>
                  </a:lnTo>
                  <a:lnTo>
                    <a:pt x="51173" y="36792"/>
                  </a:lnTo>
                  <a:lnTo>
                    <a:pt x="50911" y="36482"/>
                  </a:lnTo>
                  <a:lnTo>
                    <a:pt x="50618" y="36156"/>
                  </a:lnTo>
                  <a:lnTo>
                    <a:pt x="50324" y="35846"/>
                  </a:lnTo>
                  <a:lnTo>
                    <a:pt x="50014" y="35535"/>
                  </a:lnTo>
                  <a:lnTo>
                    <a:pt x="49687" y="35242"/>
                  </a:lnTo>
                  <a:lnTo>
                    <a:pt x="49344" y="34948"/>
                  </a:lnTo>
                  <a:lnTo>
                    <a:pt x="49002" y="34654"/>
                  </a:lnTo>
                  <a:lnTo>
                    <a:pt x="48626" y="34377"/>
                  </a:lnTo>
                  <a:lnTo>
                    <a:pt x="48234" y="34099"/>
                  </a:lnTo>
                  <a:lnTo>
                    <a:pt x="47843" y="33822"/>
                  </a:lnTo>
                  <a:lnTo>
                    <a:pt x="47418" y="33560"/>
                  </a:lnTo>
                  <a:lnTo>
                    <a:pt x="46994" y="33299"/>
                  </a:lnTo>
                  <a:lnTo>
                    <a:pt x="46537" y="33054"/>
                  </a:lnTo>
                  <a:lnTo>
                    <a:pt x="46063" y="32810"/>
                  </a:lnTo>
                  <a:lnTo>
                    <a:pt x="45590" y="32565"/>
                  </a:lnTo>
                  <a:lnTo>
                    <a:pt x="45084" y="32336"/>
                  </a:lnTo>
                  <a:lnTo>
                    <a:pt x="44676" y="32157"/>
                  </a:lnTo>
                  <a:lnTo>
                    <a:pt x="44301" y="31961"/>
                  </a:lnTo>
                  <a:lnTo>
                    <a:pt x="43925" y="31765"/>
                  </a:lnTo>
                  <a:lnTo>
                    <a:pt x="43582" y="31553"/>
                  </a:lnTo>
                  <a:lnTo>
                    <a:pt x="43240" y="31357"/>
                  </a:lnTo>
                  <a:lnTo>
                    <a:pt x="42929" y="31145"/>
                  </a:lnTo>
                  <a:lnTo>
                    <a:pt x="42619" y="30916"/>
                  </a:lnTo>
                  <a:lnTo>
                    <a:pt x="42325" y="30704"/>
                  </a:lnTo>
                  <a:lnTo>
                    <a:pt x="42064" y="30475"/>
                  </a:lnTo>
                  <a:lnTo>
                    <a:pt x="41803" y="30247"/>
                  </a:lnTo>
                  <a:lnTo>
                    <a:pt x="41558" y="30002"/>
                  </a:lnTo>
                  <a:lnTo>
                    <a:pt x="41330" y="29773"/>
                  </a:lnTo>
                  <a:lnTo>
                    <a:pt x="41101" y="29529"/>
                  </a:lnTo>
                  <a:lnTo>
                    <a:pt x="40905" y="29284"/>
                  </a:lnTo>
                  <a:lnTo>
                    <a:pt x="40710" y="29039"/>
                  </a:lnTo>
                  <a:lnTo>
                    <a:pt x="40530" y="28778"/>
                  </a:lnTo>
                  <a:lnTo>
                    <a:pt x="40367" y="28533"/>
                  </a:lnTo>
                  <a:lnTo>
                    <a:pt x="40220" y="28272"/>
                  </a:lnTo>
                  <a:lnTo>
                    <a:pt x="40073" y="28027"/>
                  </a:lnTo>
                  <a:lnTo>
                    <a:pt x="39942" y="27766"/>
                  </a:lnTo>
                  <a:lnTo>
                    <a:pt x="39812" y="27505"/>
                  </a:lnTo>
                  <a:lnTo>
                    <a:pt x="39714" y="27243"/>
                  </a:lnTo>
                  <a:lnTo>
                    <a:pt x="39518" y="26721"/>
                  </a:lnTo>
                  <a:lnTo>
                    <a:pt x="39355" y="26199"/>
                  </a:lnTo>
                  <a:lnTo>
                    <a:pt x="39240" y="25693"/>
                  </a:lnTo>
                  <a:lnTo>
                    <a:pt x="39159" y="25170"/>
                  </a:lnTo>
                  <a:lnTo>
                    <a:pt x="39110" y="24664"/>
                  </a:lnTo>
                  <a:lnTo>
                    <a:pt x="39077" y="24175"/>
                  </a:lnTo>
                  <a:lnTo>
                    <a:pt x="39061" y="23685"/>
                  </a:lnTo>
                  <a:lnTo>
                    <a:pt x="39077" y="23212"/>
                  </a:lnTo>
                  <a:lnTo>
                    <a:pt x="39126" y="22755"/>
                  </a:lnTo>
                  <a:lnTo>
                    <a:pt x="39175" y="22314"/>
                  </a:lnTo>
                  <a:lnTo>
                    <a:pt x="39240" y="21890"/>
                  </a:lnTo>
                  <a:lnTo>
                    <a:pt x="39306" y="21481"/>
                  </a:lnTo>
                  <a:lnTo>
                    <a:pt x="39387" y="21106"/>
                  </a:lnTo>
                  <a:lnTo>
                    <a:pt x="39485" y="20763"/>
                  </a:lnTo>
                  <a:lnTo>
                    <a:pt x="39567" y="20437"/>
                  </a:lnTo>
                  <a:lnTo>
                    <a:pt x="39746" y="19882"/>
                  </a:lnTo>
                  <a:lnTo>
                    <a:pt x="39893" y="19474"/>
                  </a:lnTo>
                  <a:lnTo>
                    <a:pt x="39991" y="19213"/>
                  </a:lnTo>
                  <a:lnTo>
                    <a:pt x="47565" y="2057"/>
                  </a:lnTo>
                  <a:lnTo>
                    <a:pt x="4291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flipH="1" rot="-3957176">
              <a:off x="3787567" y="1350695"/>
              <a:ext cx="1647470" cy="3020646"/>
            </a:xfrm>
            <a:custGeom>
              <a:rect b="b" l="l" r="r" t="t"/>
              <a:pathLst>
                <a:path extrusionOk="0" h="99244" w="54128">
                  <a:moveTo>
                    <a:pt x="49476" y="0"/>
                  </a:moveTo>
                  <a:lnTo>
                    <a:pt x="41902" y="17139"/>
                  </a:lnTo>
                  <a:lnTo>
                    <a:pt x="41787" y="17401"/>
                  </a:lnTo>
                  <a:lnTo>
                    <a:pt x="41592" y="17792"/>
                  </a:lnTo>
                  <a:lnTo>
                    <a:pt x="41298" y="18298"/>
                  </a:lnTo>
                  <a:lnTo>
                    <a:pt x="41118" y="18576"/>
                  </a:lnTo>
                  <a:lnTo>
                    <a:pt x="40922" y="18886"/>
                  </a:lnTo>
                  <a:lnTo>
                    <a:pt x="40710" y="19196"/>
                  </a:lnTo>
                  <a:lnTo>
                    <a:pt x="40465" y="19523"/>
                  </a:lnTo>
                  <a:lnTo>
                    <a:pt x="40188" y="19865"/>
                  </a:lnTo>
                  <a:lnTo>
                    <a:pt x="39910" y="20192"/>
                  </a:lnTo>
                  <a:lnTo>
                    <a:pt x="39600" y="20535"/>
                  </a:lnTo>
                  <a:lnTo>
                    <a:pt x="39257" y="20861"/>
                  </a:lnTo>
                  <a:lnTo>
                    <a:pt x="38898" y="21188"/>
                  </a:lnTo>
                  <a:lnTo>
                    <a:pt x="38507" y="21498"/>
                  </a:lnTo>
                  <a:lnTo>
                    <a:pt x="38098" y="21808"/>
                  </a:lnTo>
                  <a:lnTo>
                    <a:pt x="37658" y="22085"/>
                  </a:lnTo>
                  <a:lnTo>
                    <a:pt x="37201" y="22346"/>
                  </a:lnTo>
                  <a:lnTo>
                    <a:pt x="36711" y="22591"/>
                  </a:lnTo>
                  <a:lnTo>
                    <a:pt x="36205" y="22803"/>
                  </a:lnTo>
                  <a:lnTo>
                    <a:pt x="35928" y="22885"/>
                  </a:lnTo>
                  <a:lnTo>
                    <a:pt x="35666" y="22967"/>
                  </a:lnTo>
                  <a:lnTo>
                    <a:pt x="35389" y="23048"/>
                  </a:lnTo>
                  <a:lnTo>
                    <a:pt x="35095" y="23114"/>
                  </a:lnTo>
                  <a:lnTo>
                    <a:pt x="34801" y="23179"/>
                  </a:lnTo>
                  <a:lnTo>
                    <a:pt x="34507" y="23212"/>
                  </a:lnTo>
                  <a:lnTo>
                    <a:pt x="34197" y="23261"/>
                  </a:lnTo>
                  <a:lnTo>
                    <a:pt x="33887" y="23277"/>
                  </a:lnTo>
                  <a:lnTo>
                    <a:pt x="33561" y="23293"/>
                  </a:lnTo>
                  <a:lnTo>
                    <a:pt x="33234" y="23293"/>
                  </a:lnTo>
                  <a:lnTo>
                    <a:pt x="32908" y="23277"/>
                  </a:lnTo>
                  <a:lnTo>
                    <a:pt x="32565" y="23261"/>
                  </a:lnTo>
                  <a:lnTo>
                    <a:pt x="32222" y="23228"/>
                  </a:lnTo>
                  <a:lnTo>
                    <a:pt x="31863" y="23179"/>
                  </a:lnTo>
                  <a:lnTo>
                    <a:pt x="31504" y="23114"/>
                  </a:lnTo>
                  <a:lnTo>
                    <a:pt x="31145" y="23032"/>
                  </a:lnTo>
                  <a:lnTo>
                    <a:pt x="30769" y="22934"/>
                  </a:lnTo>
                  <a:lnTo>
                    <a:pt x="30378" y="22836"/>
                  </a:lnTo>
                  <a:lnTo>
                    <a:pt x="29986" y="22706"/>
                  </a:lnTo>
                  <a:lnTo>
                    <a:pt x="29594" y="22559"/>
                  </a:lnTo>
                  <a:lnTo>
                    <a:pt x="29186" y="22412"/>
                  </a:lnTo>
                  <a:lnTo>
                    <a:pt x="28778" y="22232"/>
                  </a:lnTo>
                  <a:lnTo>
                    <a:pt x="28272" y="22020"/>
                  </a:lnTo>
                  <a:lnTo>
                    <a:pt x="27766" y="21824"/>
                  </a:lnTo>
                  <a:lnTo>
                    <a:pt x="27276" y="21645"/>
                  </a:lnTo>
                  <a:lnTo>
                    <a:pt x="26787" y="21481"/>
                  </a:lnTo>
                  <a:lnTo>
                    <a:pt x="26297" y="21334"/>
                  </a:lnTo>
                  <a:lnTo>
                    <a:pt x="25824" y="21204"/>
                  </a:lnTo>
                  <a:lnTo>
                    <a:pt x="25350" y="21090"/>
                  </a:lnTo>
                  <a:lnTo>
                    <a:pt x="24893" y="20992"/>
                  </a:lnTo>
                  <a:lnTo>
                    <a:pt x="24420" y="20910"/>
                  </a:lnTo>
                  <a:lnTo>
                    <a:pt x="23979" y="20845"/>
                  </a:lnTo>
                  <a:lnTo>
                    <a:pt x="23522" y="20779"/>
                  </a:lnTo>
                  <a:lnTo>
                    <a:pt x="23081" y="20747"/>
                  </a:lnTo>
                  <a:lnTo>
                    <a:pt x="22657" y="20730"/>
                  </a:lnTo>
                  <a:lnTo>
                    <a:pt x="22216" y="20714"/>
                  </a:lnTo>
                  <a:lnTo>
                    <a:pt x="21792" y="20714"/>
                  </a:lnTo>
                  <a:lnTo>
                    <a:pt x="21384" y="20730"/>
                  </a:lnTo>
                  <a:lnTo>
                    <a:pt x="20976" y="20763"/>
                  </a:lnTo>
                  <a:lnTo>
                    <a:pt x="20568" y="20812"/>
                  </a:lnTo>
                  <a:lnTo>
                    <a:pt x="20176" y="20861"/>
                  </a:lnTo>
                  <a:lnTo>
                    <a:pt x="19784" y="20926"/>
                  </a:lnTo>
                  <a:lnTo>
                    <a:pt x="19392" y="21008"/>
                  </a:lnTo>
                  <a:lnTo>
                    <a:pt x="19017" y="21090"/>
                  </a:lnTo>
                  <a:lnTo>
                    <a:pt x="18641" y="21188"/>
                  </a:lnTo>
                  <a:lnTo>
                    <a:pt x="18266" y="21302"/>
                  </a:lnTo>
                  <a:lnTo>
                    <a:pt x="17907" y="21416"/>
                  </a:lnTo>
                  <a:lnTo>
                    <a:pt x="17564" y="21547"/>
                  </a:lnTo>
                  <a:lnTo>
                    <a:pt x="17205" y="21677"/>
                  </a:lnTo>
                  <a:lnTo>
                    <a:pt x="16862" y="21824"/>
                  </a:lnTo>
                  <a:lnTo>
                    <a:pt x="16536" y="21987"/>
                  </a:lnTo>
                  <a:lnTo>
                    <a:pt x="16209" y="22134"/>
                  </a:lnTo>
                  <a:lnTo>
                    <a:pt x="15573" y="22493"/>
                  </a:lnTo>
                  <a:lnTo>
                    <a:pt x="14952" y="22869"/>
                  </a:lnTo>
                  <a:lnTo>
                    <a:pt x="14365" y="23261"/>
                  </a:lnTo>
                  <a:lnTo>
                    <a:pt x="13810" y="23685"/>
                  </a:lnTo>
                  <a:lnTo>
                    <a:pt x="13271" y="24126"/>
                  </a:lnTo>
                  <a:lnTo>
                    <a:pt x="12765" y="24583"/>
                  </a:lnTo>
                  <a:lnTo>
                    <a:pt x="12276" y="25056"/>
                  </a:lnTo>
                  <a:lnTo>
                    <a:pt x="11818" y="25546"/>
                  </a:lnTo>
                  <a:lnTo>
                    <a:pt x="11394" y="26035"/>
                  </a:lnTo>
                  <a:lnTo>
                    <a:pt x="11002" y="26525"/>
                  </a:lnTo>
                  <a:lnTo>
                    <a:pt x="10627" y="27031"/>
                  </a:lnTo>
                  <a:lnTo>
                    <a:pt x="10268" y="27537"/>
                  </a:lnTo>
                  <a:lnTo>
                    <a:pt x="9958" y="28027"/>
                  </a:lnTo>
                  <a:lnTo>
                    <a:pt x="9664" y="28517"/>
                  </a:lnTo>
                  <a:lnTo>
                    <a:pt x="9386" y="28990"/>
                  </a:lnTo>
                  <a:lnTo>
                    <a:pt x="9158" y="29463"/>
                  </a:lnTo>
                  <a:lnTo>
                    <a:pt x="8946" y="29920"/>
                  </a:lnTo>
                  <a:lnTo>
                    <a:pt x="1372" y="47076"/>
                  </a:lnTo>
                  <a:lnTo>
                    <a:pt x="1176" y="47533"/>
                  </a:lnTo>
                  <a:lnTo>
                    <a:pt x="980" y="48022"/>
                  </a:lnTo>
                  <a:lnTo>
                    <a:pt x="817" y="48545"/>
                  </a:lnTo>
                  <a:lnTo>
                    <a:pt x="654" y="49100"/>
                  </a:lnTo>
                  <a:lnTo>
                    <a:pt x="490" y="49671"/>
                  </a:lnTo>
                  <a:lnTo>
                    <a:pt x="360" y="50259"/>
                  </a:lnTo>
                  <a:lnTo>
                    <a:pt x="245" y="50879"/>
                  </a:lnTo>
                  <a:lnTo>
                    <a:pt x="148" y="51499"/>
                  </a:lnTo>
                  <a:lnTo>
                    <a:pt x="82" y="52152"/>
                  </a:lnTo>
                  <a:lnTo>
                    <a:pt x="33" y="52821"/>
                  </a:lnTo>
                  <a:lnTo>
                    <a:pt x="1" y="53491"/>
                  </a:lnTo>
                  <a:lnTo>
                    <a:pt x="1" y="54176"/>
                  </a:lnTo>
                  <a:lnTo>
                    <a:pt x="33" y="54862"/>
                  </a:lnTo>
                  <a:lnTo>
                    <a:pt x="99" y="55564"/>
                  </a:lnTo>
                  <a:lnTo>
                    <a:pt x="197" y="56265"/>
                  </a:lnTo>
                  <a:lnTo>
                    <a:pt x="343" y="56967"/>
                  </a:lnTo>
                  <a:lnTo>
                    <a:pt x="507" y="57686"/>
                  </a:lnTo>
                  <a:lnTo>
                    <a:pt x="621" y="58028"/>
                  </a:lnTo>
                  <a:lnTo>
                    <a:pt x="735" y="58387"/>
                  </a:lnTo>
                  <a:lnTo>
                    <a:pt x="849" y="58730"/>
                  </a:lnTo>
                  <a:lnTo>
                    <a:pt x="980" y="59089"/>
                  </a:lnTo>
                  <a:lnTo>
                    <a:pt x="1127" y="59432"/>
                  </a:lnTo>
                  <a:lnTo>
                    <a:pt x="1290" y="59775"/>
                  </a:lnTo>
                  <a:lnTo>
                    <a:pt x="1453" y="60118"/>
                  </a:lnTo>
                  <a:lnTo>
                    <a:pt x="1633" y="60460"/>
                  </a:lnTo>
                  <a:lnTo>
                    <a:pt x="1813" y="60803"/>
                  </a:lnTo>
                  <a:lnTo>
                    <a:pt x="2025" y="61146"/>
                  </a:lnTo>
                  <a:lnTo>
                    <a:pt x="2237" y="61472"/>
                  </a:lnTo>
                  <a:lnTo>
                    <a:pt x="2465" y="61799"/>
                  </a:lnTo>
                  <a:lnTo>
                    <a:pt x="2710" y="62125"/>
                  </a:lnTo>
                  <a:lnTo>
                    <a:pt x="2971" y="62452"/>
                  </a:lnTo>
                  <a:lnTo>
                    <a:pt x="3233" y="62778"/>
                  </a:lnTo>
                  <a:lnTo>
                    <a:pt x="3510" y="63088"/>
                  </a:lnTo>
                  <a:lnTo>
                    <a:pt x="3804" y="63399"/>
                  </a:lnTo>
                  <a:lnTo>
                    <a:pt x="4114" y="63709"/>
                  </a:lnTo>
                  <a:lnTo>
                    <a:pt x="4441" y="64003"/>
                  </a:lnTo>
                  <a:lnTo>
                    <a:pt x="4783" y="64296"/>
                  </a:lnTo>
                  <a:lnTo>
                    <a:pt x="5142" y="64590"/>
                  </a:lnTo>
                  <a:lnTo>
                    <a:pt x="5518" y="64868"/>
                  </a:lnTo>
                  <a:lnTo>
                    <a:pt x="5893" y="65145"/>
                  </a:lnTo>
                  <a:lnTo>
                    <a:pt x="6301" y="65423"/>
                  </a:lnTo>
                  <a:lnTo>
                    <a:pt x="6709" y="65684"/>
                  </a:lnTo>
                  <a:lnTo>
                    <a:pt x="7150" y="65945"/>
                  </a:lnTo>
                  <a:lnTo>
                    <a:pt x="7591" y="66206"/>
                  </a:lnTo>
                  <a:lnTo>
                    <a:pt x="8064" y="66451"/>
                  </a:lnTo>
                  <a:lnTo>
                    <a:pt x="8554" y="66679"/>
                  </a:lnTo>
                  <a:lnTo>
                    <a:pt x="9044" y="66908"/>
                  </a:lnTo>
                  <a:lnTo>
                    <a:pt x="9452" y="67088"/>
                  </a:lnTo>
                  <a:lnTo>
                    <a:pt x="9843" y="67283"/>
                  </a:lnTo>
                  <a:lnTo>
                    <a:pt x="10203" y="67479"/>
                  </a:lnTo>
                  <a:lnTo>
                    <a:pt x="10562" y="67692"/>
                  </a:lnTo>
                  <a:lnTo>
                    <a:pt x="10888" y="67887"/>
                  </a:lnTo>
                  <a:lnTo>
                    <a:pt x="11215" y="68100"/>
                  </a:lnTo>
                  <a:lnTo>
                    <a:pt x="11525" y="68328"/>
                  </a:lnTo>
                  <a:lnTo>
                    <a:pt x="11802" y="68540"/>
                  </a:lnTo>
                  <a:lnTo>
                    <a:pt x="12080" y="68769"/>
                  </a:lnTo>
                  <a:lnTo>
                    <a:pt x="12341" y="69014"/>
                  </a:lnTo>
                  <a:lnTo>
                    <a:pt x="12586" y="69242"/>
                  </a:lnTo>
                  <a:lnTo>
                    <a:pt x="12814" y="69487"/>
                  </a:lnTo>
                  <a:lnTo>
                    <a:pt x="13026" y="69716"/>
                  </a:lnTo>
                  <a:lnTo>
                    <a:pt x="13239" y="69960"/>
                  </a:lnTo>
                  <a:lnTo>
                    <a:pt x="13418" y="70222"/>
                  </a:lnTo>
                  <a:lnTo>
                    <a:pt x="13598" y="70466"/>
                  </a:lnTo>
                  <a:lnTo>
                    <a:pt x="13777" y="70711"/>
                  </a:lnTo>
                  <a:lnTo>
                    <a:pt x="13924" y="70972"/>
                  </a:lnTo>
                  <a:lnTo>
                    <a:pt x="14071" y="71234"/>
                  </a:lnTo>
                  <a:lnTo>
                    <a:pt x="14202" y="71478"/>
                  </a:lnTo>
                  <a:lnTo>
                    <a:pt x="14316" y="71740"/>
                  </a:lnTo>
                  <a:lnTo>
                    <a:pt x="14430" y="72001"/>
                  </a:lnTo>
                  <a:lnTo>
                    <a:pt x="14626" y="72523"/>
                  </a:lnTo>
                  <a:lnTo>
                    <a:pt x="14773" y="73045"/>
                  </a:lnTo>
                  <a:lnTo>
                    <a:pt x="14887" y="73551"/>
                  </a:lnTo>
                  <a:lnTo>
                    <a:pt x="14985" y="74074"/>
                  </a:lnTo>
                  <a:lnTo>
                    <a:pt x="15034" y="74580"/>
                  </a:lnTo>
                  <a:lnTo>
                    <a:pt x="15067" y="75069"/>
                  </a:lnTo>
                  <a:lnTo>
                    <a:pt x="15067" y="75559"/>
                  </a:lnTo>
                  <a:lnTo>
                    <a:pt x="15050" y="76033"/>
                  </a:lnTo>
                  <a:lnTo>
                    <a:pt x="15018" y="76506"/>
                  </a:lnTo>
                  <a:lnTo>
                    <a:pt x="14969" y="76947"/>
                  </a:lnTo>
                  <a:lnTo>
                    <a:pt x="14904" y="77371"/>
                  </a:lnTo>
                  <a:lnTo>
                    <a:pt x="14822" y="77763"/>
                  </a:lnTo>
                  <a:lnTo>
                    <a:pt x="14740" y="78138"/>
                  </a:lnTo>
                  <a:lnTo>
                    <a:pt x="14659" y="78497"/>
                  </a:lnTo>
                  <a:lnTo>
                    <a:pt x="14577" y="78807"/>
                  </a:lnTo>
                  <a:lnTo>
                    <a:pt x="14398" y="79362"/>
                  </a:lnTo>
                  <a:lnTo>
                    <a:pt x="14251" y="79787"/>
                  </a:lnTo>
                  <a:lnTo>
                    <a:pt x="14136" y="80032"/>
                  </a:lnTo>
                  <a:lnTo>
                    <a:pt x="6562" y="97187"/>
                  </a:lnTo>
                  <a:lnTo>
                    <a:pt x="11215" y="99244"/>
                  </a:lnTo>
                  <a:lnTo>
                    <a:pt x="18788" y="82088"/>
                  </a:lnTo>
                  <a:lnTo>
                    <a:pt x="18984" y="81631"/>
                  </a:lnTo>
                  <a:lnTo>
                    <a:pt x="19164" y="81142"/>
                  </a:lnTo>
                  <a:lnTo>
                    <a:pt x="19343" y="80619"/>
                  </a:lnTo>
                  <a:lnTo>
                    <a:pt x="19507" y="80081"/>
                  </a:lnTo>
                  <a:lnTo>
                    <a:pt x="19654" y="79509"/>
                  </a:lnTo>
                  <a:lnTo>
                    <a:pt x="19800" y="78905"/>
                  </a:lnTo>
                  <a:lnTo>
                    <a:pt x="19915" y="78301"/>
                  </a:lnTo>
                  <a:lnTo>
                    <a:pt x="20013" y="77665"/>
                  </a:lnTo>
                  <a:lnTo>
                    <a:pt x="20078" y="77012"/>
                  </a:lnTo>
                  <a:lnTo>
                    <a:pt x="20127" y="76359"/>
                  </a:lnTo>
                  <a:lnTo>
                    <a:pt x="20160" y="75673"/>
                  </a:lnTo>
                  <a:lnTo>
                    <a:pt x="20160" y="74988"/>
                  </a:lnTo>
                  <a:lnTo>
                    <a:pt x="20127" y="74302"/>
                  </a:lnTo>
                  <a:lnTo>
                    <a:pt x="20062" y="73600"/>
                  </a:lnTo>
                  <a:lnTo>
                    <a:pt x="19947" y="72899"/>
                  </a:lnTo>
                  <a:lnTo>
                    <a:pt x="19817" y="72197"/>
                  </a:lnTo>
                  <a:lnTo>
                    <a:pt x="19654" y="71495"/>
                  </a:lnTo>
                  <a:lnTo>
                    <a:pt x="19539" y="71136"/>
                  </a:lnTo>
                  <a:lnTo>
                    <a:pt x="19425" y="70777"/>
                  </a:lnTo>
                  <a:lnTo>
                    <a:pt x="19311" y="70434"/>
                  </a:lnTo>
                  <a:lnTo>
                    <a:pt x="19180" y="70091"/>
                  </a:lnTo>
                  <a:lnTo>
                    <a:pt x="19033" y="69732"/>
                  </a:lnTo>
                  <a:lnTo>
                    <a:pt x="18870" y="69389"/>
                  </a:lnTo>
                  <a:lnTo>
                    <a:pt x="18707" y="69046"/>
                  </a:lnTo>
                  <a:lnTo>
                    <a:pt x="18527" y="68704"/>
                  </a:lnTo>
                  <a:lnTo>
                    <a:pt x="18331" y="68361"/>
                  </a:lnTo>
                  <a:lnTo>
                    <a:pt x="18135" y="68034"/>
                  </a:lnTo>
                  <a:lnTo>
                    <a:pt x="17923" y="67692"/>
                  </a:lnTo>
                  <a:lnTo>
                    <a:pt x="17695" y="67365"/>
                  </a:lnTo>
                  <a:lnTo>
                    <a:pt x="17450" y="67039"/>
                  </a:lnTo>
                  <a:lnTo>
                    <a:pt x="17189" y="66712"/>
                  </a:lnTo>
                  <a:lnTo>
                    <a:pt x="16928" y="66402"/>
                  </a:lnTo>
                  <a:lnTo>
                    <a:pt x="16650" y="66076"/>
                  </a:lnTo>
                  <a:lnTo>
                    <a:pt x="16356" y="65765"/>
                  </a:lnTo>
                  <a:lnTo>
                    <a:pt x="16046" y="65455"/>
                  </a:lnTo>
                  <a:lnTo>
                    <a:pt x="15720" y="65161"/>
                  </a:lnTo>
                  <a:lnTo>
                    <a:pt x="15377" y="64868"/>
                  </a:lnTo>
                  <a:lnTo>
                    <a:pt x="15018" y="64574"/>
                  </a:lnTo>
                  <a:lnTo>
                    <a:pt x="14642" y="64296"/>
                  </a:lnTo>
                  <a:lnTo>
                    <a:pt x="14267" y="64019"/>
                  </a:lnTo>
                  <a:lnTo>
                    <a:pt x="13859" y="63741"/>
                  </a:lnTo>
                  <a:lnTo>
                    <a:pt x="13451" y="63480"/>
                  </a:lnTo>
                  <a:lnTo>
                    <a:pt x="13010" y="63219"/>
                  </a:lnTo>
                  <a:lnTo>
                    <a:pt x="12553" y="62974"/>
                  </a:lnTo>
                  <a:lnTo>
                    <a:pt x="12096" y="62729"/>
                  </a:lnTo>
                  <a:lnTo>
                    <a:pt x="11606" y="62485"/>
                  </a:lnTo>
                  <a:lnTo>
                    <a:pt x="11100" y="62256"/>
                  </a:lnTo>
                  <a:lnTo>
                    <a:pt x="10709" y="62076"/>
                  </a:lnTo>
                  <a:lnTo>
                    <a:pt x="10317" y="61881"/>
                  </a:lnTo>
                  <a:lnTo>
                    <a:pt x="9958" y="61685"/>
                  </a:lnTo>
                  <a:lnTo>
                    <a:pt x="9599" y="61472"/>
                  </a:lnTo>
                  <a:lnTo>
                    <a:pt x="9272" y="61277"/>
                  </a:lnTo>
                  <a:lnTo>
                    <a:pt x="8946" y="61064"/>
                  </a:lnTo>
                  <a:lnTo>
                    <a:pt x="8636" y="60836"/>
                  </a:lnTo>
                  <a:lnTo>
                    <a:pt x="8358" y="60624"/>
                  </a:lnTo>
                  <a:lnTo>
                    <a:pt x="8081" y="60395"/>
                  </a:lnTo>
                  <a:lnTo>
                    <a:pt x="7819" y="60167"/>
                  </a:lnTo>
                  <a:lnTo>
                    <a:pt x="7575" y="59922"/>
                  </a:lnTo>
                  <a:lnTo>
                    <a:pt x="7346" y="59693"/>
                  </a:lnTo>
                  <a:lnTo>
                    <a:pt x="7134" y="59448"/>
                  </a:lnTo>
                  <a:lnTo>
                    <a:pt x="6922" y="59204"/>
                  </a:lnTo>
                  <a:lnTo>
                    <a:pt x="6742" y="58959"/>
                  </a:lnTo>
                  <a:lnTo>
                    <a:pt x="6562" y="58698"/>
                  </a:lnTo>
                  <a:lnTo>
                    <a:pt x="6383" y="58453"/>
                  </a:lnTo>
                  <a:lnTo>
                    <a:pt x="6236" y="58192"/>
                  </a:lnTo>
                  <a:lnTo>
                    <a:pt x="6089" y="57947"/>
                  </a:lnTo>
                  <a:lnTo>
                    <a:pt x="5959" y="57686"/>
                  </a:lnTo>
                  <a:lnTo>
                    <a:pt x="5844" y="57424"/>
                  </a:lnTo>
                  <a:lnTo>
                    <a:pt x="5730" y="57163"/>
                  </a:lnTo>
                  <a:lnTo>
                    <a:pt x="5534" y="56641"/>
                  </a:lnTo>
                  <a:lnTo>
                    <a:pt x="5387" y="56119"/>
                  </a:lnTo>
                  <a:lnTo>
                    <a:pt x="5273" y="55613"/>
                  </a:lnTo>
                  <a:lnTo>
                    <a:pt x="5175" y="55090"/>
                  </a:lnTo>
                  <a:lnTo>
                    <a:pt x="5126" y="54584"/>
                  </a:lnTo>
                  <a:lnTo>
                    <a:pt x="5093" y="54095"/>
                  </a:lnTo>
                  <a:lnTo>
                    <a:pt x="5093" y="53605"/>
                  </a:lnTo>
                  <a:lnTo>
                    <a:pt x="5110" y="53131"/>
                  </a:lnTo>
                  <a:lnTo>
                    <a:pt x="5142" y="52674"/>
                  </a:lnTo>
                  <a:lnTo>
                    <a:pt x="5191" y="52234"/>
                  </a:lnTo>
                  <a:lnTo>
                    <a:pt x="5257" y="51809"/>
                  </a:lnTo>
                  <a:lnTo>
                    <a:pt x="5338" y="51401"/>
                  </a:lnTo>
                  <a:lnTo>
                    <a:pt x="5420" y="51026"/>
                  </a:lnTo>
                  <a:lnTo>
                    <a:pt x="5501" y="50683"/>
                  </a:lnTo>
                  <a:lnTo>
                    <a:pt x="5599" y="50357"/>
                  </a:lnTo>
                  <a:lnTo>
                    <a:pt x="5763" y="49802"/>
                  </a:lnTo>
                  <a:lnTo>
                    <a:pt x="5910" y="49394"/>
                  </a:lnTo>
                  <a:lnTo>
                    <a:pt x="6024" y="49132"/>
                  </a:lnTo>
                  <a:lnTo>
                    <a:pt x="13598" y="31977"/>
                  </a:lnTo>
                  <a:lnTo>
                    <a:pt x="13712" y="31716"/>
                  </a:lnTo>
                  <a:lnTo>
                    <a:pt x="13908" y="31324"/>
                  </a:lnTo>
                  <a:lnTo>
                    <a:pt x="14202" y="30818"/>
                  </a:lnTo>
                  <a:lnTo>
                    <a:pt x="14381" y="30541"/>
                  </a:lnTo>
                  <a:lnTo>
                    <a:pt x="14577" y="30230"/>
                  </a:lnTo>
                  <a:lnTo>
                    <a:pt x="14789" y="29920"/>
                  </a:lnTo>
                  <a:lnTo>
                    <a:pt x="15034" y="29594"/>
                  </a:lnTo>
                  <a:lnTo>
                    <a:pt x="15312" y="29267"/>
                  </a:lnTo>
                  <a:lnTo>
                    <a:pt x="15589" y="28925"/>
                  </a:lnTo>
                  <a:lnTo>
                    <a:pt x="15916" y="28582"/>
                  </a:lnTo>
                  <a:lnTo>
                    <a:pt x="16242" y="28255"/>
                  </a:lnTo>
                  <a:lnTo>
                    <a:pt x="16601" y="27929"/>
                  </a:lnTo>
                  <a:lnTo>
                    <a:pt x="16993" y="27619"/>
                  </a:lnTo>
                  <a:lnTo>
                    <a:pt x="17401" y="27309"/>
                  </a:lnTo>
                  <a:lnTo>
                    <a:pt x="17842" y="27031"/>
                  </a:lnTo>
                  <a:lnTo>
                    <a:pt x="18299" y="26770"/>
                  </a:lnTo>
                  <a:lnTo>
                    <a:pt x="18788" y="26541"/>
                  </a:lnTo>
                  <a:lnTo>
                    <a:pt x="19294" y="26329"/>
                  </a:lnTo>
                  <a:lnTo>
                    <a:pt x="19572" y="26231"/>
                  </a:lnTo>
                  <a:lnTo>
                    <a:pt x="19833" y="26150"/>
                  </a:lnTo>
                  <a:lnTo>
                    <a:pt x="20111" y="26068"/>
                  </a:lnTo>
                  <a:lnTo>
                    <a:pt x="20404" y="26003"/>
                  </a:lnTo>
                  <a:lnTo>
                    <a:pt x="20698" y="25954"/>
                  </a:lnTo>
                  <a:lnTo>
                    <a:pt x="20992" y="25905"/>
                  </a:lnTo>
                  <a:lnTo>
                    <a:pt x="21302" y="25872"/>
                  </a:lnTo>
                  <a:lnTo>
                    <a:pt x="21612" y="25840"/>
                  </a:lnTo>
                  <a:lnTo>
                    <a:pt x="21939" y="25823"/>
                  </a:lnTo>
                  <a:lnTo>
                    <a:pt x="22265" y="25823"/>
                  </a:lnTo>
                  <a:lnTo>
                    <a:pt x="22592" y="25840"/>
                  </a:lnTo>
                  <a:lnTo>
                    <a:pt x="22934" y="25856"/>
                  </a:lnTo>
                  <a:lnTo>
                    <a:pt x="23277" y="25889"/>
                  </a:lnTo>
                  <a:lnTo>
                    <a:pt x="23636" y="25937"/>
                  </a:lnTo>
                  <a:lnTo>
                    <a:pt x="23995" y="26003"/>
                  </a:lnTo>
                  <a:lnTo>
                    <a:pt x="24371" y="26084"/>
                  </a:lnTo>
                  <a:lnTo>
                    <a:pt x="24746" y="26182"/>
                  </a:lnTo>
                  <a:lnTo>
                    <a:pt x="25122" y="26297"/>
                  </a:lnTo>
                  <a:lnTo>
                    <a:pt x="25513" y="26411"/>
                  </a:lnTo>
                  <a:lnTo>
                    <a:pt x="25905" y="26558"/>
                  </a:lnTo>
                  <a:lnTo>
                    <a:pt x="26313" y="26705"/>
                  </a:lnTo>
                  <a:lnTo>
                    <a:pt x="26721" y="26884"/>
                  </a:lnTo>
                  <a:lnTo>
                    <a:pt x="27227" y="27096"/>
                  </a:lnTo>
                  <a:lnTo>
                    <a:pt x="27733" y="27309"/>
                  </a:lnTo>
                  <a:lnTo>
                    <a:pt x="28223" y="27488"/>
                  </a:lnTo>
                  <a:lnTo>
                    <a:pt x="28713" y="27651"/>
                  </a:lnTo>
                  <a:lnTo>
                    <a:pt x="29202" y="27798"/>
                  </a:lnTo>
                  <a:lnTo>
                    <a:pt x="29676" y="27929"/>
                  </a:lnTo>
                  <a:lnTo>
                    <a:pt x="30149" y="28027"/>
                  </a:lnTo>
                  <a:lnTo>
                    <a:pt x="30606" y="28125"/>
                  </a:lnTo>
                  <a:lnTo>
                    <a:pt x="31080" y="28206"/>
                  </a:lnTo>
                  <a:lnTo>
                    <a:pt x="31520" y="28288"/>
                  </a:lnTo>
                  <a:lnTo>
                    <a:pt x="31977" y="28337"/>
                  </a:lnTo>
                  <a:lnTo>
                    <a:pt x="32418" y="28370"/>
                  </a:lnTo>
                  <a:lnTo>
                    <a:pt x="32859" y="28402"/>
                  </a:lnTo>
                  <a:lnTo>
                    <a:pt x="33708" y="28402"/>
                  </a:lnTo>
                  <a:lnTo>
                    <a:pt x="34116" y="28386"/>
                  </a:lnTo>
                  <a:lnTo>
                    <a:pt x="34524" y="28353"/>
                  </a:lnTo>
                  <a:lnTo>
                    <a:pt x="34932" y="28304"/>
                  </a:lnTo>
                  <a:lnTo>
                    <a:pt x="35340" y="28255"/>
                  </a:lnTo>
                  <a:lnTo>
                    <a:pt x="35732" y="28190"/>
                  </a:lnTo>
                  <a:lnTo>
                    <a:pt x="36107" y="28125"/>
                  </a:lnTo>
                  <a:lnTo>
                    <a:pt x="36483" y="28027"/>
                  </a:lnTo>
                  <a:lnTo>
                    <a:pt x="36858" y="27929"/>
                  </a:lnTo>
                  <a:lnTo>
                    <a:pt x="37233" y="27815"/>
                  </a:lnTo>
                  <a:lnTo>
                    <a:pt x="37592" y="27700"/>
                  </a:lnTo>
                  <a:lnTo>
                    <a:pt x="37952" y="27570"/>
                  </a:lnTo>
                  <a:lnTo>
                    <a:pt x="38294" y="27439"/>
                  </a:lnTo>
                  <a:lnTo>
                    <a:pt x="38637" y="27292"/>
                  </a:lnTo>
                  <a:lnTo>
                    <a:pt x="38964" y="27145"/>
                  </a:lnTo>
                  <a:lnTo>
                    <a:pt x="39290" y="26982"/>
                  </a:lnTo>
                  <a:lnTo>
                    <a:pt x="39943" y="26639"/>
                  </a:lnTo>
                  <a:lnTo>
                    <a:pt x="40547" y="26264"/>
                  </a:lnTo>
                  <a:lnTo>
                    <a:pt x="41135" y="25856"/>
                  </a:lnTo>
                  <a:lnTo>
                    <a:pt x="41690" y="25431"/>
                  </a:lnTo>
                  <a:lnTo>
                    <a:pt x="42228" y="24991"/>
                  </a:lnTo>
                  <a:lnTo>
                    <a:pt x="42734" y="24534"/>
                  </a:lnTo>
                  <a:lnTo>
                    <a:pt x="43224" y="24060"/>
                  </a:lnTo>
                  <a:lnTo>
                    <a:pt x="43681" y="23571"/>
                  </a:lnTo>
                  <a:lnTo>
                    <a:pt x="44105" y="23081"/>
                  </a:lnTo>
                  <a:lnTo>
                    <a:pt x="44513" y="22591"/>
                  </a:lnTo>
                  <a:lnTo>
                    <a:pt x="44889" y="22085"/>
                  </a:lnTo>
                  <a:lnTo>
                    <a:pt x="45232" y="21596"/>
                  </a:lnTo>
                  <a:lnTo>
                    <a:pt x="45558" y="21090"/>
                  </a:lnTo>
                  <a:lnTo>
                    <a:pt x="45852" y="20600"/>
                  </a:lnTo>
                  <a:lnTo>
                    <a:pt x="46113" y="20127"/>
                  </a:lnTo>
                  <a:lnTo>
                    <a:pt x="46342" y="19653"/>
                  </a:lnTo>
                  <a:lnTo>
                    <a:pt x="46554" y="19196"/>
                  </a:lnTo>
                  <a:lnTo>
                    <a:pt x="54128" y="2041"/>
                  </a:lnTo>
                  <a:lnTo>
                    <a:pt x="494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26"/>
          <p:cNvGrpSpPr/>
          <p:nvPr/>
        </p:nvGrpSpPr>
        <p:grpSpPr>
          <a:xfrm>
            <a:off x="5972334" y="1821500"/>
            <a:ext cx="1970700" cy="2910563"/>
            <a:chOff x="5972334" y="1821500"/>
            <a:chExt cx="1970700" cy="2910563"/>
          </a:xfrm>
        </p:grpSpPr>
        <p:sp>
          <p:nvSpPr>
            <p:cNvPr id="790" name="Google Shape;790;p26"/>
            <p:cNvSpPr txBox="1"/>
            <p:nvPr/>
          </p:nvSpPr>
          <p:spPr>
            <a:xfrm>
              <a:off x="5972334" y="3907463"/>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Minor groove</a:t>
              </a:r>
              <a:endParaRPr b="1" sz="1800">
                <a:solidFill>
                  <a:schemeClr val="dk1"/>
                </a:solidFill>
                <a:latin typeface="Fira Sans Extra Condensed"/>
                <a:ea typeface="Fira Sans Extra Condensed"/>
                <a:cs typeface="Fira Sans Extra Condensed"/>
                <a:sym typeface="Fira Sans Extra Condensed"/>
              </a:endParaRPr>
            </a:p>
          </p:txBody>
        </p:sp>
        <p:sp>
          <p:nvSpPr>
            <p:cNvPr id="791" name="Google Shape;791;p26"/>
            <p:cNvSpPr txBox="1"/>
            <p:nvPr/>
          </p:nvSpPr>
          <p:spPr>
            <a:xfrm>
              <a:off x="5972334" y="4249063"/>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792" name="Google Shape;792;p26"/>
            <p:cNvSpPr txBox="1"/>
            <p:nvPr/>
          </p:nvSpPr>
          <p:spPr>
            <a:xfrm>
              <a:off x="6332913" y="1821500"/>
              <a:ext cx="887700" cy="331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a:t>
              </a:r>
              <a:r>
                <a:rPr b="1" lang="en" sz="1800">
                  <a:solidFill>
                    <a:schemeClr val="lt1"/>
                  </a:solidFill>
                  <a:latin typeface="Fira Sans Extra Condensed"/>
                  <a:ea typeface="Fira Sans Extra Condensed"/>
                  <a:cs typeface="Fira Sans Extra Condensed"/>
                  <a:sym typeface="Fira Sans Extra Condensed"/>
                </a:rPr>
                <a:t>0%</a:t>
              </a:r>
              <a:endParaRPr b="1" sz="1800">
                <a:solidFill>
                  <a:schemeClr val="lt1"/>
                </a:solidFill>
                <a:latin typeface="Fira Sans Extra Condensed"/>
                <a:ea typeface="Fira Sans Extra Condensed"/>
                <a:cs typeface="Fira Sans Extra Condensed"/>
                <a:sym typeface="Fira Sans Extra Condensed"/>
              </a:endParaRPr>
            </a:p>
          </p:txBody>
        </p:sp>
      </p:grpSp>
      <p:sp>
        <p:nvSpPr>
          <p:cNvPr id="793" name="Google Shape;793;p26"/>
          <p:cNvSpPr txBox="1"/>
          <p:nvPr/>
        </p:nvSpPr>
        <p:spPr>
          <a:xfrm>
            <a:off x="3609950" y="1163525"/>
            <a:ext cx="1924200" cy="3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DNA structure</a:t>
            </a:r>
            <a:endParaRPr b="1" sz="2100">
              <a:solidFill>
                <a:schemeClr val="lt1"/>
              </a:solidFill>
              <a:latin typeface="Fira Sans Extra Condensed"/>
              <a:ea typeface="Fira Sans Extra Condensed"/>
              <a:cs typeface="Fira Sans Extra Condensed"/>
              <a:sym typeface="Fira Sans Extra Condensed"/>
            </a:endParaRPr>
          </a:p>
        </p:txBody>
      </p:sp>
      <p:cxnSp>
        <p:nvCxnSpPr>
          <p:cNvPr id="794" name="Google Shape;794;p26"/>
          <p:cNvCxnSpPr>
            <a:stCxn id="792" idx="2"/>
          </p:cNvCxnSpPr>
          <p:nvPr/>
        </p:nvCxnSpPr>
        <p:spPr>
          <a:xfrm>
            <a:off x="6776763" y="2153300"/>
            <a:ext cx="0" cy="1371000"/>
          </a:xfrm>
          <a:prstGeom prst="straightConnector1">
            <a:avLst/>
          </a:prstGeom>
          <a:noFill/>
          <a:ln cap="flat" cmpd="sng" w="9525">
            <a:solidFill>
              <a:schemeClr val="dk2"/>
            </a:solidFill>
            <a:prstDash val="solid"/>
            <a:round/>
            <a:headEnd len="med" w="med" type="none"/>
            <a:tailEnd len="med" w="med" type="oval"/>
          </a:ln>
        </p:spPr>
      </p:cxnSp>
      <p:cxnSp>
        <p:nvCxnSpPr>
          <p:cNvPr id="795" name="Google Shape;795;p26"/>
          <p:cNvCxnSpPr>
            <a:stCxn id="775" idx="2"/>
          </p:cNvCxnSpPr>
          <p:nvPr/>
        </p:nvCxnSpPr>
        <p:spPr>
          <a:xfrm>
            <a:off x="2300663" y="2153300"/>
            <a:ext cx="0" cy="1371000"/>
          </a:xfrm>
          <a:prstGeom prst="straightConnector1">
            <a:avLst/>
          </a:prstGeom>
          <a:noFill/>
          <a:ln cap="flat" cmpd="sng" w="9525">
            <a:solidFill>
              <a:schemeClr val="dk2"/>
            </a:solidFill>
            <a:prstDash val="solid"/>
            <a:round/>
            <a:headEnd len="med" w="med" type="none"/>
            <a:tailEnd len="med" w="med" type="oval"/>
          </a:ln>
        </p:spPr>
      </p:cxnSp>
      <p:sp>
        <p:nvSpPr>
          <p:cNvPr id="796" name="Google Shape;796;p26"/>
          <p:cNvSpPr/>
          <p:nvPr/>
        </p:nvSpPr>
        <p:spPr>
          <a:xfrm>
            <a:off x="4255200" y="2611313"/>
            <a:ext cx="633600" cy="633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7" name="Google Shape;797;p26"/>
          <p:cNvCxnSpPr>
            <a:stCxn id="796" idx="0"/>
            <a:endCxn id="793" idx="2"/>
          </p:cNvCxnSpPr>
          <p:nvPr/>
        </p:nvCxnSpPr>
        <p:spPr>
          <a:xfrm rot="10800000">
            <a:off x="4572000" y="1534913"/>
            <a:ext cx="0" cy="1076400"/>
          </a:xfrm>
          <a:prstGeom prst="straightConnector1">
            <a:avLst/>
          </a:prstGeom>
          <a:noFill/>
          <a:ln cap="flat" cmpd="sng" w="9525">
            <a:solidFill>
              <a:schemeClr val="dk2"/>
            </a:solidFill>
            <a:prstDash val="solid"/>
            <a:round/>
            <a:headEnd len="med" w="med" type="none"/>
            <a:tailEnd len="med" w="med" type="none"/>
          </a:ln>
        </p:spPr>
      </p:cxnSp>
      <p:sp>
        <p:nvSpPr>
          <p:cNvPr id="798" name="Google Shape;798;p26"/>
          <p:cNvSpPr/>
          <p:nvPr/>
        </p:nvSpPr>
        <p:spPr>
          <a:xfrm>
            <a:off x="4384318" y="2755901"/>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grpSp>
        <p:nvGrpSpPr>
          <p:cNvPr id="803" name="Google Shape;803;p27"/>
          <p:cNvGrpSpPr/>
          <p:nvPr/>
        </p:nvGrpSpPr>
        <p:grpSpPr>
          <a:xfrm>
            <a:off x="5457900" y="1255300"/>
            <a:ext cx="3048000" cy="3048000"/>
            <a:chOff x="5638788" y="1255300"/>
            <a:chExt cx="3048000" cy="3048000"/>
          </a:xfrm>
        </p:grpSpPr>
        <p:sp>
          <p:nvSpPr>
            <p:cNvPr id="804" name="Google Shape;804;p27"/>
            <p:cNvSpPr/>
            <p:nvPr/>
          </p:nvSpPr>
          <p:spPr>
            <a:xfrm>
              <a:off x="5638788" y="1255300"/>
              <a:ext cx="3048000" cy="3048000"/>
            </a:xfrm>
            <a:prstGeom prst="ellipse">
              <a:avLst/>
            </a:prstGeom>
            <a:solidFill>
              <a:srgbClr val="17A6D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5" name="Google Shape;805;p27"/>
            <p:cNvGrpSpPr/>
            <p:nvPr/>
          </p:nvGrpSpPr>
          <p:grpSpPr>
            <a:xfrm>
              <a:off x="6344697" y="1527534"/>
              <a:ext cx="1551479" cy="2408671"/>
              <a:chOff x="6344697" y="1527534"/>
              <a:chExt cx="1551479" cy="2408671"/>
            </a:xfrm>
          </p:grpSpPr>
          <p:grpSp>
            <p:nvGrpSpPr>
              <p:cNvPr id="806" name="Google Shape;806;p27"/>
              <p:cNvGrpSpPr/>
              <p:nvPr/>
            </p:nvGrpSpPr>
            <p:grpSpPr>
              <a:xfrm>
                <a:off x="6344697" y="1527534"/>
                <a:ext cx="1551479" cy="2408671"/>
                <a:chOff x="6520298" y="1711325"/>
                <a:chExt cx="1314813" cy="2041246"/>
              </a:xfrm>
            </p:grpSpPr>
            <p:sp>
              <p:nvSpPr>
                <p:cNvPr id="807" name="Google Shape;807;p27"/>
                <p:cNvSpPr/>
                <p:nvPr/>
              </p:nvSpPr>
              <p:spPr>
                <a:xfrm flipH="1">
                  <a:off x="6865845" y="2361843"/>
                  <a:ext cx="415035" cy="227034"/>
                </a:xfrm>
                <a:custGeom>
                  <a:rect b="b" l="l" r="r" t="t"/>
                  <a:pathLst>
                    <a:path extrusionOk="0" h="12162" w="22233">
                      <a:moveTo>
                        <a:pt x="1290" y="1"/>
                      </a:moveTo>
                      <a:lnTo>
                        <a:pt x="0" y="2906"/>
                      </a:lnTo>
                      <a:lnTo>
                        <a:pt x="20943" y="12161"/>
                      </a:lnTo>
                      <a:lnTo>
                        <a:pt x="22232" y="9240"/>
                      </a:lnTo>
                      <a:lnTo>
                        <a:pt x="12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flipH="1">
                  <a:off x="6910645" y="2463017"/>
                  <a:ext cx="415016" cy="227015"/>
                </a:xfrm>
                <a:custGeom>
                  <a:rect b="b" l="l" r="r" t="t"/>
                  <a:pathLst>
                    <a:path extrusionOk="0" h="12161" w="22232">
                      <a:moveTo>
                        <a:pt x="1290" y="0"/>
                      </a:moveTo>
                      <a:lnTo>
                        <a:pt x="0" y="2922"/>
                      </a:lnTo>
                      <a:lnTo>
                        <a:pt x="20959" y="12161"/>
                      </a:lnTo>
                      <a:lnTo>
                        <a:pt x="22232" y="9255"/>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flipH="1">
                  <a:off x="6955426" y="2564471"/>
                  <a:ext cx="414736" cy="227034"/>
                </a:xfrm>
                <a:custGeom>
                  <a:rect b="b" l="l" r="r" t="t"/>
                  <a:pathLst>
                    <a:path extrusionOk="0" h="12162" w="22217">
                      <a:moveTo>
                        <a:pt x="1274" y="1"/>
                      </a:moveTo>
                      <a:lnTo>
                        <a:pt x="1" y="2906"/>
                      </a:lnTo>
                      <a:lnTo>
                        <a:pt x="20943" y="12161"/>
                      </a:lnTo>
                      <a:lnTo>
                        <a:pt x="22216" y="9256"/>
                      </a:lnTo>
                      <a:lnTo>
                        <a:pt x="12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flipH="1">
                  <a:off x="6999909" y="2665943"/>
                  <a:ext cx="415035" cy="226717"/>
                </a:xfrm>
                <a:custGeom>
                  <a:rect b="b" l="l" r="r" t="t"/>
                  <a:pathLst>
                    <a:path extrusionOk="0" h="12145" w="22233">
                      <a:moveTo>
                        <a:pt x="1274" y="0"/>
                      </a:moveTo>
                      <a:lnTo>
                        <a:pt x="0" y="2906"/>
                      </a:lnTo>
                      <a:lnTo>
                        <a:pt x="20943" y="12144"/>
                      </a:lnTo>
                      <a:lnTo>
                        <a:pt x="22232" y="9239"/>
                      </a:lnTo>
                      <a:lnTo>
                        <a:pt x="12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7"/>
                <p:cNvSpPr/>
                <p:nvPr/>
              </p:nvSpPr>
              <p:spPr>
                <a:xfrm flipH="1">
                  <a:off x="7044709" y="2767098"/>
                  <a:ext cx="415035" cy="227015"/>
                </a:xfrm>
                <a:custGeom>
                  <a:rect b="b" l="l" r="r" t="t"/>
                  <a:pathLst>
                    <a:path extrusionOk="0" h="12161" w="22233">
                      <a:moveTo>
                        <a:pt x="1290" y="0"/>
                      </a:moveTo>
                      <a:lnTo>
                        <a:pt x="1" y="2906"/>
                      </a:lnTo>
                      <a:lnTo>
                        <a:pt x="20943" y="12161"/>
                      </a:lnTo>
                      <a:lnTo>
                        <a:pt x="22233" y="9255"/>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flipH="1">
                  <a:off x="7089490" y="2868552"/>
                  <a:ext cx="415035" cy="227034"/>
                </a:xfrm>
                <a:custGeom>
                  <a:rect b="b" l="l" r="r" t="t"/>
                  <a:pathLst>
                    <a:path extrusionOk="0" h="12162" w="22233">
                      <a:moveTo>
                        <a:pt x="1290" y="1"/>
                      </a:moveTo>
                      <a:lnTo>
                        <a:pt x="0" y="2906"/>
                      </a:lnTo>
                      <a:lnTo>
                        <a:pt x="20943" y="12162"/>
                      </a:lnTo>
                      <a:lnTo>
                        <a:pt x="22232" y="9240"/>
                      </a:lnTo>
                      <a:lnTo>
                        <a:pt x="12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7"/>
                <p:cNvSpPr/>
                <p:nvPr/>
              </p:nvSpPr>
              <p:spPr>
                <a:xfrm flipH="1">
                  <a:off x="6625138" y="1816755"/>
                  <a:ext cx="415035" cy="227015"/>
                </a:xfrm>
                <a:custGeom>
                  <a:rect b="b" l="l" r="r" t="t"/>
                  <a:pathLst>
                    <a:path extrusionOk="0" h="12161" w="22233">
                      <a:moveTo>
                        <a:pt x="1290" y="0"/>
                      </a:moveTo>
                      <a:lnTo>
                        <a:pt x="1" y="2922"/>
                      </a:lnTo>
                      <a:lnTo>
                        <a:pt x="20943" y="12161"/>
                      </a:lnTo>
                      <a:lnTo>
                        <a:pt x="22233" y="9255"/>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7"/>
                <p:cNvSpPr/>
                <p:nvPr/>
              </p:nvSpPr>
              <p:spPr>
                <a:xfrm flipH="1">
                  <a:off x="6669919" y="1918209"/>
                  <a:ext cx="415035" cy="227034"/>
                </a:xfrm>
                <a:custGeom>
                  <a:rect b="b" l="l" r="r" t="t"/>
                  <a:pathLst>
                    <a:path extrusionOk="0" h="12162" w="22233">
                      <a:moveTo>
                        <a:pt x="1290" y="1"/>
                      </a:moveTo>
                      <a:lnTo>
                        <a:pt x="0" y="2906"/>
                      </a:lnTo>
                      <a:lnTo>
                        <a:pt x="20943" y="12161"/>
                      </a:lnTo>
                      <a:lnTo>
                        <a:pt x="22232" y="9256"/>
                      </a:lnTo>
                      <a:lnTo>
                        <a:pt x="12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flipH="1">
                  <a:off x="6714719" y="2019681"/>
                  <a:ext cx="415035" cy="227015"/>
                </a:xfrm>
                <a:custGeom>
                  <a:rect b="b" l="l" r="r" t="t"/>
                  <a:pathLst>
                    <a:path extrusionOk="0" h="12161" w="22233">
                      <a:moveTo>
                        <a:pt x="1290" y="0"/>
                      </a:moveTo>
                      <a:lnTo>
                        <a:pt x="1" y="2906"/>
                      </a:lnTo>
                      <a:lnTo>
                        <a:pt x="20943" y="12161"/>
                      </a:lnTo>
                      <a:lnTo>
                        <a:pt x="22233" y="9239"/>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flipH="1">
                  <a:off x="6759501" y="2120836"/>
                  <a:ext cx="415035" cy="227034"/>
                </a:xfrm>
                <a:custGeom>
                  <a:rect b="b" l="l" r="r" t="t"/>
                  <a:pathLst>
                    <a:path extrusionOk="0" h="12162" w="22233">
                      <a:moveTo>
                        <a:pt x="1290" y="0"/>
                      </a:moveTo>
                      <a:lnTo>
                        <a:pt x="0" y="2922"/>
                      </a:lnTo>
                      <a:lnTo>
                        <a:pt x="20943" y="12161"/>
                      </a:lnTo>
                      <a:lnTo>
                        <a:pt x="22232" y="9256"/>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flipH="1">
                  <a:off x="7197663" y="3113535"/>
                  <a:ext cx="415035" cy="227034"/>
                </a:xfrm>
                <a:custGeom>
                  <a:rect b="b" l="l" r="r" t="t"/>
                  <a:pathLst>
                    <a:path extrusionOk="0" h="12162" w="22233">
                      <a:moveTo>
                        <a:pt x="1290" y="1"/>
                      </a:moveTo>
                      <a:lnTo>
                        <a:pt x="1" y="2906"/>
                      </a:lnTo>
                      <a:lnTo>
                        <a:pt x="20943" y="12161"/>
                      </a:lnTo>
                      <a:lnTo>
                        <a:pt x="22233" y="9256"/>
                      </a:lnTo>
                      <a:lnTo>
                        <a:pt x="12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7"/>
                <p:cNvSpPr/>
                <p:nvPr/>
              </p:nvSpPr>
              <p:spPr>
                <a:xfrm flipH="1">
                  <a:off x="7242445" y="3215007"/>
                  <a:ext cx="415035" cy="227015"/>
                </a:xfrm>
                <a:custGeom>
                  <a:rect b="b" l="l" r="r" t="t"/>
                  <a:pathLst>
                    <a:path extrusionOk="0" h="12161" w="22233">
                      <a:moveTo>
                        <a:pt x="1290" y="0"/>
                      </a:moveTo>
                      <a:lnTo>
                        <a:pt x="0" y="2906"/>
                      </a:lnTo>
                      <a:lnTo>
                        <a:pt x="20943" y="12161"/>
                      </a:lnTo>
                      <a:lnTo>
                        <a:pt x="22232" y="9255"/>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7"/>
                <p:cNvSpPr/>
                <p:nvPr/>
              </p:nvSpPr>
              <p:spPr>
                <a:xfrm flipH="1">
                  <a:off x="7287245" y="3316163"/>
                  <a:ext cx="415035" cy="227015"/>
                </a:xfrm>
                <a:custGeom>
                  <a:rect b="b" l="l" r="r" t="t"/>
                  <a:pathLst>
                    <a:path extrusionOk="0" h="12161" w="22233">
                      <a:moveTo>
                        <a:pt x="1290" y="0"/>
                      </a:moveTo>
                      <a:lnTo>
                        <a:pt x="1" y="2922"/>
                      </a:lnTo>
                      <a:lnTo>
                        <a:pt x="20943" y="12161"/>
                      </a:lnTo>
                      <a:lnTo>
                        <a:pt x="22233" y="9255"/>
                      </a:lnTo>
                      <a:lnTo>
                        <a:pt x="129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flipH="1">
                  <a:off x="7332026" y="3417616"/>
                  <a:ext cx="415035" cy="227034"/>
                </a:xfrm>
                <a:custGeom>
                  <a:rect b="b" l="l" r="r" t="t"/>
                  <a:pathLst>
                    <a:path extrusionOk="0" h="12162" w="22233">
                      <a:moveTo>
                        <a:pt x="1290" y="1"/>
                      </a:moveTo>
                      <a:lnTo>
                        <a:pt x="0" y="2906"/>
                      </a:lnTo>
                      <a:lnTo>
                        <a:pt x="20943" y="12161"/>
                      </a:lnTo>
                      <a:lnTo>
                        <a:pt x="22232" y="9240"/>
                      </a:lnTo>
                      <a:lnTo>
                        <a:pt x="12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flipH="1">
                  <a:off x="6824695" y="1711325"/>
                  <a:ext cx="1010416" cy="1852955"/>
                </a:xfrm>
                <a:custGeom>
                  <a:rect b="b" l="l" r="r" t="t"/>
                  <a:pathLst>
                    <a:path extrusionOk="0" h="99261" w="54127">
                      <a:moveTo>
                        <a:pt x="42913" y="0"/>
                      </a:moveTo>
                      <a:lnTo>
                        <a:pt x="35339" y="17156"/>
                      </a:lnTo>
                      <a:lnTo>
                        <a:pt x="35143" y="17613"/>
                      </a:lnTo>
                      <a:lnTo>
                        <a:pt x="34964" y="18103"/>
                      </a:lnTo>
                      <a:lnTo>
                        <a:pt x="34784" y="18625"/>
                      </a:lnTo>
                      <a:lnTo>
                        <a:pt x="34621" y="19180"/>
                      </a:lnTo>
                      <a:lnTo>
                        <a:pt x="34474" y="19751"/>
                      </a:lnTo>
                      <a:lnTo>
                        <a:pt x="34344" y="20339"/>
                      </a:lnTo>
                      <a:lnTo>
                        <a:pt x="34229" y="20959"/>
                      </a:lnTo>
                      <a:lnTo>
                        <a:pt x="34131" y="21579"/>
                      </a:lnTo>
                      <a:lnTo>
                        <a:pt x="34050" y="22232"/>
                      </a:lnTo>
                      <a:lnTo>
                        <a:pt x="34001" y="22902"/>
                      </a:lnTo>
                      <a:lnTo>
                        <a:pt x="33984" y="23571"/>
                      </a:lnTo>
                      <a:lnTo>
                        <a:pt x="33984" y="24256"/>
                      </a:lnTo>
                      <a:lnTo>
                        <a:pt x="34017" y="24942"/>
                      </a:lnTo>
                      <a:lnTo>
                        <a:pt x="34082" y="25644"/>
                      </a:lnTo>
                      <a:lnTo>
                        <a:pt x="34180" y="26346"/>
                      </a:lnTo>
                      <a:lnTo>
                        <a:pt x="34311" y="27048"/>
                      </a:lnTo>
                      <a:lnTo>
                        <a:pt x="34490" y="27766"/>
                      </a:lnTo>
                      <a:lnTo>
                        <a:pt x="34588" y="28109"/>
                      </a:lnTo>
                      <a:lnTo>
                        <a:pt x="34703" y="28468"/>
                      </a:lnTo>
                      <a:lnTo>
                        <a:pt x="34833" y="28810"/>
                      </a:lnTo>
                      <a:lnTo>
                        <a:pt x="34964" y="29170"/>
                      </a:lnTo>
                      <a:lnTo>
                        <a:pt x="35111" y="29512"/>
                      </a:lnTo>
                      <a:lnTo>
                        <a:pt x="35258" y="29855"/>
                      </a:lnTo>
                      <a:lnTo>
                        <a:pt x="35421" y="30198"/>
                      </a:lnTo>
                      <a:lnTo>
                        <a:pt x="35600" y="30541"/>
                      </a:lnTo>
                      <a:lnTo>
                        <a:pt x="35796" y="30883"/>
                      </a:lnTo>
                      <a:lnTo>
                        <a:pt x="35992" y="31226"/>
                      </a:lnTo>
                      <a:lnTo>
                        <a:pt x="36221" y="31553"/>
                      </a:lnTo>
                      <a:lnTo>
                        <a:pt x="36449" y="31879"/>
                      </a:lnTo>
                      <a:lnTo>
                        <a:pt x="36694" y="32206"/>
                      </a:lnTo>
                      <a:lnTo>
                        <a:pt x="36939" y="32532"/>
                      </a:lnTo>
                      <a:lnTo>
                        <a:pt x="37216" y="32859"/>
                      </a:lnTo>
                      <a:lnTo>
                        <a:pt x="37494" y="33169"/>
                      </a:lnTo>
                      <a:lnTo>
                        <a:pt x="37788" y="33479"/>
                      </a:lnTo>
                      <a:lnTo>
                        <a:pt x="38098" y="33789"/>
                      </a:lnTo>
                      <a:lnTo>
                        <a:pt x="38424" y="34083"/>
                      </a:lnTo>
                      <a:lnTo>
                        <a:pt x="38767" y="34377"/>
                      </a:lnTo>
                      <a:lnTo>
                        <a:pt x="39110" y="34670"/>
                      </a:lnTo>
                      <a:lnTo>
                        <a:pt x="39485" y="34948"/>
                      </a:lnTo>
                      <a:lnTo>
                        <a:pt x="39877" y="35225"/>
                      </a:lnTo>
                      <a:lnTo>
                        <a:pt x="40269" y="35503"/>
                      </a:lnTo>
                      <a:lnTo>
                        <a:pt x="40693" y="35764"/>
                      </a:lnTo>
                      <a:lnTo>
                        <a:pt x="41134" y="36025"/>
                      </a:lnTo>
                      <a:lnTo>
                        <a:pt x="41575" y="36286"/>
                      </a:lnTo>
                      <a:lnTo>
                        <a:pt x="42048" y="36531"/>
                      </a:lnTo>
                      <a:lnTo>
                        <a:pt x="42521" y="36760"/>
                      </a:lnTo>
                      <a:lnTo>
                        <a:pt x="43027" y="36988"/>
                      </a:lnTo>
                      <a:lnTo>
                        <a:pt x="43435" y="37168"/>
                      </a:lnTo>
                      <a:lnTo>
                        <a:pt x="43811" y="37364"/>
                      </a:lnTo>
                      <a:lnTo>
                        <a:pt x="44186" y="37560"/>
                      </a:lnTo>
                      <a:lnTo>
                        <a:pt x="44529" y="37772"/>
                      </a:lnTo>
                      <a:lnTo>
                        <a:pt x="44872" y="37968"/>
                      </a:lnTo>
                      <a:lnTo>
                        <a:pt x="45198" y="38196"/>
                      </a:lnTo>
                      <a:lnTo>
                        <a:pt x="45492" y="38408"/>
                      </a:lnTo>
                      <a:lnTo>
                        <a:pt x="45786" y="38637"/>
                      </a:lnTo>
                      <a:lnTo>
                        <a:pt x="46063" y="38849"/>
                      </a:lnTo>
                      <a:lnTo>
                        <a:pt x="46308" y="39094"/>
                      </a:lnTo>
                      <a:lnTo>
                        <a:pt x="46553" y="39322"/>
                      </a:lnTo>
                      <a:lnTo>
                        <a:pt x="46782" y="39567"/>
                      </a:lnTo>
                      <a:lnTo>
                        <a:pt x="47010" y="39796"/>
                      </a:lnTo>
                      <a:lnTo>
                        <a:pt x="47206" y="40041"/>
                      </a:lnTo>
                      <a:lnTo>
                        <a:pt x="47402" y="40302"/>
                      </a:lnTo>
                      <a:lnTo>
                        <a:pt x="47581" y="40547"/>
                      </a:lnTo>
                      <a:lnTo>
                        <a:pt x="47745" y="40791"/>
                      </a:lnTo>
                      <a:lnTo>
                        <a:pt x="47908" y="41053"/>
                      </a:lnTo>
                      <a:lnTo>
                        <a:pt x="48039" y="41314"/>
                      </a:lnTo>
                      <a:lnTo>
                        <a:pt x="48169" y="41559"/>
                      </a:lnTo>
                      <a:lnTo>
                        <a:pt x="48300" y="41820"/>
                      </a:lnTo>
                      <a:lnTo>
                        <a:pt x="48414" y="42081"/>
                      </a:lnTo>
                      <a:lnTo>
                        <a:pt x="48593" y="42603"/>
                      </a:lnTo>
                      <a:lnTo>
                        <a:pt x="48757" y="43126"/>
                      </a:lnTo>
                      <a:lnTo>
                        <a:pt x="48871" y="43648"/>
                      </a:lnTo>
                      <a:lnTo>
                        <a:pt x="48953" y="44154"/>
                      </a:lnTo>
                      <a:lnTo>
                        <a:pt x="49018" y="44660"/>
                      </a:lnTo>
                      <a:lnTo>
                        <a:pt x="49034" y="45166"/>
                      </a:lnTo>
                      <a:lnTo>
                        <a:pt x="49051" y="45639"/>
                      </a:lnTo>
                      <a:lnTo>
                        <a:pt x="49034" y="46129"/>
                      </a:lnTo>
                      <a:lnTo>
                        <a:pt x="49002" y="46586"/>
                      </a:lnTo>
                      <a:lnTo>
                        <a:pt x="48936" y="47027"/>
                      </a:lnTo>
                      <a:lnTo>
                        <a:pt x="48871" y="47451"/>
                      </a:lnTo>
                      <a:lnTo>
                        <a:pt x="48806" y="47843"/>
                      </a:lnTo>
                      <a:lnTo>
                        <a:pt x="48724" y="48218"/>
                      </a:lnTo>
                      <a:lnTo>
                        <a:pt x="48642" y="48577"/>
                      </a:lnTo>
                      <a:lnTo>
                        <a:pt x="48545" y="48904"/>
                      </a:lnTo>
                      <a:lnTo>
                        <a:pt x="48365" y="49443"/>
                      </a:lnTo>
                      <a:lnTo>
                        <a:pt x="48218" y="49867"/>
                      </a:lnTo>
                      <a:lnTo>
                        <a:pt x="48120" y="50128"/>
                      </a:lnTo>
                      <a:lnTo>
                        <a:pt x="40546" y="67284"/>
                      </a:lnTo>
                      <a:lnTo>
                        <a:pt x="40416" y="67528"/>
                      </a:lnTo>
                      <a:lnTo>
                        <a:pt x="40220" y="67920"/>
                      </a:lnTo>
                      <a:lnTo>
                        <a:pt x="39942" y="68426"/>
                      </a:lnTo>
                      <a:lnTo>
                        <a:pt x="39763" y="68704"/>
                      </a:lnTo>
                      <a:lnTo>
                        <a:pt x="39567" y="69014"/>
                      </a:lnTo>
                      <a:lnTo>
                        <a:pt x="39338" y="69324"/>
                      </a:lnTo>
                      <a:lnTo>
                        <a:pt x="39094" y="69650"/>
                      </a:lnTo>
                      <a:lnTo>
                        <a:pt x="38832" y="69993"/>
                      </a:lnTo>
                      <a:lnTo>
                        <a:pt x="38539" y="70320"/>
                      </a:lnTo>
                      <a:lnTo>
                        <a:pt x="38228" y="70662"/>
                      </a:lnTo>
                      <a:lnTo>
                        <a:pt x="37886" y="70989"/>
                      </a:lnTo>
                      <a:lnTo>
                        <a:pt x="37527" y="71315"/>
                      </a:lnTo>
                      <a:lnTo>
                        <a:pt x="37151" y="71625"/>
                      </a:lnTo>
                      <a:lnTo>
                        <a:pt x="36727" y="71936"/>
                      </a:lnTo>
                      <a:lnTo>
                        <a:pt x="36302" y="72213"/>
                      </a:lnTo>
                      <a:lnTo>
                        <a:pt x="35829" y="72474"/>
                      </a:lnTo>
                      <a:lnTo>
                        <a:pt x="35356" y="72719"/>
                      </a:lnTo>
                      <a:lnTo>
                        <a:pt x="34833" y="72915"/>
                      </a:lnTo>
                      <a:lnTo>
                        <a:pt x="34572" y="73013"/>
                      </a:lnTo>
                      <a:lnTo>
                        <a:pt x="34295" y="73095"/>
                      </a:lnTo>
                      <a:lnTo>
                        <a:pt x="34017" y="73176"/>
                      </a:lnTo>
                      <a:lnTo>
                        <a:pt x="33740" y="73241"/>
                      </a:lnTo>
                      <a:lnTo>
                        <a:pt x="33446" y="73307"/>
                      </a:lnTo>
                      <a:lnTo>
                        <a:pt x="33136" y="73339"/>
                      </a:lnTo>
                      <a:lnTo>
                        <a:pt x="32842" y="73388"/>
                      </a:lnTo>
                      <a:lnTo>
                        <a:pt x="32515" y="73405"/>
                      </a:lnTo>
                      <a:lnTo>
                        <a:pt x="32205" y="73421"/>
                      </a:lnTo>
                      <a:lnTo>
                        <a:pt x="31879" y="73421"/>
                      </a:lnTo>
                      <a:lnTo>
                        <a:pt x="31536" y="73405"/>
                      </a:lnTo>
                      <a:lnTo>
                        <a:pt x="31210" y="73388"/>
                      </a:lnTo>
                      <a:lnTo>
                        <a:pt x="30850" y="73356"/>
                      </a:lnTo>
                      <a:lnTo>
                        <a:pt x="30508" y="73307"/>
                      </a:lnTo>
                      <a:lnTo>
                        <a:pt x="30132" y="73241"/>
                      </a:lnTo>
                      <a:lnTo>
                        <a:pt x="29773" y="73160"/>
                      </a:lnTo>
                      <a:lnTo>
                        <a:pt x="29398" y="73062"/>
                      </a:lnTo>
                      <a:lnTo>
                        <a:pt x="29006" y="72964"/>
                      </a:lnTo>
                      <a:lnTo>
                        <a:pt x="28631" y="72833"/>
                      </a:lnTo>
                      <a:lnTo>
                        <a:pt x="28222" y="72686"/>
                      </a:lnTo>
                      <a:lnTo>
                        <a:pt x="27831" y="72540"/>
                      </a:lnTo>
                      <a:lnTo>
                        <a:pt x="27406" y="72360"/>
                      </a:lnTo>
                      <a:lnTo>
                        <a:pt x="26900" y="72148"/>
                      </a:lnTo>
                      <a:lnTo>
                        <a:pt x="26411" y="71952"/>
                      </a:lnTo>
                      <a:lnTo>
                        <a:pt x="25905" y="71772"/>
                      </a:lnTo>
                      <a:lnTo>
                        <a:pt x="25415" y="71609"/>
                      </a:lnTo>
                      <a:lnTo>
                        <a:pt x="24942" y="71462"/>
                      </a:lnTo>
                      <a:lnTo>
                        <a:pt x="24452" y="71332"/>
                      </a:lnTo>
                      <a:lnTo>
                        <a:pt x="23978" y="71217"/>
                      </a:lnTo>
                      <a:lnTo>
                        <a:pt x="23521" y="71119"/>
                      </a:lnTo>
                      <a:lnTo>
                        <a:pt x="23064" y="71038"/>
                      </a:lnTo>
                      <a:lnTo>
                        <a:pt x="22607" y="70973"/>
                      </a:lnTo>
                      <a:lnTo>
                        <a:pt x="22167" y="70907"/>
                      </a:lnTo>
                      <a:lnTo>
                        <a:pt x="21726" y="70875"/>
                      </a:lnTo>
                      <a:lnTo>
                        <a:pt x="21285" y="70858"/>
                      </a:lnTo>
                      <a:lnTo>
                        <a:pt x="20861" y="70842"/>
                      </a:lnTo>
                      <a:lnTo>
                        <a:pt x="20436" y="70842"/>
                      </a:lnTo>
                      <a:lnTo>
                        <a:pt x="20012" y="70858"/>
                      </a:lnTo>
                      <a:lnTo>
                        <a:pt x="19604" y="70891"/>
                      </a:lnTo>
                      <a:lnTo>
                        <a:pt x="19196" y="70940"/>
                      </a:lnTo>
                      <a:lnTo>
                        <a:pt x="18804" y="70989"/>
                      </a:lnTo>
                      <a:lnTo>
                        <a:pt x="18412" y="71054"/>
                      </a:lnTo>
                      <a:lnTo>
                        <a:pt x="18021" y="71136"/>
                      </a:lnTo>
                      <a:lnTo>
                        <a:pt x="17645" y="71217"/>
                      </a:lnTo>
                      <a:lnTo>
                        <a:pt x="17270" y="71315"/>
                      </a:lnTo>
                      <a:lnTo>
                        <a:pt x="16911" y="71430"/>
                      </a:lnTo>
                      <a:lnTo>
                        <a:pt x="16551" y="71544"/>
                      </a:lnTo>
                      <a:lnTo>
                        <a:pt x="16192" y="71674"/>
                      </a:lnTo>
                      <a:lnTo>
                        <a:pt x="15850" y="71805"/>
                      </a:lnTo>
                      <a:lnTo>
                        <a:pt x="15507" y="71952"/>
                      </a:lnTo>
                      <a:lnTo>
                        <a:pt x="15164" y="72115"/>
                      </a:lnTo>
                      <a:lnTo>
                        <a:pt x="14838" y="72278"/>
                      </a:lnTo>
                      <a:lnTo>
                        <a:pt x="14201" y="72621"/>
                      </a:lnTo>
                      <a:lnTo>
                        <a:pt x="13581" y="72997"/>
                      </a:lnTo>
                      <a:lnTo>
                        <a:pt x="12993" y="73388"/>
                      </a:lnTo>
                      <a:lnTo>
                        <a:pt x="12438" y="73813"/>
                      </a:lnTo>
                      <a:lnTo>
                        <a:pt x="11899" y="74253"/>
                      </a:lnTo>
                      <a:lnTo>
                        <a:pt x="11393" y="74710"/>
                      </a:lnTo>
                      <a:lnTo>
                        <a:pt x="10920" y="75184"/>
                      </a:lnTo>
                      <a:lnTo>
                        <a:pt x="10463" y="75674"/>
                      </a:lnTo>
                      <a:lnTo>
                        <a:pt x="10039" y="76163"/>
                      </a:lnTo>
                      <a:lnTo>
                        <a:pt x="9631" y="76653"/>
                      </a:lnTo>
                      <a:lnTo>
                        <a:pt x="9255" y="77159"/>
                      </a:lnTo>
                      <a:lnTo>
                        <a:pt x="8912" y="77665"/>
                      </a:lnTo>
                      <a:lnTo>
                        <a:pt x="8586" y="78155"/>
                      </a:lnTo>
                      <a:lnTo>
                        <a:pt x="8292" y="78644"/>
                      </a:lnTo>
                      <a:lnTo>
                        <a:pt x="8031" y="79118"/>
                      </a:lnTo>
                      <a:lnTo>
                        <a:pt x="7786" y="79591"/>
                      </a:lnTo>
                      <a:lnTo>
                        <a:pt x="7574" y="80048"/>
                      </a:lnTo>
                      <a:lnTo>
                        <a:pt x="0" y="97203"/>
                      </a:lnTo>
                      <a:lnTo>
                        <a:pt x="4652" y="99260"/>
                      </a:lnTo>
                      <a:lnTo>
                        <a:pt x="12226" y="82105"/>
                      </a:lnTo>
                      <a:lnTo>
                        <a:pt x="12356" y="81844"/>
                      </a:lnTo>
                      <a:lnTo>
                        <a:pt x="12552" y="81452"/>
                      </a:lnTo>
                      <a:lnTo>
                        <a:pt x="12830" y="80946"/>
                      </a:lnTo>
                      <a:lnTo>
                        <a:pt x="13009" y="80668"/>
                      </a:lnTo>
                      <a:lnTo>
                        <a:pt x="13205" y="80358"/>
                      </a:lnTo>
                      <a:lnTo>
                        <a:pt x="13434" y="80048"/>
                      </a:lnTo>
                      <a:lnTo>
                        <a:pt x="13679" y="79722"/>
                      </a:lnTo>
                      <a:lnTo>
                        <a:pt x="13940" y="79395"/>
                      </a:lnTo>
                      <a:lnTo>
                        <a:pt x="14234" y="79052"/>
                      </a:lnTo>
                      <a:lnTo>
                        <a:pt x="14544" y="78710"/>
                      </a:lnTo>
                      <a:lnTo>
                        <a:pt x="14887" y="78383"/>
                      </a:lnTo>
                      <a:lnTo>
                        <a:pt x="15246" y="78057"/>
                      </a:lnTo>
                      <a:lnTo>
                        <a:pt x="15637" y="77747"/>
                      </a:lnTo>
                      <a:lnTo>
                        <a:pt x="16045" y="77436"/>
                      </a:lnTo>
                      <a:lnTo>
                        <a:pt x="16470" y="77159"/>
                      </a:lnTo>
                      <a:lnTo>
                        <a:pt x="16943" y="76898"/>
                      </a:lnTo>
                      <a:lnTo>
                        <a:pt x="17417" y="76653"/>
                      </a:lnTo>
                      <a:lnTo>
                        <a:pt x="17939" y="76457"/>
                      </a:lnTo>
                      <a:lnTo>
                        <a:pt x="18200" y="76359"/>
                      </a:lnTo>
                      <a:lnTo>
                        <a:pt x="18478" y="76277"/>
                      </a:lnTo>
                      <a:lnTo>
                        <a:pt x="18755" y="76196"/>
                      </a:lnTo>
                      <a:lnTo>
                        <a:pt x="19033" y="76131"/>
                      </a:lnTo>
                      <a:lnTo>
                        <a:pt x="19326" y="76082"/>
                      </a:lnTo>
                      <a:lnTo>
                        <a:pt x="19637" y="76033"/>
                      </a:lnTo>
                      <a:lnTo>
                        <a:pt x="19930" y="76000"/>
                      </a:lnTo>
                      <a:lnTo>
                        <a:pt x="20257" y="75967"/>
                      </a:lnTo>
                      <a:lnTo>
                        <a:pt x="20567" y="75951"/>
                      </a:lnTo>
                      <a:lnTo>
                        <a:pt x="20893" y="75951"/>
                      </a:lnTo>
                      <a:lnTo>
                        <a:pt x="21220" y="75967"/>
                      </a:lnTo>
                      <a:lnTo>
                        <a:pt x="21563" y="75984"/>
                      </a:lnTo>
                      <a:lnTo>
                        <a:pt x="21922" y="76016"/>
                      </a:lnTo>
                      <a:lnTo>
                        <a:pt x="22265" y="76065"/>
                      </a:lnTo>
                      <a:lnTo>
                        <a:pt x="22624" y="76131"/>
                      </a:lnTo>
                      <a:lnTo>
                        <a:pt x="22999" y="76212"/>
                      </a:lnTo>
                      <a:lnTo>
                        <a:pt x="23375" y="76310"/>
                      </a:lnTo>
                      <a:lnTo>
                        <a:pt x="23750" y="76424"/>
                      </a:lnTo>
                      <a:lnTo>
                        <a:pt x="24142" y="76539"/>
                      </a:lnTo>
                      <a:lnTo>
                        <a:pt x="24550" y="76686"/>
                      </a:lnTo>
                      <a:lnTo>
                        <a:pt x="24942" y="76832"/>
                      </a:lnTo>
                      <a:lnTo>
                        <a:pt x="25350" y="77012"/>
                      </a:lnTo>
                      <a:lnTo>
                        <a:pt x="25872" y="77224"/>
                      </a:lnTo>
                      <a:lnTo>
                        <a:pt x="26362" y="77420"/>
                      </a:lnTo>
                      <a:lnTo>
                        <a:pt x="26868" y="77616"/>
                      </a:lnTo>
                      <a:lnTo>
                        <a:pt x="27357" y="77779"/>
                      </a:lnTo>
                      <a:lnTo>
                        <a:pt x="27831" y="77910"/>
                      </a:lnTo>
                      <a:lnTo>
                        <a:pt x="28320" y="78040"/>
                      </a:lnTo>
                      <a:lnTo>
                        <a:pt x="28777" y="78155"/>
                      </a:lnTo>
                      <a:lnTo>
                        <a:pt x="29251" y="78253"/>
                      </a:lnTo>
                      <a:lnTo>
                        <a:pt x="29708" y="78334"/>
                      </a:lnTo>
                      <a:lnTo>
                        <a:pt x="30165" y="78399"/>
                      </a:lnTo>
                      <a:lnTo>
                        <a:pt x="30606" y="78465"/>
                      </a:lnTo>
                      <a:lnTo>
                        <a:pt x="31046" y="78497"/>
                      </a:lnTo>
                      <a:lnTo>
                        <a:pt x="31487" y="78514"/>
                      </a:lnTo>
                      <a:lnTo>
                        <a:pt x="31911" y="78530"/>
                      </a:lnTo>
                      <a:lnTo>
                        <a:pt x="32336" y="78530"/>
                      </a:lnTo>
                      <a:lnTo>
                        <a:pt x="32760" y="78514"/>
                      </a:lnTo>
                      <a:lnTo>
                        <a:pt x="33168" y="78481"/>
                      </a:lnTo>
                      <a:lnTo>
                        <a:pt x="33576" y="78432"/>
                      </a:lnTo>
                      <a:lnTo>
                        <a:pt x="33968" y="78383"/>
                      </a:lnTo>
                      <a:lnTo>
                        <a:pt x="34360" y="78318"/>
                      </a:lnTo>
                      <a:lnTo>
                        <a:pt x="34752" y="78236"/>
                      </a:lnTo>
                      <a:lnTo>
                        <a:pt x="35127" y="78155"/>
                      </a:lnTo>
                      <a:lnTo>
                        <a:pt x="35502" y="78057"/>
                      </a:lnTo>
                      <a:lnTo>
                        <a:pt x="35862" y="77942"/>
                      </a:lnTo>
                      <a:lnTo>
                        <a:pt x="36221" y="77828"/>
                      </a:lnTo>
                      <a:lnTo>
                        <a:pt x="36580" y="77698"/>
                      </a:lnTo>
                      <a:lnTo>
                        <a:pt x="36923" y="77567"/>
                      </a:lnTo>
                      <a:lnTo>
                        <a:pt x="37265" y="77420"/>
                      </a:lnTo>
                      <a:lnTo>
                        <a:pt x="37608" y="77273"/>
                      </a:lnTo>
                      <a:lnTo>
                        <a:pt x="37935" y="77110"/>
                      </a:lnTo>
                      <a:lnTo>
                        <a:pt x="38571" y="76751"/>
                      </a:lnTo>
                      <a:lnTo>
                        <a:pt x="39191" y="76392"/>
                      </a:lnTo>
                      <a:lnTo>
                        <a:pt x="39763" y="75984"/>
                      </a:lnTo>
                      <a:lnTo>
                        <a:pt x="40334" y="75559"/>
                      </a:lnTo>
                      <a:lnTo>
                        <a:pt x="40873" y="75119"/>
                      </a:lnTo>
                      <a:lnTo>
                        <a:pt x="41379" y="74662"/>
                      </a:lnTo>
                      <a:lnTo>
                        <a:pt x="41852" y="74188"/>
                      </a:lnTo>
                      <a:lnTo>
                        <a:pt x="42309" y="73698"/>
                      </a:lnTo>
                      <a:lnTo>
                        <a:pt x="42734" y="73209"/>
                      </a:lnTo>
                      <a:lnTo>
                        <a:pt x="43142" y="72719"/>
                      </a:lnTo>
                      <a:lnTo>
                        <a:pt x="43517" y="72213"/>
                      </a:lnTo>
                      <a:lnTo>
                        <a:pt x="43860" y="71723"/>
                      </a:lnTo>
                      <a:lnTo>
                        <a:pt x="44186" y="71217"/>
                      </a:lnTo>
                      <a:lnTo>
                        <a:pt x="44480" y="70728"/>
                      </a:lnTo>
                      <a:lnTo>
                        <a:pt x="44741" y="70254"/>
                      </a:lnTo>
                      <a:lnTo>
                        <a:pt x="44986" y="69781"/>
                      </a:lnTo>
                      <a:lnTo>
                        <a:pt x="45198" y="69324"/>
                      </a:lnTo>
                      <a:lnTo>
                        <a:pt x="52772" y="52169"/>
                      </a:lnTo>
                      <a:lnTo>
                        <a:pt x="52968" y="51711"/>
                      </a:lnTo>
                      <a:lnTo>
                        <a:pt x="53148" y="51222"/>
                      </a:lnTo>
                      <a:lnTo>
                        <a:pt x="53327" y="50699"/>
                      </a:lnTo>
                      <a:lnTo>
                        <a:pt x="53490" y="50161"/>
                      </a:lnTo>
                      <a:lnTo>
                        <a:pt x="53637" y="49590"/>
                      </a:lnTo>
                      <a:lnTo>
                        <a:pt x="53768" y="48986"/>
                      </a:lnTo>
                      <a:lnTo>
                        <a:pt x="53882" y="48382"/>
                      </a:lnTo>
                      <a:lnTo>
                        <a:pt x="53980" y="47745"/>
                      </a:lnTo>
                      <a:lnTo>
                        <a:pt x="54062" y="47092"/>
                      </a:lnTo>
                      <a:lnTo>
                        <a:pt x="54111" y="46439"/>
                      </a:lnTo>
                      <a:lnTo>
                        <a:pt x="54127" y="45754"/>
                      </a:lnTo>
                      <a:lnTo>
                        <a:pt x="54127" y="45068"/>
                      </a:lnTo>
                      <a:lnTo>
                        <a:pt x="54094" y="44382"/>
                      </a:lnTo>
                      <a:lnTo>
                        <a:pt x="54029" y="43681"/>
                      </a:lnTo>
                      <a:lnTo>
                        <a:pt x="53931" y="42979"/>
                      </a:lnTo>
                      <a:lnTo>
                        <a:pt x="53801" y="42277"/>
                      </a:lnTo>
                      <a:lnTo>
                        <a:pt x="53621" y="41575"/>
                      </a:lnTo>
                      <a:lnTo>
                        <a:pt x="53523" y="41216"/>
                      </a:lnTo>
                      <a:lnTo>
                        <a:pt x="53409" y="40857"/>
                      </a:lnTo>
                      <a:lnTo>
                        <a:pt x="53295" y="40514"/>
                      </a:lnTo>
                      <a:lnTo>
                        <a:pt x="53148" y="40171"/>
                      </a:lnTo>
                      <a:lnTo>
                        <a:pt x="53001" y="39812"/>
                      </a:lnTo>
                      <a:lnTo>
                        <a:pt x="52854" y="39469"/>
                      </a:lnTo>
                      <a:lnTo>
                        <a:pt x="52691" y="39127"/>
                      </a:lnTo>
                      <a:lnTo>
                        <a:pt x="52511" y="38784"/>
                      </a:lnTo>
                      <a:lnTo>
                        <a:pt x="52315" y="38441"/>
                      </a:lnTo>
                      <a:lnTo>
                        <a:pt x="52119" y="38114"/>
                      </a:lnTo>
                      <a:lnTo>
                        <a:pt x="51891" y="37772"/>
                      </a:lnTo>
                      <a:lnTo>
                        <a:pt x="51662" y="37445"/>
                      </a:lnTo>
                      <a:lnTo>
                        <a:pt x="51434" y="37119"/>
                      </a:lnTo>
                      <a:lnTo>
                        <a:pt x="51173" y="36792"/>
                      </a:lnTo>
                      <a:lnTo>
                        <a:pt x="50911" y="36482"/>
                      </a:lnTo>
                      <a:lnTo>
                        <a:pt x="50618" y="36156"/>
                      </a:lnTo>
                      <a:lnTo>
                        <a:pt x="50324" y="35846"/>
                      </a:lnTo>
                      <a:lnTo>
                        <a:pt x="50014" y="35535"/>
                      </a:lnTo>
                      <a:lnTo>
                        <a:pt x="49687" y="35242"/>
                      </a:lnTo>
                      <a:lnTo>
                        <a:pt x="49344" y="34948"/>
                      </a:lnTo>
                      <a:lnTo>
                        <a:pt x="49002" y="34654"/>
                      </a:lnTo>
                      <a:lnTo>
                        <a:pt x="48626" y="34377"/>
                      </a:lnTo>
                      <a:lnTo>
                        <a:pt x="48234" y="34099"/>
                      </a:lnTo>
                      <a:lnTo>
                        <a:pt x="47843" y="33822"/>
                      </a:lnTo>
                      <a:lnTo>
                        <a:pt x="47418" y="33560"/>
                      </a:lnTo>
                      <a:lnTo>
                        <a:pt x="46994" y="33299"/>
                      </a:lnTo>
                      <a:lnTo>
                        <a:pt x="46537" y="33054"/>
                      </a:lnTo>
                      <a:lnTo>
                        <a:pt x="46063" y="32810"/>
                      </a:lnTo>
                      <a:lnTo>
                        <a:pt x="45590" y="32565"/>
                      </a:lnTo>
                      <a:lnTo>
                        <a:pt x="45084" y="32336"/>
                      </a:lnTo>
                      <a:lnTo>
                        <a:pt x="44676" y="32157"/>
                      </a:lnTo>
                      <a:lnTo>
                        <a:pt x="44301" y="31961"/>
                      </a:lnTo>
                      <a:lnTo>
                        <a:pt x="43925" y="31765"/>
                      </a:lnTo>
                      <a:lnTo>
                        <a:pt x="43582" y="31553"/>
                      </a:lnTo>
                      <a:lnTo>
                        <a:pt x="43240" y="31357"/>
                      </a:lnTo>
                      <a:lnTo>
                        <a:pt x="42929" y="31145"/>
                      </a:lnTo>
                      <a:lnTo>
                        <a:pt x="42619" y="30916"/>
                      </a:lnTo>
                      <a:lnTo>
                        <a:pt x="42325" y="30704"/>
                      </a:lnTo>
                      <a:lnTo>
                        <a:pt x="42064" y="30475"/>
                      </a:lnTo>
                      <a:lnTo>
                        <a:pt x="41803" y="30247"/>
                      </a:lnTo>
                      <a:lnTo>
                        <a:pt x="41558" y="30002"/>
                      </a:lnTo>
                      <a:lnTo>
                        <a:pt x="41330" y="29773"/>
                      </a:lnTo>
                      <a:lnTo>
                        <a:pt x="41101" y="29529"/>
                      </a:lnTo>
                      <a:lnTo>
                        <a:pt x="40905" y="29284"/>
                      </a:lnTo>
                      <a:lnTo>
                        <a:pt x="40710" y="29039"/>
                      </a:lnTo>
                      <a:lnTo>
                        <a:pt x="40530" y="28778"/>
                      </a:lnTo>
                      <a:lnTo>
                        <a:pt x="40367" y="28533"/>
                      </a:lnTo>
                      <a:lnTo>
                        <a:pt x="40220" y="28272"/>
                      </a:lnTo>
                      <a:lnTo>
                        <a:pt x="40073" y="28027"/>
                      </a:lnTo>
                      <a:lnTo>
                        <a:pt x="39942" y="27766"/>
                      </a:lnTo>
                      <a:lnTo>
                        <a:pt x="39812" y="27505"/>
                      </a:lnTo>
                      <a:lnTo>
                        <a:pt x="39714" y="27243"/>
                      </a:lnTo>
                      <a:lnTo>
                        <a:pt x="39518" y="26721"/>
                      </a:lnTo>
                      <a:lnTo>
                        <a:pt x="39355" y="26199"/>
                      </a:lnTo>
                      <a:lnTo>
                        <a:pt x="39240" y="25693"/>
                      </a:lnTo>
                      <a:lnTo>
                        <a:pt x="39159" y="25170"/>
                      </a:lnTo>
                      <a:lnTo>
                        <a:pt x="39110" y="24664"/>
                      </a:lnTo>
                      <a:lnTo>
                        <a:pt x="39077" y="24175"/>
                      </a:lnTo>
                      <a:lnTo>
                        <a:pt x="39061" y="23685"/>
                      </a:lnTo>
                      <a:lnTo>
                        <a:pt x="39077" y="23212"/>
                      </a:lnTo>
                      <a:lnTo>
                        <a:pt x="39126" y="22755"/>
                      </a:lnTo>
                      <a:lnTo>
                        <a:pt x="39175" y="22314"/>
                      </a:lnTo>
                      <a:lnTo>
                        <a:pt x="39240" y="21890"/>
                      </a:lnTo>
                      <a:lnTo>
                        <a:pt x="39306" y="21481"/>
                      </a:lnTo>
                      <a:lnTo>
                        <a:pt x="39387" y="21106"/>
                      </a:lnTo>
                      <a:lnTo>
                        <a:pt x="39485" y="20763"/>
                      </a:lnTo>
                      <a:lnTo>
                        <a:pt x="39567" y="20437"/>
                      </a:lnTo>
                      <a:lnTo>
                        <a:pt x="39746" y="19882"/>
                      </a:lnTo>
                      <a:lnTo>
                        <a:pt x="39893" y="19474"/>
                      </a:lnTo>
                      <a:lnTo>
                        <a:pt x="39991" y="19213"/>
                      </a:lnTo>
                      <a:lnTo>
                        <a:pt x="47565" y="2057"/>
                      </a:lnTo>
                      <a:lnTo>
                        <a:pt x="429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flipH="1">
                  <a:off x="6520298" y="1899934"/>
                  <a:ext cx="1010434" cy="1852637"/>
                </a:xfrm>
                <a:custGeom>
                  <a:rect b="b" l="l" r="r" t="t"/>
                  <a:pathLst>
                    <a:path extrusionOk="0" h="99244" w="54128">
                      <a:moveTo>
                        <a:pt x="49476" y="0"/>
                      </a:moveTo>
                      <a:lnTo>
                        <a:pt x="41902" y="17139"/>
                      </a:lnTo>
                      <a:lnTo>
                        <a:pt x="41787" y="17401"/>
                      </a:lnTo>
                      <a:lnTo>
                        <a:pt x="41592" y="17792"/>
                      </a:lnTo>
                      <a:lnTo>
                        <a:pt x="41298" y="18298"/>
                      </a:lnTo>
                      <a:lnTo>
                        <a:pt x="41118" y="18576"/>
                      </a:lnTo>
                      <a:lnTo>
                        <a:pt x="40922" y="18886"/>
                      </a:lnTo>
                      <a:lnTo>
                        <a:pt x="40710" y="19196"/>
                      </a:lnTo>
                      <a:lnTo>
                        <a:pt x="40465" y="19523"/>
                      </a:lnTo>
                      <a:lnTo>
                        <a:pt x="40188" y="19865"/>
                      </a:lnTo>
                      <a:lnTo>
                        <a:pt x="39910" y="20192"/>
                      </a:lnTo>
                      <a:lnTo>
                        <a:pt x="39600" y="20535"/>
                      </a:lnTo>
                      <a:lnTo>
                        <a:pt x="39257" y="20861"/>
                      </a:lnTo>
                      <a:lnTo>
                        <a:pt x="38898" y="21188"/>
                      </a:lnTo>
                      <a:lnTo>
                        <a:pt x="38507" y="21498"/>
                      </a:lnTo>
                      <a:lnTo>
                        <a:pt x="38098" y="21808"/>
                      </a:lnTo>
                      <a:lnTo>
                        <a:pt x="37658" y="22085"/>
                      </a:lnTo>
                      <a:lnTo>
                        <a:pt x="37201" y="22346"/>
                      </a:lnTo>
                      <a:lnTo>
                        <a:pt x="36711" y="22591"/>
                      </a:lnTo>
                      <a:lnTo>
                        <a:pt x="36205" y="22803"/>
                      </a:lnTo>
                      <a:lnTo>
                        <a:pt x="35928" y="22885"/>
                      </a:lnTo>
                      <a:lnTo>
                        <a:pt x="35666" y="22967"/>
                      </a:lnTo>
                      <a:lnTo>
                        <a:pt x="35389" y="23048"/>
                      </a:lnTo>
                      <a:lnTo>
                        <a:pt x="35095" y="23114"/>
                      </a:lnTo>
                      <a:lnTo>
                        <a:pt x="34801" y="23179"/>
                      </a:lnTo>
                      <a:lnTo>
                        <a:pt x="34507" y="23212"/>
                      </a:lnTo>
                      <a:lnTo>
                        <a:pt x="34197" y="23261"/>
                      </a:lnTo>
                      <a:lnTo>
                        <a:pt x="33887" y="23277"/>
                      </a:lnTo>
                      <a:lnTo>
                        <a:pt x="33561" y="23293"/>
                      </a:lnTo>
                      <a:lnTo>
                        <a:pt x="33234" y="23293"/>
                      </a:lnTo>
                      <a:lnTo>
                        <a:pt x="32908" y="23277"/>
                      </a:lnTo>
                      <a:lnTo>
                        <a:pt x="32565" y="23261"/>
                      </a:lnTo>
                      <a:lnTo>
                        <a:pt x="32222" y="23228"/>
                      </a:lnTo>
                      <a:lnTo>
                        <a:pt x="31863" y="23179"/>
                      </a:lnTo>
                      <a:lnTo>
                        <a:pt x="31504" y="23114"/>
                      </a:lnTo>
                      <a:lnTo>
                        <a:pt x="31145" y="23032"/>
                      </a:lnTo>
                      <a:lnTo>
                        <a:pt x="30769" y="22934"/>
                      </a:lnTo>
                      <a:lnTo>
                        <a:pt x="30378" y="22836"/>
                      </a:lnTo>
                      <a:lnTo>
                        <a:pt x="29986" y="22706"/>
                      </a:lnTo>
                      <a:lnTo>
                        <a:pt x="29594" y="22559"/>
                      </a:lnTo>
                      <a:lnTo>
                        <a:pt x="29186" y="22412"/>
                      </a:lnTo>
                      <a:lnTo>
                        <a:pt x="28778" y="22232"/>
                      </a:lnTo>
                      <a:lnTo>
                        <a:pt x="28272" y="22020"/>
                      </a:lnTo>
                      <a:lnTo>
                        <a:pt x="27766" y="21824"/>
                      </a:lnTo>
                      <a:lnTo>
                        <a:pt x="27276" y="21645"/>
                      </a:lnTo>
                      <a:lnTo>
                        <a:pt x="26787" y="21481"/>
                      </a:lnTo>
                      <a:lnTo>
                        <a:pt x="26297" y="21334"/>
                      </a:lnTo>
                      <a:lnTo>
                        <a:pt x="25824" y="21204"/>
                      </a:lnTo>
                      <a:lnTo>
                        <a:pt x="25350" y="21090"/>
                      </a:lnTo>
                      <a:lnTo>
                        <a:pt x="24893" y="20992"/>
                      </a:lnTo>
                      <a:lnTo>
                        <a:pt x="24420" y="20910"/>
                      </a:lnTo>
                      <a:lnTo>
                        <a:pt x="23979" y="20845"/>
                      </a:lnTo>
                      <a:lnTo>
                        <a:pt x="23522" y="20779"/>
                      </a:lnTo>
                      <a:lnTo>
                        <a:pt x="23081" y="20747"/>
                      </a:lnTo>
                      <a:lnTo>
                        <a:pt x="22657" y="20730"/>
                      </a:lnTo>
                      <a:lnTo>
                        <a:pt x="22216" y="20714"/>
                      </a:lnTo>
                      <a:lnTo>
                        <a:pt x="21792" y="20714"/>
                      </a:lnTo>
                      <a:lnTo>
                        <a:pt x="21384" y="20730"/>
                      </a:lnTo>
                      <a:lnTo>
                        <a:pt x="20976" y="20763"/>
                      </a:lnTo>
                      <a:lnTo>
                        <a:pt x="20568" y="20812"/>
                      </a:lnTo>
                      <a:lnTo>
                        <a:pt x="20176" y="20861"/>
                      </a:lnTo>
                      <a:lnTo>
                        <a:pt x="19784" y="20926"/>
                      </a:lnTo>
                      <a:lnTo>
                        <a:pt x="19392" y="21008"/>
                      </a:lnTo>
                      <a:lnTo>
                        <a:pt x="19017" y="21090"/>
                      </a:lnTo>
                      <a:lnTo>
                        <a:pt x="18641" y="21188"/>
                      </a:lnTo>
                      <a:lnTo>
                        <a:pt x="18266" y="21302"/>
                      </a:lnTo>
                      <a:lnTo>
                        <a:pt x="17907" y="21416"/>
                      </a:lnTo>
                      <a:lnTo>
                        <a:pt x="17564" y="21547"/>
                      </a:lnTo>
                      <a:lnTo>
                        <a:pt x="17205" y="21677"/>
                      </a:lnTo>
                      <a:lnTo>
                        <a:pt x="16862" y="21824"/>
                      </a:lnTo>
                      <a:lnTo>
                        <a:pt x="16536" y="21987"/>
                      </a:lnTo>
                      <a:lnTo>
                        <a:pt x="16209" y="22134"/>
                      </a:lnTo>
                      <a:lnTo>
                        <a:pt x="15573" y="22493"/>
                      </a:lnTo>
                      <a:lnTo>
                        <a:pt x="14952" y="22869"/>
                      </a:lnTo>
                      <a:lnTo>
                        <a:pt x="14365" y="23261"/>
                      </a:lnTo>
                      <a:lnTo>
                        <a:pt x="13810" y="23685"/>
                      </a:lnTo>
                      <a:lnTo>
                        <a:pt x="13271" y="24126"/>
                      </a:lnTo>
                      <a:lnTo>
                        <a:pt x="12765" y="24583"/>
                      </a:lnTo>
                      <a:lnTo>
                        <a:pt x="12276" y="25056"/>
                      </a:lnTo>
                      <a:lnTo>
                        <a:pt x="11818" y="25546"/>
                      </a:lnTo>
                      <a:lnTo>
                        <a:pt x="11394" y="26035"/>
                      </a:lnTo>
                      <a:lnTo>
                        <a:pt x="11002" y="26525"/>
                      </a:lnTo>
                      <a:lnTo>
                        <a:pt x="10627" y="27031"/>
                      </a:lnTo>
                      <a:lnTo>
                        <a:pt x="10268" y="27537"/>
                      </a:lnTo>
                      <a:lnTo>
                        <a:pt x="9958" y="28027"/>
                      </a:lnTo>
                      <a:lnTo>
                        <a:pt x="9664" y="28517"/>
                      </a:lnTo>
                      <a:lnTo>
                        <a:pt x="9386" y="28990"/>
                      </a:lnTo>
                      <a:lnTo>
                        <a:pt x="9158" y="29463"/>
                      </a:lnTo>
                      <a:lnTo>
                        <a:pt x="8946" y="29920"/>
                      </a:lnTo>
                      <a:lnTo>
                        <a:pt x="1372" y="47076"/>
                      </a:lnTo>
                      <a:lnTo>
                        <a:pt x="1176" y="47533"/>
                      </a:lnTo>
                      <a:lnTo>
                        <a:pt x="980" y="48022"/>
                      </a:lnTo>
                      <a:lnTo>
                        <a:pt x="817" y="48545"/>
                      </a:lnTo>
                      <a:lnTo>
                        <a:pt x="654" y="49100"/>
                      </a:lnTo>
                      <a:lnTo>
                        <a:pt x="490" y="49671"/>
                      </a:lnTo>
                      <a:lnTo>
                        <a:pt x="360" y="50259"/>
                      </a:lnTo>
                      <a:lnTo>
                        <a:pt x="245" y="50879"/>
                      </a:lnTo>
                      <a:lnTo>
                        <a:pt x="148" y="51499"/>
                      </a:lnTo>
                      <a:lnTo>
                        <a:pt x="82" y="52152"/>
                      </a:lnTo>
                      <a:lnTo>
                        <a:pt x="33" y="52821"/>
                      </a:lnTo>
                      <a:lnTo>
                        <a:pt x="1" y="53491"/>
                      </a:lnTo>
                      <a:lnTo>
                        <a:pt x="1" y="54176"/>
                      </a:lnTo>
                      <a:lnTo>
                        <a:pt x="33" y="54862"/>
                      </a:lnTo>
                      <a:lnTo>
                        <a:pt x="99" y="55564"/>
                      </a:lnTo>
                      <a:lnTo>
                        <a:pt x="197" y="56265"/>
                      </a:lnTo>
                      <a:lnTo>
                        <a:pt x="343" y="56967"/>
                      </a:lnTo>
                      <a:lnTo>
                        <a:pt x="507" y="57686"/>
                      </a:lnTo>
                      <a:lnTo>
                        <a:pt x="621" y="58028"/>
                      </a:lnTo>
                      <a:lnTo>
                        <a:pt x="735" y="58387"/>
                      </a:lnTo>
                      <a:lnTo>
                        <a:pt x="849" y="58730"/>
                      </a:lnTo>
                      <a:lnTo>
                        <a:pt x="980" y="59089"/>
                      </a:lnTo>
                      <a:lnTo>
                        <a:pt x="1127" y="59432"/>
                      </a:lnTo>
                      <a:lnTo>
                        <a:pt x="1290" y="59775"/>
                      </a:lnTo>
                      <a:lnTo>
                        <a:pt x="1453" y="60118"/>
                      </a:lnTo>
                      <a:lnTo>
                        <a:pt x="1633" y="60460"/>
                      </a:lnTo>
                      <a:lnTo>
                        <a:pt x="1813" y="60803"/>
                      </a:lnTo>
                      <a:lnTo>
                        <a:pt x="2025" y="61146"/>
                      </a:lnTo>
                      <a:lnTo>
                        <a:pt x="2237" y="61472"/>
                      </a:lnTo>
                      <a:lnTo>
                        <a:pt x="2465" y="61799"/>
                      </a:lnTo>
                      <a:lnTo>
                        <a:pt x="2710" y="62125"/>
                      </a:lnTo>
                      <a:lnTo>
                        <a:pt x="2971" y="62452"/>
                      </a:lnTo>
                      <a:lnTo>
                        <a:pt x="3233" y="62778"/>
                      </a:lnTo>
                      <a:lnTo>
                        <a:pt x="3510" y="63088"/>
                      </a:lnTo>
                      <a:lnTo>
                        <a:pt x="3804" y="63399"/>
                      </a:lnTo>
                      <a:lnTo>
                        <a:pt x="4114" y="63709"/>
                      </a:lnTo>
                      <a:lnTo>
                        <a:pt x="4441" y="64003"/>
                      </a:lnTo>
                      <a:lnTo>
                        <a:pt x="4783" y="64296"/>
                      </a:lnTo>
                      <a:lnTo>
                        <a:pt x="5142" y="64590"/>
                      </a:lnTo>
                      <a:lnTo>
                        <a:pt x="5518" y="64868"/>
                      </a:lnTo>
                      <a:lnTo>
                        <a:pt x="5893" y="65145"/>
                      </a:lnTo>
                      <a:lnTo>
                        <a:pt x="6301" y="65423"/>
                      </a:lnTo>
                      <a:lnTo>
                        <a:pt x="6709" y="65684"/>
                      </a:lnTo>
                      <a:lnTo>
                        <a:pt x="7150" y="65945"/>
                      </a:lnTo>
                      <a:lnTo>
                        <a:pt x="7591" y="66206"/>
                      </a:lnTo>
                      <a:lnTo>
                        <a:pt x="8064" y="66451"/>
                      </a:lnTo>
                      <a:lnTo>
                        <a:pt x="8554" y="66679"/>
                      </a:lnTo>
                      <a:lnTo>
                        <a:pt x="9044" y="66908"/>
                      </a:lnTo>
                      <a:lnTo>
                        <a:pt x="9452" y="67088"/>
                      </a:lnTo>
                      <a:lnTo>
                        <a:pt x="9843" y="67283"/>
                      </a:lnTo>
                      <a:lnTo>
                        <a:pt x="10203" y="67479"/>
                      </a:lnTo>
                      <a:lnTo>
                        <a:pt x="10562" y="67692"/>
                      </a:lnTo>
                      <a:lnTo>
                        <a:pt x="10888" y="67887"/>
                      </a:lnTo>
                      <a:lnTo>
                        <a:pt x="11215" y="68100"/>
                      </a:lnTo>
                      <a:lnTo>
                        <a:pt x="11525" y="68328"/>
                      </a:lnTo>
                      <a:lnTo>
                        <a:pt x="11802" y="68540"/>
                      </a:lnTo>
                      <a:lnTo>
                        <a:pt x="12080" y="68769"/>
                      </a:lnTo>
                      <a:lnTo>
                        <a:pt x="12341" y="69014"/>
                      </a:lnTo>
                      <a:lnTo>
                        <a:pt x="12586" y="69242"/>
                      </a:lnTo>
                      <a:lnTo>
                        <a:pt x="12814" y="69487"/>
                      </a:lnTo>
                      <a:lnTo>
                        <a:pt x="13026" y="69716"/>
                      </a:lnTo>
                      <a:lnTo>
                        <a:pt x="13239" y="69960"/>
                      </a:lnTo>
                      <a:lnTo>
                        <a:pt x="13418" y="70222"/>
                      </a:lnTo>
                      <a:lnTo>
                        <a:pt x="13598" y="70466"/>
                      </a:lnTo>
                      <a:lnTo>
                        <a:pt x="13777" y="70711"/>
                      </a:lnTo>
                      <a:lnTo>
                        <a:pt x="13924" y="70972"/>
                      </a:lnTo>
                      <a:lnTo>
                        <a:pt x="14071" y="71234"/>
                      </a:lnTo>
                      <a:lnTo>
                        <a:pt x="14202" y="71478"/>
                      </a:lnTo>
                      <a:lnTo>
                        <a:pt x="14316" y="71740"/>
                      </a:lnTo>
                      <a:lnTo>
                        <a:pt x="14430" y="72001"/>
                      </a:lnTo>
                      <a:lnTo>
                        <a:pt x="14626" y="72523"/>
                      </a:lnTo>
                      <a:lnTo>
                        <a:pt x="14773" y="73045"/>
                      </a:lnTo>
                      <a:lnTo>
                        <a:pt x="14887" y="73551"/>
                      </a:lnTo>
                      <a:lnTo>
                        <a:pt x="14985" y="74074"/>
                      </a:lnTo>
                      <a:lnTo>
                        <a:pt x="15034" y="74580"/>
                      </a:lnTo>
                      <a:lnTo>
                        <a:pt x="15067" y="75069"/>
                      </a:lnTo>
                      <a:lnTo>
                        <a:pt x="15067" y="75559"/>
                      </a:lnTo>
                      <a:lnTo>
                        <a:pt x="15050" y="76033"/>
                      </a:lnTo>
                      <a:lnTo>
                        <a:pt x="15018" y="76506"/>
                      </a:lnTo>
                      <a:lnTo>
                        <a:pt x="14969" y="76947"/>
                      </a:lnTo>
                      <a:lnTo>
                        <a:pt x="14904" y="77371"/>
                      </a:lnTo>
                      <a:lnTo>
                        <a:pt x="14822" y="77763"/>
                      </a:lnTo>
                      <a:lnTo>
                        <a:pt x="14740" y="78138"/>
                      </a:lnTo>
                      <a:lnTo>
                        <a:pt x="14659" y="78497"/>
                      </a:lnTo>
                      <a:lnTo>
                        <a:pt x="14577" y="78807"/>
                      </a:lnTo>
                      <a:lnTo>
                        <a:pt x="14398" y="79362"/>
                      </a:lnTo>
                      <a:lnTo>
                        <a:pt x="14251" y="79787"/>
                      </a:lnTo>
                      <a:lnTo>
                        <a:pt x="14136" y="80032"/>
                      </a:lnTo>
                      <a:lnTo>
                        <a:pt x="6562" y="97187"/>
                      </a:lnTo>
                      <a:lnTo>
                        <a:pt x="11215" y="99244"/>
                      </a:lnTo>
                      <a:lnTo>
                        <a:pt x="18788" y="82088"/>
                      </a:lnTo>
                      <a:lnTo>
                        <a:pt x="18984" y="81631"/>
                      </a:lnTo>
                      <a:lnTo>
                        <a:pt x="19164" y="81142"/>
                      </a:lnTo>
                      <a:lnTo>
                        <a:pt x="19343" y="80619"/>
                      </a:lnTo>
                      <a:lnTo>
                        <a:pt x="19507" y="80081"/>
                      </a:lnTo>
                      <a:lnTo>
                        <a:pt x="19654" y="79509"/>
                      </a:lnTo>
                      <a:lnTo>
                        <a:pt x="19800" y="78905"/>
                      </a:lnTo>
                      <a:lnTo>
                        <a:pt x="19915" y="78301"/>
                      </a:lnTo>
                      <a:lnTo>
                        <a:pt x="20013" y="77665"/>
                      </a:lnTo>
                      <a:lnTo>
                        <a:pt x="20078" y="77012"/>
                      </a:lnTo>
                      <a:lnTo>
                        <a:pt x="20127" y="76359"/>
                      </a:lnTo>
                      <a:lnTo>
                        <a:pt x="20160" y="75673"/>
                      </a:lnTo>
                      <a:lnTo>
                        <a:pt x="20160" y="74988"/>
                      </a:lnTo>
                      <a:lnTo>
                        <a:pt x="20127" y="74302"/>
                      </a:lnTo>
                      <a:lnTo>
                        <a:pt x="20062" y="73600"/>
                      </a:lnTo>
                      <a:lnTo>
                        <a:pt x="19947" y="72899"/>
                      </a:lnTo>
                      <a:lnTo>
                        <a:pt x="19817" y="72197"/>
                      </a:lnTo>
                      <a:lnTo>
                        <a:pt x="19654" y="71495"/>
                      </a:lnTo>
                      <a:lnTo>
                        <a:pt x="19539" y="71136"/>
                      </a:lnTo>
                      <a:lnTo>
                        <a:pt x="19425" y="70777"/>
                      </a:lnTo>
                      <a:lnTo>
                        <a:pt x="19311" y="70434"/>
                      </a:lnTo>
                      <a:lnTo>
                        <a:pt x="19180" y="70091"/>
                      </a:lnTo>
                      <a:lnTo>
                        <a:pt x="19033" y="69732"/>
                      </a:lnTo>
                      <a:lnTo>
                        <a:pt x="18870" y="69389"/>
                      </a:lnTo>
                      <a:lnTo>
                        <a:pt x="18707" y="69046"/>
                      </a:lnTo>
                      <a:lnTo>
                        <a:pt x="18527" y="68704"/>
                      </a:lnTo>
                      <a:lnTo>
                        <a:pt x="18331" y="68361"/>
                      </a:lnTo>
                      <a:lnTo>
                        <a:pt x="18135" y="68034"/>
                      </a:lnTo>
                      <a:lnTo>
                        <a:pt x="17923" y="67692"/>
                      </a:lnTo>
                      <a:lnTo>
                        <a:pt x="17695" y="67365"/>
                      </a:lnTo>
                      <a:lnTo>
                        <a:pt x="17450" y="67039"/>
                      </a:lnTo>
                      <a:lnTo>
                        <a:pt x="17189" y="66712"/>
                      </a:lnTo>
                      <a:lnTo>
                        <a:pt x="16928" y="66402"/>
                      </a:lnTo>
                      <a:lnTo>
                        <a:pt x="16650" y="66076"/>
                      </a:lnTo>
                      <a:lnTo>
                        <a:pt x="16356" y="65765"/>
                      </a:lnTo>
                      <a:lnTo>
                        <a:pt x="16046" y="65455"/>
                      </a:lnTo>
                      <a:lnTo>
                        <a:pt x="15720" y="65161"/>
                      </a:lnTo>
                      <a:lnTo>
                        <a:pt x="15377" y="64868"/>
                      </a:lnTo>
                      <a:lnTo>
                        <a:pt x="15018" y="64574"/>
                      </a:lnTo>
                      <a:lnTo>
                        <a:pt x="14642" y="64296"/>
                      </a:lnTo>
                      <a:lnTo>
                        <a:pt x="14267" y="64019"/>
                      </a:lnTo>
                      <a:lnTo>
                        <a:pt x="13859" y="63741"/>
                      </a:lnTo>
                      <a:lnTo>
                        <a:pt x="13451" y="63480"/>
                      </a:lnTo>
                      <a:lnTo>
                        <a:pt x="13010" y="63219"/>
                      </a:lnTo>
                      <a:lnTo>
                        <a:pt x="12553" y="62974"/>
                      </a:lnTo>
                      <a:lnTo>
                        <a:pt x="12096" y="62729"/>
                      </a:lnTo>
                      <a:lnTo>
                        <a:pt x="11606" y="62485"/>
                      </a:lnTo>
                      <a:lnTo>
                        <a:pt x="11100" y="62256"/>
                      </a:lnTo>
                      <a:lnTo>
                        <a:pt x="10709" y="62076"/>
                      </a:lnTo>
                      <a:lnTo>
                        <a:pt x="10317" y="61881"/>
                      </a:lnTo>
                      <a:lnTo>
                        <a:pt x="9958" y="61685"/>
                      </a:lnTo>
                      <a:lnTo>
                        <a:pt x="9599" y="61472"/>
                      </a:lnTo>
                      <a:lnTo>
                        <a:pt x="9272" y="61277"/>
                      </a:lnTo>
                      <a:lnTo>
                        <a:pt x="8946" y="61064"/>
                      </a:lnTo>
                      <a:lnTo>
                        <a:pt x="8636" y="60836"/>
                      </a:lnTo>
                      <a:lnTo>
                        <a:pt x="8358" y="60624"/>
                      </a:lnTo>
                      <a:lnTo>
                        <a:pt x="8081" y="60395"/>
                      </a:lnTo>
                      <a:lnTo>
                        <a:pt x="7819" y="60167"/>
                      </a:lnTo>
                      <a:lnTo>
                        <a:pt x="7575" y="59922"/>
                      </a:lnTo>
                      <a:lnTo>
                        <a:pt x="7346" y="59693"/>
                      </a:lnTo>
                      <a:lnTo>
                        <a:pt x="7134" y="59448"/>
                      </a:lnTo>
                      <a:lnTo>
                        <a:pt x="6922" y="59204"/>
                      </a:lnTo>
                      <a:lnTo>
                        <a:pt x="6742" y="58959"/>
                      </a:lnTo>
                      <a:lnTo>
                        <a:pt x="6562" y="58698"/>
                      </a:lnTo>
                      <a:lnTo>
                        <a:pt x="6383" y="58453"/>
                      </a:lnTo>
                      <a:lnTo>
                        <a:pt x="6236" y="58192"/>
                      </a:lnTo>
                      <a:lnTo>
                        <a:pt x="6089" y="57947"/>
                      </a:lnTo>
                      <a:lnTo>
                        <a:pt x="5959" y="57686"/>
                      </a:lnTo>
                      <a:lnTo>
                        <a:pt x="5844" y="57424"/>
                      </a:lnTo>
                      <a:lnTo>
                        <a:pt x="5730" y="57163"/>
                      </a:lnTo>
                      <a:lnTo>
                        <a:pt x="5534" y="56641"/>
                      </a:lnTo>
                      <a:lnTo>
                        <a:pt x="5387" y="56119"/>
                      </a:lnTo>
                      <a:lnTo>
                        <a:pt x="5273" y="55613"/>
                      </a:lnTo>
                      <a:lnTo>
                        <a:pt x="5175" y="55090"/>
                      </a:lnTo>
                      <a:lnTo>
                        <a:pt x="5126" y="54584"/>
                      </a:lnTo>
                      <a:lnTo>
                        <a:pt x="5093" y="54095"/>
                      </a:lnTo>
                      <a:lnTo>
                        <a:pt x="5093" y="53605"/>
                      </a:lnTo>
                      <a:lnTo>
                        <a:pt x="5110" y="53131"/>
                      </a:lnTo>
                      <a:lnTo>
                        <a:pt x="5142" y="52674"/>
                      </a:lnTo>
                      <a:lnTo>
                        <a:pt x="5191" y="52234"/>
                      </a:lnTo>
                      <a:lnTo>
                        <a:pt x="5257" y="51809"/>
                      </a:lnTo>
                      <a:lnTo>
                        <a:pt x="5338" y="51401"/>
                      </a:lnTo>
                      <a:lnTo>
                        <a:pt x="5420" y="51026"/>
                      </a:lnTo>
                      <a:lnTo>
                        <a:pt x="5501" y="50683"/>
                      </a:lnTo>
                      <a:lnTo>
                        <a:pt x="5599" y="50357"/>
                      </a:lnTo>
                      <a:lnTo>
                        <a:pt x="5763" y="49802"/>
                      </a:lnTo>
                      <a:lnTo>
                        <a:pt x="5910" y="49394"/>
                      </a:lnTo>
                      <a:lnTo>
                        <a:pt x="6024" y="49132"/>
                      </a:lnTo>
                      <a:lnTo>
                        <a:pt x="13598" y="31977"/>
                      </a:lnTo>
                      <a:lnTo>
                        <a:pt x="13712" y="31716"/>
                      </a:lnTo>
                      <a:lnTo>
                        <a:pt x="13908" y="31324"/>
                      </a:lnTo>
                      <a:lnTo>
                        <a:pt x="14202" y="30818"/>
                      </a:lnTo>
                      <a:lnTo>
                        <a:pt x="14381" y="30541"/>
                      </a:lnTo>
                      <a:lnTo>
                        <a:pt x="14577" y="30230"/>
                      </a:lnTo>
                      <a:lnTo>
                        <a:pt x="14789" y="29920"/>
                      </a:lnTo>
                      <a:lnTo>
                        <a:pt x="15034" y="29594"/>
                      </a:lnTo>
                      <a:lnTo>
                        <a:pt x="15312" y="29267"/>
                      </a:lnTo>
                      <a:lnTo>
                        <a:pt x="15589" y="28925"/>
                      </a:lnTo>
                      <a:lnTo>
                        <a:pt x="15916" y="28582"/>
                      </a:lnTo>
                      <a:lnTo>
                        <a:pt x="16242" y="28255"/>
                      </a:lnTo>
                      <a:lnTo>
                        <a:pt x="16601" y="27929"/>
                      </a:lnTo>
                      <a:lnTo>
                        <a:pt x="16993" y="27619"/>
                      </a:lnTo>
                      <a:lnTo>
                        <a:pt x="17401" y="27309"/>
                      </a:lnTo>
                      <a:lnTo>
                        <a:pt x="17842" y="27031"/>
                      </a:lnTo>
                      <a:lnTo>
                        <a:pt x="18299" y="26770"/>
                      </a:lnTo>
                      <a:lnTo>
                        <a:pt x="18788" y="26541"/>
                      </a:lnTo>
                      <a:lnTo>
                        <a:pt x="19294" y="26329"/>
                      </a:lnTo>
                      <a:lnTo>
                        <a:pt x="19572" y="26231"/>
                      </a:lnTo>
                      <a:lnTo>
                        <a:pt x="19833" y="26150"/>
                      </a:lnTo>
                      <a:lnTo>
                        <a:pt x="20111" y="26068"/>
                      </a:lnTo>
                      <a:lnTo>
                        <a:pt x="20404" y="26003"/>
                      </a:lnTo>
                      <a:lnTo>
                        <a:pt x="20698" y="25954"/>
                      </a:lnTo>
                      <a:lnTo>
                        <a:pt x="20992" y="25905"/>
                      </a:lnTo>
                      <a:lnTo>
                        <a:pt x="21302" y="25872"/>
                      </a:lnTo>
                      <a:lnTo>
                        <a:pt x="21612" y="25840"/>
                      </a:lnTo>
                      <a:lnTo>
                        <a:pt x="21939" y="25823"/>
                      </a:lnTo>
                      <a:lnTo>
                        <a:pt x="22265" y="25823"/>
                      </a:lnTo>
                      <a:lnTo>
                        <a:pt x="22592" y="25840"/>
                      </a:lnTo>
                      <a:lnTo>
                        <a:pt x="22934" y="25856"/>
                      </a:lnTo>
                      <a:lnTo>
                        <a:pt x="23277" y="25889"/>
                      </a:lnTo>
                      <a:lnTo>
                        <a:pt x="23636" y="25937"/>
                      </a:lnTo>
                      <a:lnTo>
                        <a:pt x="23995" y="26003"/>
                      </a:lnTo>
                      <a:lnTo>
                        <a:pt x="24371" y="26084"/>
                      </a:lnTo>
                      <a:lnTo>
                        <a:pt x="24746" y="26182"/>
                      </a:lnTo>
                      <a:lnTo>
                        <a:pt x="25122" y="26297"/>
                      </a:lnTo>
                      <a:lnTo>
                        <a:pt x="25513" y="26411"/>
                      </a:lnTo>
                      <a:lnTo>
                        <a:pt x="25905" y="26558"/>
                      </a:lnTo>
                      <a:lnTo>
                        <a:pt x="26313" y="26705"/>
                      </a:lnTo>
                      <a:lnTo>
                        <a:pt x="26721" y="26884"/>
                      </a:lnTo>
                      <a:lnTo>
                        <a:pt x="27227" y="27096"/>
                      </a:lnTo>
                      <a:lnTo>
                        <a:pt x="27733" y="27309"/>
                      </a:lnTo>
                      <a:lnTo>
                        <a:pt x="28223" y="27488"/>
                      </a:lnTo>
                      <a:lnTo>
                        <a:pt x="28713" y="27651"/>
                      </a:lnTo>
                      <a:lnTo>
                        <a:pt x="29202" y="27798"/>
                      </a:lnTo>
                      <a:lnTo>
                        <a:pt x="29676" y="27929"/>
                      </a:lnTo>
                      <a:lnTo>
                        <a:pt x="30149" y="28027"/>
                      </a:lnTo>
                      <a:lnTo>
                        <a:pt x="30606" y="28125"/>
                      </a:lnTo>
                      <a:lnTo>
                        <a:pt x="31080" y="28206"/>
                      </a:lnTo>
                      <a:lnTo>
                        <a:pt x="31520" y="28288"/>
                      </a:lnTo>
                      <a:lnTo>
                        <a:pt x="31977" y="28337"/>
                      </a:lnTo>
                      <a:lnTo>
                        <a:pt x="32418" y="28370"/>
                      </a:lnTo>
                      <a:lnTo>
                        <a:pt x="32859" y="28402"/>
                      </a:lnTo>
                      <a:lnTo>
                        <a:pt x="33708" y="28402"/>
                      </a:lnTo>
                      <a:lnTo>
                        <a:pt x="34116" y="28386"/>
                      </a:lnTo>
                      <a:lnTo>
                        <a:pt x="34524" y="28353"/>
                      </a:lnTo>
                      <a:lnTo>
                        <a:pt x="34932" y="28304"/>
                      </a:lnTo>
                      <a:lnTo>
                        <a:pt x="35340" y="28255"/>
                      </a:lnTo>
                      <a:lnTo>
                        <a:pt x="35732" y="28190"/>
                      </a:lnTo>
                      <a:lnTo>
                        <a:pt x="36107" y="28125"/>
                      </a:lnTo>
                      <a:lnTo>
                        <a:pt x="36483" y="28027"/>
                      </a:lnTo>
                      <a:lnTo>
                        <a:pt x="36858" y="27929"/>
                      </a:lnTo>
                      <a:lnTo>
                        <a:pt x="37233" y="27815"/>
                      </a:lnTo>
                      <a:lnTo>
                        <a:pt x="37592" y="27700"/>
                      </a:lnTo>
                      <a:lnTo>
                        <a:pt x="37952" y="27570"/>
                      </a:lnTo>
                      <a:lnTo>
                        <a:pt x="38294" y="27439"/>
                      </a:lnTo>
                      <a:lnTo>
                        <a:pt x="38637" y="27292"/>
                      </a:lnTo>
                      <a:lnTo>
                        <a:pt x="38964" y="27145"/>
                      </a:lnTo>
                      <a:lnTo>
                        <a:pt x="39290" y="26982"/>
                      </a:lnTo>
                      <a:lnTo>
                        <a:pt x="39943" y="26639"/>
                      </a:lnTo>
                      <a:lnTo>
                        <a:pt x="40547" y="26264"/>
                      </a:lnTo>
                      <a:lnTo>
                        <a:pt x="41135" y="25856"/>
                      </a:lnTo>
                      <a:lnTo>
                        <a:pt x="41690" y="25431"/>
                      </a:lnTo>
                      <a:lnTo>
                        <a:pt x="42228" y="24991"/>
                      </a:lnTo>
                      <a:lnTo>
                        <a:pt x="42734" y="24534"/>
                      </a:lnTo>
                      <a:lnTo>
                        <a:pt x="43224" y="24060"/>
                      </a:lnTo>
                      <a:lnTo>
                        <a:pt x="43681" y="23571"/>
                      </a:lnTo>
                      <a:lnTo>
                        <a:pt x="44105" y="23081"/>
                      </a:lnTo>
                      <a:lnTo>
                        <a:pt x="44513" y="22591"/>
                      </a:lnTo>
                      <a:lnTo>
                        <a:pt x="44889" y="22085"/>
                      </a:lnTo>
                      <a:lnTo>
                        <a:pt x="45232" y="21596"/>
                      </a:lnTo>
                      <a:lnTo>
                        <a:pt x="45558" y="21090"/>
                      </a:lnTo>
                      <a:lnTo>
                        <a:pt x="45852" y="20600"/>
                      </a:lnTo>
                      <a:lnTo>
                        <a:pt x="46113" y="20127"/>
                      </a:lnTo>
                      <a:lnTo>
                        <a:pt x="46342" y="19653"/>
                      </a:lnTo>
                      <a:lnTo>
                        <a:pt x="46554" y="19196"/>
                      </a:lnTo>
                      <a:lnTo>
                        <a:pt x="54128" y="2041"/>
                      </a:lnTo>
                      <a:lnTo>
                        <a:pt x="4947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27"/>
              <p:cNvSpPr/>
              <p:nvPr/>
            </p:nvSpPr>
            <p:spPr>
              <a:xfrm>
                <a:off x="6460200" y="1935825"/>
                <a:ext cx="2265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7631125" y="3202650"/>
                <a:ext cx="2265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7049550" y="2437600"/>
                <a:ext cx="226500" cy="226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6" name="Google Shape;826;p27"/>
          <p:cNvSpPr/>
          <p:nvPr/>
        </p:nvSpPr>
        <p:spPr>
          <a:xfrm>
            <a:off x="1989712" y="3809725"/>
            <a:ext cx="78900" cy="7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828" name="Google Shape;828;p27"/>
          <p:cNvGrpSpPr/>
          <p:nvPr/>
        </p:nvGrpSpPr>
        <p:grpSpPr>
          <a:xfrm>
            <a:off x="714287" y="2661651"/>
            <a:ext cx="1846163" cy="2070428"/>
            <a:chOff x="1905000" y="2412626"/>
            <a:chExt cx="1846163" cy="2070428"/>
          </a:xfrm>
        </p:grpSpPr>
        <p:sp>
          <p:nvSpPr>
            <p:cNvPr id="829" name="Google Shape;829;p27"/>
            <p:cNvSpPr/>
            <p:nvPr/>
          </p:nvSpPr>
          <p:spPr>
            <a:xfrm flipH="1">
              <a:off x="2068254" y="2754191"/>
              <a:ext cx="1602176" cy="1545501"/>
            </a:xfrm>
            <a:custGeom>
              <a:rect b="b" l="l" r="r" t="t"/>
              <a:pathLst>
                <a:path extrusionOk="0" h="82791" w="85827">
                  <a:moveTo>
                    <a:pt x="61995" y="1"/>
                  </a:moveTo>
                  <a:lnTo>
                    <a:pt x="53458" y="8538"/>
                  </a:lnTo>
                  <a:lnTo>
                    <a:pt x="54062" y="8782"/>
                  </a:lnTo>
                  <a:lnTo>
                    <a:pt x="54666" y="9027"/>
                  </a:lnTo>
                  <a:lnTo>
                    <a:pt x="55270" y="9288"/>
                  </a:lnTo>
                  <a:lnTo>
                    <a:pt x="55858" y="9550"/>
                  </a:lnTo>
                  <a:lnTo>
                    <a:pt x="56446" y="9843"/>
                  </a:lnTo>
                  <a:lnTo>
                    <a:pt x="57033" y="10137"/>
                  </a:lnTo>
                  <a:lnTo>
                    <a:pt x="57604" y="10431"/>
                  </a:lnTo>
                  <a:lnTo>
                    <a:pt x="58159" y="10758"/>
                  </a:lnTo>
                  <a:lnTo>
                    <a:pt x="58714" y="11084"/>
                  </a:lnTo>
                  <a:lnTo>
                    <a:pt x="59269" y="11410"/>
                  </a:lnTo>
                  <a:lnTo>
                    <a:pt x="59824" y="11753"/>
                  </a:lnTo>
                  <a:lnTo>
                    <a:pt x="60347" y="12112"/>
                  </a:lnTo>
                  <a:lnTo>
                    <a:pt x="60885" y="12488"/>
                  </a:lnTo>
                  <a:lnTo>
                    <a:pt x="61408" y="12863"/>
                  </a:lnTo>
                  <a:lnTo>
                    <a:pt x="61914" y="13255"/>
                  </a:lnTo>
                  <a:lnTo>
                    <a:pt x="62420" y="13647"/>
                  </a:lnTo>
                  <a:lnTo>
                    <a:pt x="62926" y="14055"/>
                  </a:lnTo>
                  <a:lnTo>
                    <a:pt x="63415" y="14479"/>
                  </a:lnTo>
                  <a:lnTo>
                    <a:pt x="63889" y="14904"/>
                  </a:lnTo>
                  <a:lnTo>
                    <a:pt x="64362" y="15344"/>
                  </a:lnTo>
                  <a:lnTo>
                    <a:pt x="64819" y="15785"/>
                  </a:lnTo>
                  <a:lnTo>
                    <a:pt x="65276" y="16242"/>
                  </a:lnTo>
                  <a:lnTo>
                    <a:pt x="65717" y="16699"/>
                  </a:lnTo>
                  <a:lnTo>
                    <a:pt x="66158" y="17172"/>
                  </a:lnTo>
                  <a:lnTo>
                    <a:pt x="66582" y="17662"/>
                  </a:lnTo>
                  <a:lnTo>
                    <a:pt x="66990" y="18152"/>
                  </a:lnTo>
                  <a:lnTo>
                    <a:pt x="67398" y="18642"/>
                  </a:lnTo>
                  <a:lnTo>
                    <a:pt x="67806" y="19148"/>
                  </a:lnTo>
                  <a:lnTo>
                    <a:pt x="68182" y="19670"/>
                  </a:lnTo>
                  <a:lnTo>
                    <a:pt x="68557" y="20192"/>
                  </a:lnTo>
                  <a:lnTo>
                    <a:pt x="68933" y="20715"/>
                  </a:lnTo>
                  <a:lnTo>
                    <a:pt x="69292" y="21253"/>
                  </a:lnTo>
                  <a:lnTo>
                    <a:pt x="69586" y="21727"/>
                  </a:lnTo>
                  <a:lnTo>
                    <a:pt x="69896" y="22216"/>
                  </a:lnTo>
                  <a:lnTo>
                    <a:pt x="70189" y="22706"/>
                  </a:lnTo>
                  <a:lnTo>
                    <a:pt x="70467" y="23212"/>
                  </a:lnTo>
                  <a:lnTo>
                    <a:pt x="70744" y="23718"/>
                  </a:lnTo>
                  <a:lnTo>
                    <a:pt x="71022" y="24224"/>
                  </a:lnTo>
                  <a:lnTo>
                    <a:pt x="71267" y="24730"/>
                  </a:lnTo>
                  <a:lnTo>
                    <a:pt x="71528" y="25252"/>
                  </a:lnTo>
                  <a:lnTo>
                    <a:pt x="71756" y="25775"/>
                  </a:lnTo>
                  <a:lnTo>
                    <a:pt x="71985" y="26313"/>
                  </a:lnTo>
                  <a:lnTo>
                    <a:pt x="72214" y="26836"/>
                  </a:lnTo>
                  <a:lnTo>
                    <a:pt x="72426" y="27374"/>
                  </a:lnTo>
                  <a:lnTo>
                    <a:pt x="72622" y="27929"/>
                  </a:lnTo>
                  <a:lnTo>
                    <a:pt x="72817" y="28468"/>
                  </a:lnTo>
                  <a:lnTo>
                    <a:pt x="73013" y="29023"/>
                  </a:lnTo>
                  <a:lnTo>
                    <a:pt x="73177" y="29578"/>
                  </a:lnTo>
                  <a:lnTo>
                    <a:pt x="73340" y="30149"/>
                  </a:lnTo>
                  <a:lnTo>
                    <a:pt x="73503" y="30704"/>
                  </a:lnTo>
                  <a:lnTo>
                    <a:pt x="73634" y="31275"/>
                  </a:lnTo>
                  <a:lnTo>
                    <a:pt x="73781" y="31847"/>
                  </a:lnTo>
                  <a:lnTo>
                    <a:pt x="73895" y="32418"/>
                  </a:lnTo>
                  <a:lnTo>
                    <a:pt x="74009" y="33006"/>
                  </a:lnTo>
                  <a:lnTo>
                    <a:pt x="74123" y="33593"/>
                  </a:lnTo>
                  <a:lnTo>
                    <a:pt x="74205" y="34181"/>
                  </a:lnTo>
                  <a:lnTo>
                    <a:pt x="74287" y="34769"/>
                  </a:lnTo>
                  <a:lnTo>
                    <a:pt x="74368" y="35373"/>
                  </a:lnTo>
                  <a:lnTo>
                    <a:pt x="74417" y="35960"/>
                  </a:lnTo>
                  <a:lnTo>
                    <a:pt x="74466" y="36564"/>
                  </a:lnTo>
                  <a:lnTo>
                    <a:pt x="74515" y="37168"/>
                  </a:lnTo>
                  <a:lnTo>
                    <a:pt x="74548" y="37772"/>
                  </a:lnTo>
                  <a:lnTo>
                    <a:pt x="74564" y="38392"/>
                  </a:lnTo>
                  <a:lnTo>
                    <a:pt x="74564" y="38996"/>
                  </a:lnTo>
                  <a:lnTo>
                    <a:pt x="74548" y="39845"/>
                  </a:lnTo>
                  <a:lnTo>
                    <a:pt x="74515" y="40677"/>
                  </a:lnTo>
                  <a:lnTo>
                    <a:pt x="74466" y="41510"/>
                  </a:lnTo>
                  <a:lnTo>
                    <a:pt x="74401" y="42326"/>
                  </a:lnTo>
                  <a:lnTo>
                    <a:pt x="74303" y="43142"/>
                  </a:lnTo>
                  <a:lnTo>
                    <a:pt x="74189" y="43958"/>
                  </a:lnTo>
                  <a:lnTo>
                    <a:pt x="74058" y="44758"/>
                  </a:lnTo>
                  <a:lnTo>
                    <a:pt x="73895" y="45558"/>
                  </a:lnTo>
                  <a:lnTo>
                    <a:pt x="73732" y="46342"/>
                  </a:lnTo>
                  <a:lnTo>
                    <a:pt x="73536" y="47125"/>
                  </a:lnTo>
                  <a:lnTo>
                    <a:pt x="73324" y="47909"/>
                  </a:lnTo>
                  <a:lnTo>
                    <a:pt x="73095" y="48676"/>
                  </a:lnTo>
                  <a:lnTo>
                    <a:pt x="72850" y="49427"/>
                  </a:lnTo>
                  <a:lnTo>
                    <a:pt x="72589" y="50177"/>
                  </a:lnTo>
                  <a:lnTo>
                    <a:pt x="72311" y="50928"/>
                  </a:lnTo>
                  <a:lnTo>
                    <a:pt x="72001" y="51663"/>
                  </a:lnTo>
                  <a:lnTo>
                    <a:pt x="71691" y="52381"/>
                  </a:lnTo>
                  <a:lnTo>
                    <a:pt x="71365" y="53099"/>
                  </a:lnTo>
                  <a:lnTo>
                    <a:pt x="71006" y="53801"/>
                  </a:lnTo>
                  <a:lnTo>
                    <a:pt x="70647" y="54503"/>
                  </a:lnTo>
                  <a:lnTo>
                    <a:pt x="70255" y="55189"/>
                  </a:lnTo>
                  <a:lnTo>
                    <a:pt x="69863" y="55858"/>
                  </a:lnTo>
                  <a:lnTo>
                    <a:pt x="69439" y="56527"/>
                  </a:lnTo>
                  <a:lnTo>
                    <a:pt x="69014" y="57180"/>
                  </a:lnTo>
                  <a:lnTo>
                    <a:pt x="68557" y="57833"/>
                  </a:lnTo>
                  <a:lnTo>
                    <a:pt x="68100" y="58453"/>
                  </a:lnTo>
                  <a:lnTo>
                    <a:pt x="67627" y="59073"/>
                  </a:lnTo>
                  <a:lnTo>
                    <a:pt x="67137" y="59694"/>
                  </a:lnTo>
                  <a:lnTo>
                    <a:pt x="66631" y="60281"/>
                  </a:lnTo>
                  <a:lnTo>
                    <a:pt x="66125" y="60869"/>
                  </a:lnTo>
                  <a:lnTo>
                    <a:pt x="65586" y="61440"/>
                  </a:lnTo>
                  <a:lnTo>
                    <a:pt x="65048" y="61995"/>
                  </a:lnTo>
                  <a:lnTo>
                    <a:pt x="64476" y="62534"/>
                  </a:lnTo>
                  <a:lnTo>
                    <a:pt x="63905" y="63073"/>
                  </a:lnTo>
                  <a:lnTo>
                    <a:pt x="63334" y="63595"/>
                  </a:lnTo>
                  <a:lnTo>
                    <a:pt x="62730" y="64101"/>
                  </a:lnTo>
                  <a:lnTo>
                    <a:pt x="62126" y="64591"/>
                  </a:lnTo>
                  <a:lnTo>
                    <a:pt x="61506" y="65064"/>
                  </a:lnTo>
                  <a:lnTo>
                    <a:pt x="60869" y="65521"/>
                  </a:lnTo>
                  <a:lnTo>
                    <a:pt x="60232" y="65962"/>
                  </a:lnTo>
                  <a:lnTo>
                    <a:pt x="59580" y="66402"/>
                  </a:lnTo>
                  <a:lnTo>
                    <a:pt x="58910" y="66810"/>
                  </a:lnTo>
                  <a:lnTo>
                    <a:pt x="58241" y="67219"/>
                  </a:lnTo>
                  <a:lnTo>
                    <a:pt x="57556" y="67594"/>
                  </a:lnTo>
                  <a:lnTo>
                    <a:pt x="56854" y="67969"/>
                  </a:lnTo>
                  <a:lnTo>
                    <a:pt x="56152" y="68312"/>
                  </a:lnTo>
                  <a:lnTo>
                    <a:pt x="55434" y="68639"/>
                  </a:lnTo>
                  <a:lnTo>
                    <a:pt x="54699" y="68965"/>
                  </a:lnTo>
                  <a:lnTo>
                    <a:pt x="53964" y="69259"/>
                  </a:lnTo>
                  <a:lnTo>
                    <a:pt x="53230" y="69553"/>
                  </a:lnTo>
                  <a:lnTo>
                    <a:pt x="52479" y="69814"/>
                  </a:lnTo>
                  <a:lnTo>
                    <a:pt x="51712" y="70059"/>
                  </a:lnTo>
                  <a:lnTo>
                    <a:pt x="50945" y="70287"/>
                  </a:lnTo>
                  <a:lnTo>
                    <a:pt x="50178" y="70499"/>
                  </a:lnTo>
                  <a:lnTo>
                    <a:pt x="49394" y="70679"/>
                  </a:lnTo>
                  <a:lnTo>
                    <a:pt x="48594" y="70859"/>
                  </a:lnTo>
                  <a:lnTo>
                    <a:pt x="47811" y="71005"/>
                  </a:lnTo>
                  <a:lnTo>
                    <a:pt x="46995" y="71136"/>
                  </a:lnTo>
                  <a:lnTo>
                    <a:pt x="46195" y="71250"/>
                  </a:lnTo>
                  <a:lnTo>
                    <a:pt x="45379" y="71348"/>
                  </a:lnTo>
                  <a:lnTo>
                    <a:pt x="44546" y="71430"/>
                  </a:lnTo>
                  <a:lnTo>
                    <a:pt x="43714" y="71479"/>
                  </a:lnTo>
                  <a:lnTo>
                    <a:pt x="42881" y="71511"/>
                  </a:lnTo>
                  <a:lnTo>
                    <a:pt x="42049" y="71511"/>
                  </a:lnTo>
                  <a:lnTo>
                    <a:pt x="41004" y="71495"/>
                  </a:lnTo>
                  <a:lnTo>
                    <a:pt x="39976" y="71446"/>
                  </a:lnTo>
                  <a:lnTo>
                    <a:pt x="38964" y="71381"/>
                  </a:lnTo>
                  <a:lnTo>
                    <a:pt x="37952" y="71267"/>
                  </a:lnTo>
                  <a:lnTo>
                    <a:pt x="36956" y="71120"/>
                  </a:lnTo>
                  <a:lnTo>
                    <a:pt x="35960" y="70956"/>
                  </a:lnTo>
                  <a:lnTo>
                    <a:pt x="34981" y="70744"/>
                  </a:lnTo>
                  <a:lnTo>
                    <a:pt x="34018" y="70516"/>
                  </a:lnTo>
                  <a:lnTo>
                    <a:pt x="33055" y="70255"/>
                  </a:lnTo>
                  <a:lnTo>
                    <a:pt x="32108" y="69977"/>
                  </a:lnTo>
                  <a:lnTo>
                    <a:pt x="31178" y="69667"/>
                  </a:lnTo>
                  <a:lnTo>
                    <a:pt x="30263" y="69324"/>
                  </a:lnTo>
                  <a:lnTo>
                    <a:pt x="29349" y="68949"/>
                  </a:lnTo>
                  <a:lnTo>
                    <a:pt x="28452" y="68557"/>
                  </a:lnTo>
                  <a:lnTo>
                    <a:pt x="27587" y="68133"/>
                  </a:lnTo>
                  <a:lnTo>
                    <a:pt x="26721" y="67692"/>
                  </a:lnTo>
                  <a:lnTo>
                    <a:pt x="25873" y="67219"/>
                  </a:lnTo>
                  <a:lnTo>
                    <a:pt x="25040" y="66729"/>
                  </a:lnTo>
                  <a:lnTo>
                    <a:pt x="24224" y="66207"/>
                  </a:lnTo>
                  <a:lnTo>
                    <a:pt x="23424" y="65668"/>
                  </a:lnTo>
                  <a:lnTo>
                    <a:pt x="22641" y="65097"/>
                  </a:lnTo>
                  <a:lnTo>
                    <a:pt x="21873" y="64509"/>
                  </a:lnTo>
                  <a:lnTo>
                    <a:pt x="21123" y="63905"/>
                  </a:lnTo>
                  <a:lnTo>
                    <a:pt x="20404" y="63268"/>
                  </a:lnTo>
                  <a:lnTo>
                    <a:pt x="19686" y="62615"/>
                  </a:lnTo>
                  <a:lnTo>
                    <a:pt x="19001" y="61946"/>
                  </a:lnTo>
                  <a:lnTo>
                    <a:pt x="18331" y="61261"/>
                  </a:lnTo>
                  <a:lnTo>
                    <a:pt x="17695" y="60542"/>
                  </a:lnTo>
                  <a:lnTo>
                    <a:pt x="17058" y="59824"/>
                  </a:lnTo>
                  <a:lnTo>
                    <a:pt x="16454" y="59073"/>
                  </a:lnTo>
                  <a:lnTo>
                    <a:pt x="15867" y="58306"/>
                  </a:lnTo>
                  <a:lnTo>
                    <a:pt x="15312" y="57523"/>
                  </a:lnTo>
                  <a:lnTo>
                    <a:pt x="14822" y="56788"/>
                  </a:lnTo>
                  <a:lnTo>
                    <a:pt x="14332" y="56037"/>
                  </a:lnTo>
                  <a:lnTo>
                    <a:pt x="13875" y="55270"/>
                  </a:lnTo>
                  <a:lnTo>
                    <a:pt x="13451" y="54487"/>
                  </a:lnTo>
                  <a:lnTo>
                    <a:pt x="13026" y="53687"/>
                  </a:lnTo>
                  <a:lnTo>
                    <a:pt x="12635" y="52887"/>
                  </a:lnTo>
                  <a:lnTo>
                    <a:pt x="12276" y="52071"/>
                  </a:lnTo>
                  <a:lnTo>
                    <a:pt x="11916" y="51238"/>
                  </a:lnTo>
                  <a:lnTo>
                    <a:pt x="1" y="51238"/>
                  </a:lnTo>
                  <a:lnTo>
                    <a:pt x="246" y="52055"/>
                  </a:lnTo>
                  <a:lnTo>
                    <a:pt x="490" y="52854"/>
                  </a:lnTo>
                  <a:lnTo>
                    <a:pt x="768" y="53654"/>
                  </a:lnTo>
                  <a:lnTo>
                    <a:pt x="1062" y="54438"/>
                  </a:lnTo>
                  <a:lnTo>
                    <a:pt x="1355" y="55221"/>
                  </a:lnTo>
                  <a:lnTo>
                    <a:pt x="1682" y="55988"/>
                  </a:lnTo>
                  <a:lnTo>
                    <a:pt x="2008" y="56756"/>
                  </a:lnTo>
                  <a:lnTo>
                    <a:pt x="2351" y="57523"/>
                  </a:lnTo>
                  <a:lnTo>
                    <a:pt x="2694" y="58208"/>
                  </a:lnTo>
                  <a:lnTo>
                    <a:pt x="3037" y="58910"/>
                  </a:lnTo>
                  <a:lnTo>
                    <a:pt x="3396" y="59579"/>
                  </a:lnTo>
                  <a:lnTo>
                    <a:pt x="3755" y="60265"/>
                  </a:lnTo>
                  <a:lnTo>
                    <a:pt x="4130" y="60934"/>
                  </a:lnTo>
                  <a:lnTo>
                    <a:pt x="4522" y="61587"/>
                  </a:lnTo>
                  <a:lnTo>
                    <a:pt x="4930" y="62240"/>
                  </a:lnTo>
                  <a:lnTo>
                    <a:pt x="5338" y="62893"/>
                  </a:lnTo>
                  <a:lnTo>
                    <a:pt x="5763" y="63530"/>
                  </a:lnTo>
                  <a:lnTo>
                    <a:pt x="6203" y="64150"/>
                  </a:lnTo>
                  <a:lnTo>
                    <a:pt x="6644" y="64770"/>
                  </a:lnTo>
                  <a:lnTo>
                    <a:pt x="7101" y="65390"/>
                  </a:lnTo>
                  <a:lnTo>
                    <a:pt x="7575" y="65994"/>
                  </a:lnTo>
                  <a:lnTo>
                    <a:pt x="8048" y="66598"/>
                  </a:lnTo>
                  <a:lnTo>
                    <a:pt x="8538" y="67186"/>
                  </a:lnTo>
                  <a:lnTo>
                    <a:pt x="9027" y="67757"/>
                  </a:lnTo>
                  <a:lnTo>
                    <a:pt x="9533" y="68329"/>
                  </a:lnTo>
                  <a:lnTo>
                    <a:pt x="10056" y="68900"/>
                  </a:lnTo>
                  <a:lnTo>
                    <a:pt x="10578" y="69455"/>
                  </a:lnTo>
                  <a:lnTo>
                    <a:pt x="11117" y="69993"/>
                  </a:lnTo>
                  <a:lnTo>
                    <a:pt x="11655" y="70532"/>
                  </a:lnTo>
                  <a:lnTo>
                    <a:pt x="12210" y="71054"/>
                  </a:lnTo>
                  <a:lnTo>
                    <a:pt x="12782" y="71560"/>
                  </a:lnTo>
                  <a:lnTo>
                    <a:pt x="13353" y="72066"/>
                  </a:lnTo>
                  <a:lnTo>
                    <a:pt x="13924" y="72572"/>
                  </a:lnTo>
                  <a:lnTo>
                    <a:pt x="14512" y="73046"/>
                  </a:lnTo>
                  <a:lnTo>
                    <a:pt x="15116" y="73536"/>
                  </a:lnTo>
                  <a:lnTo>
                    <a:pt x="15720" y="73993"/>
                  </a:lnTo>
                  <a:lnTo>
                    <a:pt x="16340" y="74450"/>
                  </a:lnTo>
                  <a:lnTo>
                    <a:pt x="16960" y="74890"/>
                  </a:lnTo>
                  <a:lnTo>
                    <a:pt x="17597" y="75331"/>
                  </a:lnTo>
                  <a:lnTo>
                    <a:pt x="18233" y="75755"/>
                  </a:lnTo>
                  <a:lnTo>
                    <a:pt x="18870" y="76164"/>
                  </a:lnTo>
                  <a:lnTo>
                    <a:pt x="19539" y="76555"/>
                  </a:lnTo>
                  <a:lnTo>
                    <a:pt x="20192" y="76947"/>
                  </a:lnTo>
                  <a:lnTo>
                    <a:pt x="20861" y="77322"/>
                  </a:lnTo>
                  <a:lnTo>
                    <a:pt x="21531" y="77698"/>
                  </a:lnTo>
                  <a:lnTo>
                    <a:pt x="22216" y="78057"/>
                  </a:lnTo>
                  <a:lnTo>
                    <a:pt x="22918" y="78400"/>
                  </a:lnTo>
                  <a:lnTo>
                    <a:pt x="23604" y="78726"/>
                  </a:lnTo>
                  <a:lnTo>
                    <a:pt x="24306" y="79053"/>
                  </a:lnTo>
                  <a:lnTo>
                    <a:pt x="25024" y="79346"/>
                  </a:lnTo>
                  <a:lnTo>
                    <a:pt x="25742" y="79657"/>
                  </a:lnTo>
                  <a:lnTo>
                    <a:pt x="26460" y="79934"/>
                  </a:lnTo>
                  <a:lnTo>
                    <a:pt x="27195" y="80195"/>
                  </a:lnTo>
                  <a:lnTo>
                    <a:pt x="27929" y="80456"/>
                  </a:lnTo>
                  <a:lnTo>
                    <a:pt x="28664" y="80701"/>
                  </a:lnTo>
                  <a:lnTo>
                    <a:pt x="29415" y="80930"/>
                  </a:lnTo>
                  <a:lnTo>
                    <a:pt x="30166" y="81158"/>
                  </a:lnTo>
                  <a:lnTo>
                    <a:pt x="30933" y="81371"/>
                  </a:lnTo>
                  <a:lnTo>
                    <a:pt x="31684" y="81550"/>
                  </a:lnTo>
                  <a:lnTo>
                    <a:pt x="32467" y="81730"/>
                  </a:lnTo>
                  <a:lnTo>
                    <a:pt x="33234" y="81893"/>
                  </a:lnTo>
                  <a:lnTo>
                    <a:pt x="34018" y="82056"/>
                  </a:lnTo>
                  <a:lnTo>
                    <a:pt x="34801" y="82187"/>
                  </a:lnTo>
                  <a:lnTo>
                    <a:pt x="35585" y="82317"/>
                  </a:lnTo>
                  <a:lnTo>
                    <a:pt x="36385" y="82415"/>
                  </a:lnTo>
                  <a:lnTo>
                    <a:pt x="37168" y="82513"/>
                  </a:lnTo>
                  <a:lnTo>
                    <a:pt x="37984" y="82595"/>
                  </a:lnTo>
                  <a:lnTo>
                    <a:pt x="38784" y="82660"/>
                  </a:lnTo>
                  <a:lnTo>
                    <a:pt x="39600" y="82725"/>
                  </a:lnTo>
                  <a:lnTo>
                    <a:pt x="40400" y="82758"/>
                  </a:lnTo>
                  <a:lnTo>
                    <a:pt x="41233" y="82774"/>
                  </a:lnTo>
                  <a:lnTo>
                    <a:pt x="42049" y="82791"/>
                  </a:lnTo>
                  <a:lnTo>
                    <a:pt x="43175" y="82774"/>
                  </a:lnTo>
                  <a:lnTo>
                    <a:pt x="44301" y="82725"/>
                  </a:lnTo>
                  <a:lnTo>
                    <a:pt x="45411" y="82660"/>
                  </a:lnTo>
                  <a:lnTo>
                    <a:pt x="46521" y="82562"/>
                  </a:lnTo>
                  <a:lnTo>
                    <a:pt x="47631" y="82432"/>
                  </a:lnTo>
                  <a:lnTo>
                    <a:pt x="48708" y="82285"/>
                  </a:lnTo>
                  <a:lnTo>
                    <a:pt x="49802" y="82105"/>
                  </a:lnTo>
                  <a:lnTo>
                    <a:pt x="50879" y="81893"/>
                  </a:lnTo>
                  <a:lnTo>
                    <a:pt x="51940" y="81664"/>
                  </a:lnTo>
                  <a:lnTo>
                    <a:pt x="52985" y="81403"/>
                  </a:lnTo>
                  <a:lnTo>
                    <a:pt x="54030" y="81126"/>
                  </a:lnTo>
                  <a:lnTo>
                    <a:pt x="55074" y="80816"/>
                  </a:lnTo>
                  <a:lnTo>
                    <a:pt x="56086" y="80489"/>
                  </a:lnTo>
                  <a:lnTo>
                    <a:pt x="57098" y="80130"/>
                  </a:lnTo>
                  <a:lnTo>
                    <a:pt x="58110" y="79755"/>
                  </a:lnTo>
                  <a:lnTo>
                    <a:pt x="59090" y="79346"/>
                  </a:lnTo>
                  <a:lnTo>
                    <a:pt x="60069" y="78922"/>
                  </a:lnTo>
                  <a:lnTo>
                    <a:pt x="61032" y="78465"/>
                  </a:lnTo>
                  <a:lnTo>
                    <a:pt x="61979" y="77992"/>
                  </a:lnTo>
                  <a:lnTo>
                    <a:pt x="62926" y="77502"/>
                  </a:lnTo>
                  <a:lnTo>
                    <a:pt x="63840" y="76980"/>
                  </a:lnTo>
                  <a:lnTo>
                    <a:pt x="64754" y="76441"/>
                  </a:lnTo>
                  <a:lnTo>
                    <a:pt x="65652" y="75886"/>
                  </a:lnTo>
                  <a:lnTo>
                    <a:pt x="66533" y="75315"/>
                  </a:lnTo>
                  <a:lnTo>
                    <a:pt x="67398" y="74711"/>
                  </a:lnTo>
                  <a:lnTo>
                    <a:pt x="68247" y="74090"/>
                  </a:lnTo>
                  <a:lnTo>
                    <a:pt x="69080" y="73454"/>
                  </a:lnTo>
                  <a:lnTo>
                    <a:pt x="69896" y="72785"/>
                  </a:lnTo>
                  <a:lnTo>
                    <a:pt x="70696" y="72115"/>
                  </a:lnTo>
                  <a:lnTo>
                    <a:pt x="71495" y="71414"/>
                  </a:lnTo>
                  <a:lnTo>
                    <a:pt x="72263" y="70695"/>
                  </a:lnTo>
                  <a:lnTo>
                    <a:pt x="73013" y="69961"/>
                  </a:lnTo>
                  <a:lnTo>
                    <a:pt x="73748" y="69210"/>
                  </a:lnTo>
                  <a:lnTo>
                    <a:pt x="74466" y="68443"/>
                  </a:lnTo>
                  <a:lnTo>
                    <a:pt x="75152" y="67659"/>
                  </a:lnTo>
                  <a:lnTo>
                    <a:pt x="75837" y="66859"/>
                  </a:lnTo>
                  <a:lnTo>
                    <a:pt x="76490" y="66027"/>
                  </a:lnTo>
                  <a:lnTo>
                    <a:pt x="77143" y="65195"/>
                  </a:lnTo>
                  <a:lnTo>
                    <a:pt x="77763" y="64346"/>
                  </a:lnTo>
                  <a:lnTo>
                    <a:pt x="78351" y="63481"/>
                  </a:lnTo>
                  <a:lnTo>
                    <a:pt x="78939" y="62599"/>
                  </a:lnTo>
                  <a:lnTo>
                    <a:pt x="79494" y="61701"/>
                  </a:lnTo>
                  <a:lnTo>
                    <a:pt x="80032" y="60804"/>
                  </a:lnTo>
                  <a:lnTo>
                    <a:pt x="80555" y="59873"/>
                  </a:lnTo>
                  <a:lnTo>
                    <a:pt x="81044" y="58927"/>
                  </a:lnTo>
                  <a:lnTo>
                    <a:pt x="81518" y="57980"/>
                  </a:lnTo>
                  <a:lnTo>
                    <a:pt x="81958" y="57017"/>
                  </a:lnTo>
                  <a:lnTo>
                    <a:pt x="82399" y="56037"/>
                  </a:lnTo>
                  <a:lnTo>
                    <a:pt x="82791" y="55058"/>
                  </a:lnTo>
                  <a:lnTo>
                    <a:pt x="83183" y="54062"/>
                  </a:lnTo>
                  <a:lnTo>
                    <a:pt x="83525" y="53050"/>
                  </a:lnTo>
                  <a:lnTo>
                    <a:pt x="83868" y="52022"/>
                  </a:lnTo>
                  <a:lnTo>
                    <a:pt x="84178" y="50994"/>
                  </a:lnTo>
                  <a:lnTo>
                    <a:pt x="84456" y="49949"/>
                  </a:lnTo>
                  <a:lnTo>
                    <a:pt x="84717" y="48888"/>
                  </a:lnTo>
                  <a:lnTo>
                    <a:pt x="84945" y="47827"/>
                  </a:lnTo>
                  <a:lnTo>
                    <a:pt x="85158" y="46750"/>
                  </a:lnTo>
                  <a:lnTo>
                    <a:pt x="85321" y="45672"/>
                  </a:lnTo>
                  <a:lnTo>
                    <a:pt x="85484" y="44579"/>
                  </a:lnTo>
                  <a:lnTo>
                    <a:pt x="85615" y="43485"/>
                  </a:lnTo>
                  <a:lnTo>
                    <a:pt x="85713" y="42375"/>
                  </a:lnTo>
                  <a:lnTo>
                    <a:pt x="85778" y="41249"/>
                  </a:lnTo>
                  <a:lnTo>
                    <a:pt x="85827" y="40122"/>
                  </a:lnTo>
                  <a:lnTo>
                    <a:pt x="85827" y="38996"/>
                  </a:lnTo>
                  <a:lnTo>
                    <a:pt x="85827" y="38098"/>
                  </a:lnTo>
                  <a:lnTo>
                    <a:pt x="85794" y="37201"/>
                  </a:lnTo>
                  <a:lnTo>
                    <a:pt x="85745" y="36303"/>
                  </a:lnTo>
                  <a:lnTo>
                    <a:pt x="85696" y="35405"/>
                  </a:lnTo>
                  <a:lnTo>
                    <a:pt x="85615" y="34524"/>
                  </a:lnTo>
                  <a:lnTo>
                    <a:pt x="85517" y="33642"/>
                  </a:lnTo>
                  <a:lnTo>
                    <a:pt x="85403" y="32761"/>
                  </a:lnTo>
                  <a:lnTo>
                    <a:pt x="85256" y="31896"/>
                  </a:lnTo>
                  <a:lnTo>
                    <a:pt x="85109" y="31031"/>
                  </a:lnTo>
                  <a:lnTo>
                    <a:pt x="84945" y="30182"/>
                  </a:lnTo>
                  <a:lnTo>
                    <a:pt x="84766" y="29333"/>
                  </a:lnTo>
                  <a:lnTo>
                    <a:pt x="84570" y="28484"/>
                  </a:lnTo>
                  <a:lnTo>
                    <a:pt x="84342" y="27635"/>
                  </a:lnTo>
                  <a:lnTo>
                    <a:pt x="84113" y="26803"/>
                  </a:lnTo>
                  <a:lnTo>
                    <a:pt x="83868" y="25987"/>
                  </a:lnTo>
                  <a:lnTo>
                    <a:pt x="83607" y="25171"/>
                  </a:lnTo>
                  <a:lnTo>
                    <a:pt x="83329" y="24355"/>
                  </a:lnTo>
                  <a:lnTo>
                    <a:pt x="83036" y="23555"/>
                  </a:lnTo>
                  <a:lnTo>
                    <a:pt x="82726" y="22755"/>
                  </a:lnTo>
                  <a:lnTo>
                    <a:pt x="82399" y="21955"/>
                  </a:lnTo>
                  <a:lnTo>
                    <a:pt x="82056" y="21172"/>
                  </a:lnTo>
                  <a:lnTo>
                    <a:pt x="81697" y="20404"/>
                  </a:lnTo>
                  <a:lnTo>
                    <a:pt x="81338" y="19637"/>
                  </a:lnTo>
                  <a:lnTo>
                    <a:pt x="80946" y="18886"/>
                  </a:lnTo>
                  <a:lnTo>
                    <a:pt x="80555" y="18136"/>
                  </a:lnTo>
                  <a:lnTo>
                    <a:pt x="80147" y="17401"/>
                  </a:lnTo>
                  <a:lnTo>
                    <a:pt x="79722" y="16666"/>
                  </a:lnTo>
                  <a:lnTo>
                    <a:pt x="79281" y="15948"/>
                  </a:lnTo>
                  <a:lnTo>
                    <a:pt x="78824" y="15230"/>
                  </a:lnTo>
                  <a:lnTo>
                    <a:pt x="78351" y="14528"/>
                  </a:lnTo>
                  <a:lnTo>
                    <a:pt x="77878" y="13843"/>
                  </a:lnTo>
                  <a:lnTo>
                    <a:pt x="77388" y="13157"/>
                  </a:lnTo>
                  <a:lnTo>
                    <a:pt x="76621" y="12129"/>
                  </a:lnTo>
                  <a:lnTo>
                    <a:pt x="75821" y="11133"/>
                  </a:lnTo>
                  <a:lnTo>
                    <a:pt x="75005" y="10170"/>
                  </a:lnTo>
                  <a:lnTo>
                    <a:pt x="74140" y="9223"/>
                  </a:lnTo>
                  <a:lnTo>
                    <a:pt x="73258" y="8293"/>
                  </a:lnTo>
                  <a:lnTo>
                    <a:pt x="72360" y="7395"/>
                  </a:lnTo>
                  <a:lnTo>
                    <a:pt x="71430" y="6530"/>
                  </a:lnTo>
                  <a:lnTo>
                    <a:pt x="70467" y="5681"/>
                  </a:lnTo>
                  <a:lnTo>
                    <a:pt x="69488" y="4881"/>
                  </a:lnTo>
                  <a:lnTo>
                    <a:pt x="68492" y="4081"/>
                  </a:lnTo>
                  <a:lnTo>
                    <a:pt x="67464" y="3331"/>
                  </a:lnTo>
                  <a:lnTo>
                    <a:pt x="66403" y="2596"/>
                  </a:lnTo>
                  <a:lnTo>
                    <a:pt x="65342" y="1911"/>
                  </a:lnTo>
                  <a:lnTo>
                    <a:pt x="64248" y="1241"/>
                  </a:lnTo>
                  <a:lnTo>
                    <a:pt x="63122" y="605"/>
                  </a:lnTo>
                  <a:lnTo>
                    <a:pt x="61995"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flipH="1">
              <a:off x="2091135" y="2598491"/>
              <a:ext cx="872706" cy="872706"/>
            </a:xfrm>
            <a:custGeom>
              <a:rect b="b" l="l" r="r" t="t"/>
              <a:pathLst>
                <a:path extrusionOk="0" h="46750" w="46750">
                  <a:moveTo>
                    <a:pt x="32483" y="1"/>
                  </a:moveTo>
                  <a:lnTo>
                    <a:pt x="24142" y="8342"/>
                  </a:lnTo>
                  <a:lnTo>
                    <a:pt x="15605" y="16879"/>
                  </a:lnTo>
                  <a:lnTo>
                    <a:pt x="1" y="32483"/>
                  </a:lnTo>
                  <a:lnTo>
                    <a:pt x="2922" y="35405"/>
                  </a:lnTo>
                  <a:lnTo>
                    <a:pt x="11345" y="43828"/>
                  </a:lnTo>
                  <a:lnTo>
                    <a:pt x="14283" y="46750"/>
                  </a:lnTo>
                  <a:lnTo>
                    <a:pt x="31439" y="29594"/>
                  </a:lnTo>
                  <a:lnTo>
                    <a:pt x="39535" y="21498"/>
                  </a:lnTo>
                  <a:lnTo>
                    <a:pt x="46750" y="14267"/>
                  </a:lnTo>
                  <a:lnTo>
                    <a:pt x="43730" y="11247"/>
                  </a:lnTo>
                  <a:lnTo>
                    <a:pt x="324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flipH="1">
              <a:off x="2091135" y="2598491"/>
              <a:ext cx="872706" cy="872706"/>
            </a:xfrm>
            <a:custGeom>
              <a:rect b="b" l="l" r="r" t="t"/>
              <a:pathLst>
                <a:path extrusionOk="0" fill="none" h="46750" w="46750">
                  <a:moveTo>
                    <a:pt x="1" y="32483"/>
                  </a:moveTo>
                  <a:lnTo>
                    <a:pt x="2922" y="35405"/>
                  </a:lnTo>
                  <a:lnTo>
                    <a:pt x="11345" y="43828"/>
                  </a:lnTo>
                  <a:lnTo>
                    <a:pt x="14283" y="46750"/>
                  </a:lnTo>
                  <a:lnTo>
                    <a:pt x="31439" y="29594"/>
                  </a:lnTo>
                  <a:lnTo>
                    <a:pt x="39535" y="21498"/>
                  </a:lnTo>
                  <a:lnTo>
                    <a:pt x="46750" y="14267"/>
                  </a:lnTo>
                  <a:lnTo>
                    <a:pt x="43730" y="11247"/>
                  </a:lnTo>
                  <a:lnTo>
                    <a:pt x="32483" y="1"/>
                  </a:lnTo>
                  <a:lnTo>
                    <a:pt x="24142" y="8342"/>
                  </a:lnTo>
                  <a:lnTo>
                    <a:pt x="15605" y="16879"/>
                  </a:lnTo>
                  <a:lnTo>
                    <a:pt x="1" y="3248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flipH="1">
              <a:off x="1975370" y="2483018"/>
              <a:ext cx="325449" cy="325449"/>
            </a:xfrm>
            <a:custGeom>
              <a:rect b="b" l="l" r="r" t="t"/>
              <a:pathLst>
                <a:path extrusionOk="0" h="17434" w="17434">
                  <a:moveTo>
                    <a:pt x="9223" y="0"/>
                  </a:moveTo>
                  <a:lnTo>
                    <a:pt x="0" y="9206"/>
                  </a:lnTo>
                  <a:lnTo>
                    <a:pt x="8211" y="17433"/>
                  </a:lnTo>
                  <a:lnTo>
                    <a:pt x="17433" y="8211"/>
                  </a:lnTo>
                  <a:lnTo>
                    <a:pt x="922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flipH="1">
              <a:off x="1905000" y="2412626"/>
              <a:ext cx="247120" cy="247139"/>
            </a:xfrm>
            <a:custGeom>
              <a:rect b="b" l="l" r="r" t="t"/>
              <a:pathLst>
                <a:path extrusionOk="0" h="13239" w="13238">
                  <a:moveTo>
                    <a:pt x="2514" y="1"/>
                  </a:moveTo>
                  <a:lnTo>
                    <a:pt x="0" y="2514"/>
                  </a:lnTo>
                  <a:lnTo>
                    <a:pt x="10724" y="13239"/>
                  </a:lnTo>
                  <a:lnTo>
                    <a:pt x="13238" y="10725"/>
                  </a:lnTo>
                  <a:lnTo>
                    <a:pt x="25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flipH="1">
              <a:off x="2751737" y="3259388"/>
              <a:ext cx="284623" cy="284605"/>
            </a:xfrm>
            <a:custGeom>
              <a:rect b="b" l="l" r="r" t="t"/>
              <a:pathLst>
                <a:path extrusionOk="0" h="15246" w="15247">
                  <a:moveTo>
                    <a:pt x="6824" y="0"/>
                  </a:moveTo>
                  <a:lnTo>
                    <a:pt x="1" y="6823"/>
                  </a:lnTo>
                  <a:lnTo>
                    <a:pt x="8423" y="15246"/>
                  </a:lnTo>
                  <a:lnTo>
                    <a:pt x="15246" y="8423"/>
                  </a:lnTo>
                  <a:lnTo>
                    <a:pt x="68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flipH="1">
              <a:off x="2168552" y="2908677"/>
              <a:ext cx="297709" cy="297709"/>
            </a:xfrm>
            <a:custGeom>
              <a:rect b="b" l="l" r="r" t="t"/>
              <a:pathLst>
                <a:path extrusionOk="0" h="15948" w="15948">
                  <a:moveTo>
                    <a:pt x="7558" y="0"/>
                  </a:moveTo>
                  <a:lnTo>
                    <a:pt x="7150" y="33"/>
                  </a:lnTo>
                  <a:lnTo>
                    <a:pt x="6758" y="82"/>
                  </a:lnTo>
                  <a:lnTo>
                    <a:pt x="6366" y="164"/>
                  </a:lnTo>
                  <a:lnTo>
                    <a:pt x="5974" y="245"/>
                  </a:lnTo>
                  <a:lnTo>
                    <a:pt x="5599" y="360"/>
                  </a:lnTo>
                  <a:lnTo>
                    <a:pt x="5223" y="474"/>
                  </a:lnTo>
                  <a:lnTo>
                    <a:pt x="4864" y="621"/>
                  </a:lnTo>
                  <a:lnTo>
                    <a:pt x="4522" y="784"/>
                  </a:lnTo>
                  <a:lnTo>
                    <a:pt x="4179" y="964"/>
                  </a:lnTo>
                  <a:lnTo>
                    <a:pt x="3836" y="1143"/>
                  </a:lnTo>
                  <a:lnTo>
                    <a:pt x="3510" y="1355"/>
                  </a:lnTo>
                  <a:lnTo>
                    <a:pt x="3199" y="1584"/>
                  </a:lnTo>
                  <a:lnTo>
                    <a:pt x="2906" y="1812"/>
                  </a:lnTo>
                  <a:lnTo>
                    <a:pt x="2612" y="2073"/>
                  </a:lnTo>
                  <a:lnTo>
                    <a:pt x="2334" y="2335"/>
                  </a:lnTo>
                  <a:lnTo>
                    <a:pt x="2073" y="2612"/>
                  </a:lnTo>
                  <a:lnTo>
                    <a:pt x="1828" y="2906"/>
                  </a:lnTo>
                  <a:lnTo>
                    <a:pt x="1583" y="3200"/>
                  </a:lnTo>
                  <a:lnTo>
                    <a:pt x="1355" y="3510"/>
                  </a:lnTo>
                  <a:lnTo>
                    <a:pt x="1159" y="3836"/>
                  </a:lnTo>
                  <a:lnTo>
                    <a:pt x="963" y="4163"/>
                  </a:lnTo>
                  <a:lnTo>
                    <a:pt x="784" y="4506"/>
                  </a:lnTo>
                  <a:lnTo>
                    <a:pt x="620" y="4865"/>
                  </a:lnTo>
                  <a:lnTo>
                    <a:pt x="490" y="5224"/>
                  </a:lnTo>
                  <a:lnTo>
                    <a:pt x="359" y="5599"/>
                  </a:lnTo>
                  <a:lnTo>
                    <a:pt x="245" y="5975"/>
                  </a:lnTo>
                  <a:lnTo>
                    <a:pt x="163" y="6366"/>
                  </a:lnTo>
                  <a:lnTo>
                    <a:pt x="98" y="6758"/>
                  </a:lnTo>
                  <a:lnTo>
                    <a:pt x="49" y="7150"/>
                  </a:lnTo>
                  <a:lnTo>
                    <a:pt x="16" y="7558"/>
                  </a:lnTo>
                  <a:lnTo>
                    <a:pt x="0" y="7966"/>
                  </a:lnTo>
                  <a:lnTo>
                    <a:pt x="16" y="8374"/>
                  </a:lnTo>
                  <a:lnTo>
                    <a:pt x="49" y="8782"/>
                  </a:lnTo>
                  <a:lnTo>
                    <a:pt x="98" y="9190"/>
                  </a:lnTo>
                  <a:lnTo>
                    <a:pt x="163" y="9582"/>
                  </a:lnTo>
                  <a:lnTo>
                    <a:pt x="245" y="9957"/>
                  </a:lnTo>
                  <a:lnTo>
                    <a:pt x="359" y="10333"/>
                  </a:lnTo>
                  <a:lnTo>
                    <a:pt x="490" y="10708"/>
                  </a:lnTo>
                  <a:lnTo>
                    <a:pt x="620" y="11067"/>
                  </a:lnTo>
                  <a:lnTo>
                    <a:pt x="784" y="11427"/>
                  </a:lnTo>
                  <a:lnTo>
                    <a:pt x="963" y="11769"/>
                  </a:lnTo>
                  <a:lnTo>
                    <a:pt x="1159" y="12112"/>
                  </a:lnTo>
                  <a:lnTo>
                    <a:pt x="1355" y="12422"/>
                  </a:lnTo>
                  <a:lnTo>
                    <a:pt x="1583" y="12732"/>
                  </a:lnTo>
                  <a:lnTo>
                    <a:pt x="1828" y="13042"/>
                  </a:lnTo>
                  <a:lnTo>
                    <a:pt x="2073" y="13336"/>
                  </a:lnTo>
                  <a:lnTo>
                    <a:pt x="2334" y="13614"/>
                  </a:lnTo>
                  <a:lnTo>
                    <a:pt x="2612" y="13875"/>
                  </a:lnTo>
                  <a:lnTo>
                    <a:pt x="2906" y="14120"/>
                  </a:lnTo>
                  <a:lnTo>
                    <a:pt x="3199" y="14365"/>
                  </a:lnTo>
                  <a:lnTo>
                    <a:pt x="3510" y="14577"/>
                  </a:lnTo>
                  <a:lnTo>
                    <a:pt x="3836" y="14789"/>
                  </a:lnTo>
                  <a:lnTo>
                    <a:pt x="4179" y="14985"/>
                  </a:lnTo>
                  <a:lnTo>
                    <a:pt x="4522" y="15164"/>
                  </a:lnTo>
                  <a:lnTo>
                    <a:pt x="4864" y="15311"/>
                  </a:lnTo>
                  <a:lnTo>
                    <a:pt x="5223" y="15458"/>
                  </a:lnTo>
                  <a:lnTo>
                    <a:pt x="5599" y="15589"/>
                  </a:lnTo>
                  <a:lnTo>
                    <a:pt x="5974" y="15687"/>
                  </a:lnTo>
                  <a:lnTo>
                    <a:pt x="6366" y="15785"/>
                  </a:lnTo>
                  <a:lnTo>
                    <a:pt x="6758" y="15850"/>
                  </a:lnTo>
                  <a:lnTo>
                    <a:pt x="7150" y="15899"/>
                  </a:lnTo>
                  <a:lnTo>
                    <a:pt x="7558" y="15932"/>
                  </a:lnTo>
                  <a:lnTo>
                    <a:pt x="7966" y="15948"/>
                  </a:lnTo>
                  <a:lnTo>
                    <a:pt x="8374" y="15932"/>
                  </a:lnTo>
                  <a:lnTo>
                    <a:pt x="8782" y="15899"/>
                  </a:lnTo>
                  <a:lnTo>
                    <a:pt x="9190" y="15850"/>
                  </a:lnTo>
                  <a:lnTo>
                    <a:pt x="9582" y="15785"/>
                  </a:lnTo>
                  <a:lnTo>
                    <a:pt x="9957" y="15687"/>
                  </a:lnTo>
                  <a:lnTo>
                    <a:pt x="10349" y="15589"/>
                  </a:lnTo>
                  <a:lnTo>
                    <a:pt x="10708" y="15458"/>
                  </a:lnTo>
                  <a:lnTo>
                    <a:pt x="11083" y="15311"/>
                  </a:lnTo>
                  <a:lnTo>
                    <a:pt x="11426" y="15164"/>
                  </a:lnTo>
                  <a:lnTo>
                    <a:pt x="11769" y="14985"/>
                  </a:lnTo>
                  <a:lnTo>
                    <a:pt x="12112" y="14789"/>
                  </a:lnTo>
                  <a:lnTo>
                    <a:pt x="12438" y="14577"/>
                  </a:lnTo>
                  <a:lnTo>
                    <a:pt x="12748" y="14365"/>
                  </a:lnTo>
                  <a:lnTo>
                    <a:pt x="13042" y="14120"/>
                  </a:lnTo>
                  <a:lnTo>
                    <a:pt x="13336" y="13875"/>
                  </a:lnTo>
                  <a:lnTo>
                    <a:pt x="13613" y="13614"/>
                  </a:lnTo>
                  <a:lnTo>
                    <a:pt x="13875" y="13336"/>
                  </a:lnTo>
                  <a:lnTo>
                    <a:pt x="14119" y="13042"/>
                  </a:lnTo>
                  <a:lnTo>
                    <a:pt x="14364" y="12732"/>
                  </a:lnTo>
                  <a:lnTo>
                    <a:pt x="14593" y="12422"/>
                  </a:lnTo>
                  <a:lnTo>
                    <a:pt x="14789" y="12112"/>
                  </a:lnTo>
                  <a:lnTo>
                    <a:pt x="14985" y="11769"/>
                  </a:lnTo>
                  <a:lnTo>
                    <a:pt x="15164" y="11427"/>
                  </a:lnTo>
                  <a:lnTo>
                    <a:pt x="15327" y="11067"/>
                  </a:lnTo>
                  <a:lnTo>
                    <a:pt x="15458" y="10708"/>
                  </a:lnTo>
                  <a:lnTo>
                    <a:pt x="15589" y="10333"/>
                  </a:lnTo>
                  <a:lnTo>
                    <a:pt x="15703" y="9957"/>
                  </a:lnTo>
                  <a:lnTo>
                    <a:pt x="15784" y="9582"/>
                  </a:lnTo>
                  <a:lnTo>
                    <a:pt x="15850" y="9190"/>
                  </a:lnTo>
                  <a:lnTo>
                    <a:pt x="15915" y="8782"/>
                  </a:lnTo>
                  <a:lnTo>
                    <a:pt x="15931" y="8374"/>
                  </a:lnTo>
                  <a:lnTo>
                    <a:pt x="15948" y="7966"/>
                  </a:lnTo>
                  <a:lnTo>
                    <a:pt x="15931" y="7558"/>
                  </a:lnTo>
                  <a:lnTo>
                    <a:pt x="15915" y="7150"/>
                  </a:lnTo>
                  <a:lnTo>
                    <a:pt x="15850" y="6758"/>
                  </a:lnTo>
                  <a:lnTo>
                    <a:pt x="15784" y="6366"/>
                  </a:lnTo>
                  <a:lnTo>
                    <a:pt x="15703" y="5975"/>
                  </a:lnTo>
                  <a:lnTo>
                    <a:pt x="15589" y="5599"/>
                  </a:lnTo>
                  <a:lnTo>
                    <a:pt x="15458" y="5224"/>
                  </a:lnTo>
                  <a:lnTo>
                    <a:pt x="15327" y="4865"/>
                  </a:lnTo>
                  <a:lnTo>
                    <a:pt x="15164" y="4506"/>
                  </a:lnTo>
                  <a:lnTo>
                    <a:pt x="14985" y="4163"/>
                  </a:lnTo>
                  <a:lnTo>
                    <a:pt x="14789" y="3836"/>
                  </a:lnTo>
                  <a:lnTo>
                    <a:pt x="14593" y="3510"/>
                  </a:lnTo>
                  <a:lnTo>
                    <a:pt x="14364" y="3200"/>
                  </a:lnTo>
                  <a:lnTo>
                    <a:pt x="14119" y="2906"/>
                  </a:lnTo>
                  <a:lnTo>
                    <a:pt x="13875" y="2612"/>
                  </a:lnTo>
                  <a:lnTo>
                    <a:pt x="13613" y="2335"/>
                  </a:lnTo>
                  <a:lnTo>
                    <a:pt x="13336" y="2073"/>
                  </a:lnTo>
                  <a:lnTo>
                    <a:pt x="13042" y="1812"/>
                  </a:lnTo>
                  <a:lnTo>
                    <a:pt x="12748" y="1584"/>
                  </a:lnTo>
                  <a:lnTo>
                    <a:pt x="12438" y="1355"/>
                  </a:lnTo>
                  <a:lnTo>
                    <a:pt x="12112" y="1143"/>
                  </a:lnTo>
                  <a:lnTo>
                    <a:pt x="11769" y="964"/>
                  </a:lnTo>
                  <a:lnTo>
                    <a:pt x="11426" y="784"/>
                  </a:lnTo>
                  <a:lnTo>
                    <a:pt x="11083" y="621"/>
                  </a:lnTo>
                  <a:lnTo>
                    <a:pt x="10708" y="474"/>
                  </a:lnTo>
                  <a:lnTo>
                    <a:pt x="10349" y="360"/>
                  </a:lnTo>
                  <a:lnTo>
                    <a:pt x="9957" y="245"/>
                  </a:lnTo>
                  <a:lnTo>
                    <a:pt x="9582" y="164"/>
                  </a:lnTo>
                  <a:lnTo>
                    <a:pt x="9190" y="82"/>
                  </a:lnTo>
                  <a:lnTo>
                    <a:pt x="8782" y="33"/>
                  </a:lnTo>
                  <a:lnTo>
                    <a:pt x="83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flipH="1">
              <a:off x="2245335" y="2985453"/>
              <a:ext cx="144150" cy="144150"/>
            </a:xfrm>
            <a:custGeom>
              <a:rect b="b" l="l" r="r" t="t"/>
              <a:pathLst>
                <a:path extrusionOk="0" h="7722" w="7722">
                  <a:moveTo>
                    <a:pt x="3657" y="1"/>
                  </a:moveTo>
                  <a:lnTo>
                    <a:pt x="3461" y="17"/>
                  </a:lnTo>
                  <a:lnTo>
                    <a:pt x="3265" y="34"/>
                  </a:lnTo>
                  <a:lnTo>
                    <a:pt x="3086" y="66"/>
                  </a:lnTo>
                  <a:lnTo>
                    <a:pt x="2710" y="164"/>
                  </a:lnTo>
                  <a:lnTo>
                    <a:pt x="2351" y="295"/>
                  </a:lnTo>
                  <a:lnTo>
                    <a:pt x="2025" y="458"/>
                  </a:lnTo>
                  <a:lnTo>
                    <a:pt x="1698" y="654"/>
                  </a:lnTo>
                  <a:lnTo>
                    <a:pt x="1404" y="882"/>
                  </a:lnTo>
                  <a:lnTo>
                    <a:pt x="1127" y="1127"/>
                  </a:lnTo>
                  <a:lnTo>
                    <a:pt x="882" y="1405"/>
                  </a:lnTo>
                  <a:lnTo>
                    <a:pt x="653" y="1698"/>
                  </a:lnTo>
                  <a:lnTo>
                    <a:pt x="458" y="2025"/>
                  </a:lnTo>
                  <a:lnTo>
                    <a:pt x="294" y="2351"/>
                  </a:lnTo>
                  <a:lnTo>
                    <a:pt x="180" y="2710"/>
                  </a:lnTo>
                  <a:lnTo>
                    <a:pt x="82" y="3086"/>
                  </a:lnTo>
                  <a:lnTo>
                    <a:pt x="49" y="3265"/>
                  </a:lnTo>
                  <a:lnTo>
                    <a:pt x="17" y="3461"/>
                  </a:lnTo>
                  <a:lnTo>
                    <a:pt x="0" y="3657"/>
                  </a:lnTo>
                  <a:lnTo>
                    <a:pt x="0" y="3853"/>
                  </a:lnTo>
                  <a:lnTo>
                    <a:pt x="0" y="4049"/>
                  </a:lnTo>
                  <a:lnTo>
                    <a:pt x="17" y="4245"/>
                  </a:lnTo>
                  <a:lnTo>
                    <a:pt x="49" y="4441"/>
                  </a:lnTo>
                  <a:lnTo>
                    <a:pt x="82" y="4637"/>
                  </a:lnTo>
                  <a:lnTo>
                    <a:pt x="180" y="5012"/>
                  </a:lnTo>
                  <a:lnTo>
                    <a:pt x="294" y="5355"/>
                  </a:lnTo>
                  <a:lnTo>
                    <a:pt x="458" y="5698"/>
                  </a:lnTo>
                  <a:lnTo>
                    <a:pt x="653" y="6024"/>
                  </a:lnTo>
                  <a:lnTo>
                    <a:pt x="882" y="6318"/>
                  </a:lnTo>
                  <a:lnTo>
                    <a:pt x="1127" y="6595"/>
                  </a:lnTo>
                  <a:lnTo>
                    <a:pt x="1404" y="6840"/>
                  </a:lnTo>
                  <a:lnTo>
                    <a:pt x="1698" y="7069"/>
                  </a:lnTo>
                  <a:lnTo>
                    <a:pt x="2025" y="7248"/>
                  </a:lnTo>
                  <a:lnTo>
                    <a:pt x="2351" y="7411"/>
                  </a:lnTo>
                  <a:lnTo>
                    <a:pt x="2710" y="7542"/>
                  </a:lnTo>
                  <a:lnTo>
                    <a:pt x="3086" y="7640"/>
                  </a:lnTo>
                  <a:lnTo>
                    <a:pt x="3265" y="7673"/>
                  </a:lnTo>
                  <a:lnTo>
                    <a:pt x="3461" y="7705"/>
                  </a:lnTo>
                  <a:lnTo>
                    <a:pt x="3657" y="7722"/>
                  </a:lnTo>
                  <a:lnTo>
                    <a:pt x="4049" y="7722"/>
                  </a:lnTo>
                  <a:lnTo>
                    <a:pt x="4261" y="7705"/>
                  </a:lnTo>
                  <a:lnTo>
                    <a:pt x="4440" y="7673"/>
                  </a:lnTo>
                  <a:lnTo>
                    <a:pt x="4636" y="7640"/>
                  </a:lnTo>
                  <a:lnTo>
                    <a:pt x="5012" y="7542"/>
                  </a:lnTo>
                  <a:lnTo>
                    <a:pt x="5354" y="7411"/>
                  </a:lnTo>
                  <a:lnTo>
                    <a:pt x="5697" y="7248"/>
                  </a:lnTo>
                  <a:lnTo>
                    <a:pt x="6024" y="7069"/>
                  </a:lnTo>
                  <a:lnTo>
                    <a:pt x="6317" y="6840"/>
                  </a:lnTo>
                  <a:lnTo>
                    <a:pt x="6595" y="6595"/>
                  </a:lnTo>
                  <a:lnTo>
                    <a:pt x="6840" y="6318"/>
                  </a:lnTo>
                  <a:lnTo>
                    <a:pt x="7068" y="6024"/>
                  </a:lnTo>
                  <a:lnTo>
                    <a:pt x="7248" y="5698"/>
                  </a:lnTo>
                  <a:lnTo>
                    <a:pt x="7411" y="5355"/>
                  </a:lnTo>
                  <a:lnTo>
                    <a:pt x="7542" y="5012"/>
                  </a:lnTo>
                  <a:lnTo>
                    <a:pt x="7640" y="4637"/>
                  </a:lnTo>
                  <a:lnTo>
                    <a:pt x="7672" y="4441"/>
                  </a:lnTo>
                  <a:lnTo>
                    <a:pt x="7705" y="4245"/>
                  </a:lnTo>
                  <a:lnTo>
                    <a:pt x="7721" y="4049"/>
                  </a:lnTo>
                  <a:lnTo>
                    <a:pt x="7721" y="3853"/>
                  </a:lnTo>
                  <a:lnTo>
                    <a:pt x="7721" y="3657"/>
                  </a:lnTo>
                  <a:lnTo>
                    <a:pt x="7705" y="3461"/>
                  </a:lnTo>
                  <a:lnTo>
                    <a:pt x="7672" y="3265"/>
                  </a:lnTo>
                  <a:lnTo>
                    <a:pt x="7640" y="3086"/>
                  </a:lnTo>
                  <a:lnTo>
                    <a:pt x="7542" y="2710"/>
                  </a:lnTo>
                  <a:lnTo>
                    <a:pt x="7411" y="2351"/>
                  </a:lnTo>
                  <a:lnTo>
                    <a:pt x="7248" y="2025"/>
                  </a:lnTo>
                  <a:lnTo>
                    <a:pt x="7068" y="1698"/>
                  </a:lnTo>
                  <a:lnTo>
                    <a:pt x="6840" y="1405"/>
                  </a:lnTo>
                  <a:lnTo>
                    <a:pt x="6595" y="1127"/>
                  </a:lnTo>
                  <a:lnTo>
                    <a:pt x="6317" y="882"/>
                  </a:lnTo>
                  <a:lnTo>
                    <a:pt x="6024" y="654"/>
                  </a:lnTo>
                  <a:lnTo>
                    <a:pt x="5697" y="458"/>
                  </a:lnTo>
                  <a:lnTo>
                    <a:pt x="5354" y="295"/>
                  </a:lnTo>
                  <a:lnTo>
                    <a:pt x="5012" y="164"/>
                  </a:lnTo>
                  <a:lnTo>
                    <a:pt x="4636" y="66"/>
                  </a:lnTo>
                  <a:lnTo>
                    <a:pt x="4440" y="34"/>
                  </a:lnTo>
                  <a:lnTo>
                    <a:pt x="4261" y="17"/>
                  </a:lnTo>
                  <a:lnTo>
                    <a:pt x="404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flipH="1">
              <a:off x="2527434" y="3710638"/>
              <a:ext cx="1223729" cy="117325"/>
            </a:xfrm>
            <a:custGeom>
              <a:rect b="b" l="l" r="r" t="t"/>
              <a:pathLst>
                <a:path extrusionOk="0" h="6285" w="65554">
                  <a:moveTo>
                    <a:pt x="0" y="0"/>
                  </a:moveTo>
                  <a:lnTo>
                    <a:pt x="0" y="6285"/>
                  </a:lnTo>
                  <a:lnTo>
                    <a:pt x="65553" y="6285"/>
                  </a:lnTo>
                  <a:lnTo>
                    <a:pt x="65553"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flipH="1">
              <a:off x="2527434" y="3710638"/>
              <a:ext cx="1223729" cy="117325"/>
            </a:xfrm>
            <a:custGeom>
              <a:rect b="b" l="l" r="r" t="t"/>
              <a:pathLst>
                <a:path extrusionOk="0" fill="none" h="6285" w="65554">
                  <a:moveTo>
                    <a:pt x="0" y="0"/>
                  </a:moveTo>
                  <a:lnTo>
                    <a:pt x="0" y="6285"/>
                  </a:lnTo>
                  <a:lnTo>
                    <a:pt x="65553" y="6285"/>
                  </a:lnTo>
                  <a:lnTo>
                    <a:pt x="65553" y="0"/>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flipH="1">
              <a:off x="2602727" y="3968109"/>
              <a:ext cx="565569" cy="282477"/>
            </a:xfrm>
            <a:custGeom>
              <a:rect b="b" l="l" r="r" t="t"/>
              <a:pathLst>
                <a:path extrusionOk="0" h="15132" w="30297">
                  <a:moveTo>
                    <a:pt x="14757" y="0"/>
                  </a:moveTo>
                  <a:lnTo>
                    <a:pt x="14365" y="17"/>
                  </a:lnTo>
                  <a:lnTo>
                    <a:pt x="13598" y="66"/>
                  </a:lnTo>
                  <a:lnTo>
                    <a:pt x="12847" y="164"/>
                  </a:lnTo>
                  <a:lnTo>
                    <a:pt x="12096" y="294"/>
                  </a:lnTo>
                  <a:lnTo>
                    <a:pt x="11362" y="474"/>
                  </a:lnTo>
                  <a:lnTo>
                    <a:pt x="10644" y="670"/>
                  </a:lnTo>
                  <a:lnTo>
                    <a:pt x="9942" y="914"/>
                  </a:lnTo>
                  <a:lnTo>
                    <a:pt x="9256" y="1176"/>
                  </a:lnTo>
                  <a:lnTo>
                    <a:pt x="8587" y="1486"/>
                  </a:lnTo>
                  <a:lnTo>
                    <a:pt x="7934" y="1828"/>
                  </a:lnTo>
                  <a:lnTo>
                    <a:pt x="7297" y="2188"/>
                  </a:lnTo>
                  <a:lnTo>
                    <a:pt x="6677" y="2579"/>
                  </a:lnTo>
                  <a:lnTo>
                    <a:pt x="6089" y="3004"/>
                  </a:lnTo>
                  <a:lnTo>
                    <a:pt x="5518" y="3444"/>
                  </a:lnTo>
                  <a:lnTo>
                    <a:pt x="4963" y="3934"/>
                  </a:lnTo>
                  <a:lnTo>
                    <a:pt x="4441" y="4424"/>
                  </a:lnTo>
                  <a:lnTo>
                    <a:pt x="3935" y="4962"/>
                  </a:lnTo>
                  <a:lnTo>
                    <a:pt x="3461" y="5501"/>
                  </a:lnTo>
                  <a:lnTo>
                    <a:pt x="3004" y="6072"/>
                  </a:lnTo>
                  <a:lnTo>
                    <a:pt x="2580" y="6676"/>
                  </a:lnTo>
                  <a:lnTo>
                    <a:pt x="2188" y="7280"/>
                  </a:lnTo>
                  <a:lnTo>
                    <a:pt x="1829" y="7917"/>
                  </a:lnTo>
                  <a:lnTo>
                    <a:pt x="1486" y="8570"/>
                  </a:lnTo>
                  <a:lnTo>
                    <a:pt x="1193" y="9239"/>
                  </a:lnTo>
                  <a:lnTo>
                    <a:pt x="915" y="9925"/>
                  </a:lnTo>
                  <a:lnTo>
                    <a:pt x="687" y="10643"/>
                  </a:lnTo>
                  <a:lnTo>
                    <a:pt x="474" y="11361"/>
                  </a:lnTo>
                  <a:lnTo>
                    <a:pt x="311" y="12079"/>
                  </a:lnTo>
                  <a:lnTo>
                    <a:pt x="181" y="12830"/>
                  </a:lnTo>
                  <a:lnTo>
                    <a:pt x="83" y="13597"/>
                  </a:lnTo>
                  <a:lnTo>
                    <a:pt x="50" y="13973"/>
                  </a:lnTo>
                  <a:lnTo>
                    <a:pt x="17" y="14364"/>
                  </a:lnTo>
                  <a:lnTo>
                    <a:pt x="1" y="14740"/>
                  </a:lnTo>
                  <a:lnTo>
                    <a:pt x="1" y="15132"/>
                  </a:lnTo>
                  <a:lnTo>
                    <a:pt x="30296" y="15132"/>
                  </a:lnTo>
                  <a:lnTo>
                    <a:pt x="30280" y="14740"/>
                  </a:lnTo>
                  <a:lnTo>
                    <a:pt x="30280" y="14364"/>
                  </a:lnTo>
                  <a:lnTo>
                    <a:pt x="30215" y="13597"/>
                  </a:lnTo>
                  <a:lnTo>
                    <a:pt x="30117" y="12830"/>
                  </a:lnTo>
                  <a:lnTo>
                    <a:pt x="29986" y="12079"/>
                  </a:lnTo>
                  <a:lnTo>
                    <a:pt x="29823" y="11361"/>
                  </a:lnTo>
                  <a:lnTo>
                    <a:pt x="29611" y="10643"/>
                  </a:lnTo>
                  <a:lnTo>
                    <a:pt x="29366" y="9925"/>
                  </a:lnTo>
                  <a:lnTo>
                    <a:pt x="29105" y="9239"/>
                  </a:lnTo>
                  <a:lnTo>
                    <a:pt x="28795" y="8570"/>
                  </a:lnTo>
                  <a:lnTo>
                    <a:pt x="28468" y="7917"/>
                  </a:lnTo>
                  <a:lnTo>
                    <a:pt x="28093" y="7280"/>
                  </a:lnTo>
                  <a:lnTo>
                    <a:pt x="27701" y="6676"/>
                  </a:lnTo>
                  <a:lnTo>
                    <a:pt x="27277" y="6072"/>
                  </a:lnTo>
                  <a:lnTo>
                    <a:pt x="26836" y="5501"/>
                  </a:lnTo>
                  <a:lnTo>
                    <a:pt x="26363" y="4962"/>
                  </a:lnTo>
                  <a:lnTo>
                    <a:pt x="25857" y="4424"/>
                  </a:lnTo>
                  <a:lnTo>
                    <a:pt x="25334" y="3934"/>
                  </a:lnTo>
                  <a:lnTo>
                    <a:pt x="24779" y="3444"/>
                  </a:lnTo>
                  <a:lnTo>
                    <a:pt x="24208" y="3004"/>
                  </a:lnTo>
                  <a:lnTo>
                    <a:pt x="23620" y="2579"/>
                  </a:lnTo>
                  <a:lnTo>
                    <a:pt x="23000" y="2188"/>
                  </a:lnTo>
                  <a:lnTo>
                    <a:pt x="22363" y="1828"/>
                  </a:lnTo>
                  <a:lnTo>
                    <a:pt x="21711" y="1486"/>
                  </a:lnTo>
                  <a:lnTo>
                    <a:pt x="21041" y="1176"/>
                  </a:lnTo>
                  <a:lnTo>
                    <a:pt x="20356" y="914"/>
                  </a:lnTo>
                  <a:lnTo>
                    <a:pt x="19654" y="670"/>
                  </a:lnTo>
                  <a:lnTo>
                    <a:pt x="18936" y="474"/>
                  </a:lnTo>
                  <a:lnTo>
                    <a:pt x="18201" y="294"/>
                  </a:lnTo>
                  <a:lnTo>
                    <a:pt x="17450" y="164"/>
                  </a:lnTo>
                  <a:lnTo>
                    <a:pt x="16699" y="66"/>
                  </a:lnTo>
                  <a:lnTo>
                    <a:pt x="15932" y="17"/>
                  </a:lnTo>
                  <a:lnTo>
                    <a:pt x="15540"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flipH="1">
              <a:off x="2436038" y="4250555"/>
              <a:ext cx="898915" cy="116411"/>
            </a:xfrm>
            <a:custGeom>
              <a:rect b="b" l="l" r="r" t="t"/>
              <a:pathLst>
                <a:path extrusionOk="0" h="6236" w="48154">
                  <a:moveTo>
                    <a:pt x="0" y="1"/>
                  </a:moveTo>
                  <a:lnTo>
                    <a:pt x="0" y="6236"/>
                  </a:lnTo>
                  <a:lnTo>
                    <a:pt x="48153" y="6236"/>
                  </a:lnTo>
                  <a:lnTo>
                    <a:pt x="481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7"/>
            <p:cNvSpPr/>
            <p:nvPr/>
          </p:nvSpPr>
          <p:spPr>
            <a:xfrm flipH="1">
              <a:off x="2303194" y="4366943"/>
              <a:ext cx="1164609" cy="116112"/>
            </a:xfrm>
            <a:custGeom>
              <a:rect b="b" l="l" r="r" t="t"/>
              <a:pathLst>
                <a:path extrusionOk="0" h="6220" w="62387">
                  <a:moveTo>
                    <a:pt x="0" y="1"/>
                  </a:moveTo>
                  <a:lnTo>
                    <a:pt x="0" y="6220"/>
                  </a:lnTo>
                  <a:lnTo>
                    <a:pt x="62387" y="6220"/>
                  </a:lnTo>
                  <a:lnTo>
                    <a:pt x="62387"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7"/>
            <p:cNvSpPr/>
            <p:nvPr/>
          </p:nvSpPr>
          <p:spPr>
            <a:xfrm flipH="1">
              <a:off x="3249610" y="3827940"/>
              <a:ext cx="376934" cy="139876"/>
            </a:xfrm>
            <a:custGeom>
              <a:rect b="b" l="l" r="r" t="t"/>
              <a:pathLst>
                <a:path extrusionOk="0" h="7493" w="20192">
                  <a:moveTo>
                    <a:pt x="0" y="1"/>
                  </a:moveTo>
                  <a:lnTo>
                    <a:pt x="343" y="735"/>
                  </a:lnTo>
                  <a:lnTo>
                    <a:pt x="718" y="1470"/>
                  </a:lnTo>
                  <a:lnTo>
                    <a:pt x="1110" y="2204"/>
                  </a:lnTo>
                  <a:lnTo>
                    <a:pt x="735" y="1470"/>
                  </a:lnTo>
                  <a:lnTo>
                    <a:pt x="359" y="735"/>
                  </a:lnTo>
                  <a:lnTo>
                    <a:pt x="0" y="1"/>
                  </a:lnTo>
                  <a:close/>
                  <a:moveTo>
                    <a:pt x="1502" y="2923"/>
                  </a:moveTo>
                  <a:lnTo>
                    <a:pt x="1910" y="3641"/>
                  </a:lnTo>
                  <a:lnTo>
                    <a:pt x="2334" y="4343"/>
                  </a:lnTo>
                  <a:lnTo>
                    <a:pt x="1926" y="3641"/>
                  </a:lnTo>
                  <a:lnTo>
                    <a:pt x="1502" y="2923"/>
                  </a:lnTo>
                  <a:close/>
                  <a:moveTo>
                    <a:pt x="18657" y="6269"/>
                  </a:moveTo>
                  <a:lnTo>
                    <a:pt x="19408" y="6905"/>
                  </a:lnTo>
                  <a:lnTo>
                    <a:pt x="19847" y="7234"/>
                  </a:lnTo>
                  <a:lnTo>
                    <a:pt x="19408" y="6889"/>
                  </a:lnTo>
                  <a:lnTo>
                    <a:pt x="18657" y="6269"/>
                  </a:lnTo>
                  <a:close/>
                  <a:moveTo>
                    <a:pt x="19847" y="7234"/>
                  </a:moveTo>
                  <a:lnTo>
                    <a:pt x="20175" y="7493"/>
                  </a:lnTo>
                  <a:lnTo>
                    <a:pt x="20192" y="7493"/>
                  </a:lnTo>
                  <a:lnTo>
                    <a:pt x="19847" y="7234"/>
                  </a:lnTo>
                  <a:close/>
                </a:path>
              </a:pathLst>
            </a:custGeom>
            <a:solidFill>
              <a:srgbClr val="DC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flipH="1">
              <a:off x="3249626" y="3944943"/>
              <a:ext cx="28655" cy="22868"/>
            </a:xfrm>
            <a:custGeom>
              <a:rect b="b" l="l" r="r" t="t"/>
              <a:pathLst>
                <a:path extrusionOk="0" fill="none" h="1225" w="1535">
                  <a:moveTo>
                    <a:pt x="0" y="1"/>
                  </a:moveTo>
                  <a:lnTo>
                    <a:pt x="0" y="1"/>
                  </a:lnTo>
                  <a:lnTo>
                    <a:pt x="751" y="621"/>
                  </a:lnTo>
                  <a:lnTo>
                    <a:pt x="1518" y="1225"/>
                  </a:lnTo>
                  <a:lnTo>
                    <a:pt x="1535" y="1225"/>
                  </a:lnTo>
                  <a:lnTo>
                    <a:pt x="1535" y="1225"/>
                  </a:lnTo>
                  <a:lnTo>
                    <a:pt x="751" y="637"/>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flipH="1">
              <a:off x="3566192" y="3827940"/>
              <a:ext cx="60352" cy="106666"/>
            </a:xfrm>
            <a:custGeom>
              <a:rect b="b" l="l" r="r" t="t"/>
              <a:pathLst>
                <a:path extrusionOk="0" fill="none" h="5714" w="3233">
                  <a:moveTo>
                    <a:pt x="0" y="1"/>
                  </a:moveTo>
                  <a:lnTo>
                    <a:pt x="0" y="1"/>
                  </a:lnTo>
                  <a:lnTo>
                    <a:pt x="0" y="1"/>
                  </a:lnTo>
                  <a:lnTo>
                    <a:pt x="343" y="735"/>
                  </a:lnTo>
                  <a:lnTo>
                    <a:pt x="718" y="1470"/>
                  </a:lnTo>
                  <a:lnTo>
                    <a:pt x="1110" y="2204"/>
                  </a:lnTo>
                  <a:lnTo>
                    <a:pt x="1502" y="2923"/>
                  </a:lnTo>
                  <a:lnTo>
                    <a:pt x="1910" y="3641"/>
                  </a:lnTo>
                  <a:lnTo>
                    <a:pt x="2334" y="4343"/>
                  </a:lnTo>
                  <a:lnTo>
                    <a:pt x="2775" y="5028"/>
                  </a:lnTo>
                  <a:lnTo>
                    <a:pt x="3232" y="5714"/>
                  </a:lnTo>
                  <a:lnTo>
                    <a:pt x="3232" y="5714"/>
                  </a:lnTo>
                  <a:lnTo>
                    <a:pt x="2775" y="5028"/>
                  </a:lnTo>
                  <a:lnTo>
                    <a:pt x="2334" y="4343"/>
                  </a:lnTo>
                  <a:lnTo>
                    <a:pt x="1926" y="3641"/>
                  </a:lnTo>
                  <a:lnTo>
                    <a:pt x="1502" y="2923"/>
                  </a:lnTo>
                  <a:lnTo>
                    <a:pt x="1110" y="2204"/>
                  </a:lnTo>
                  <a:lnTo>
                    <a:pt x="735" y="1470"/>
                  </a:lnTo>
                  <a:lnTo>
                    <a:pt x="359" y="735"/>
                  </a:lnTo>
                  <a:lnTo>
                    <a:pt x="0"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7"/>
            <p:cNvSpPr/>
            <p:nvPr/>
          </p:nvSpPr>
          <p:spPr>
            <a:xfrm flipH="1">
              <a:off x="3249909" y="3827940"/>
              <a:ext cx="376635" cy="139876"/>
            </a:xfrm>
            <a:custGeom>
              <a:rect b="b" l="l" r="r" t="t"/>
              <a:pathLst>
                <a:path extrusionOk="0" h="7493" w="20176">
                  <a:moveTo>
                    <a:pt x="0" y="1"/>
                  </a:moveTo>
                  <a:lnTo>
                    <a:pt x="359" y="735"/>
                  </a:lnTo>
                  <a:lnTo>
                    <a:pt x="735" y="1470"/>
                  </a:lnTo>
                  <a:lnTo>
                    <a:pt x="1110" y="2204"/>
                  </a:lnTo>
                  <a:lnTo>
                    <a:pt x="1502" y="2923"/>
                  </a:lnTo>
                  <a:lnTo>
                    <a:pt x="1926" y="3641"/>
                  </a:lnTo>
                  <a:lnTo>
                    <a:pt x="2334" y="4343"/>
                  </a:lnTo>
                  <a:lnTo>
                    <a:pt x="2775" y="5028"/>
                  </a:lnTo>
                  <a:lnTo>
                    <a:pt x="3232" y="5714"/>
                  </a:lnTo>
                  <a:lnTo>
                    <a:pt x="3852" y="6612"/>
                  </a:lnTo>
                  <a:lnTo>
                    <a:pt x="4489" y="7493"/>
                  </a:lnTo>
                  <a:lnTo>
                    <a:pt x="20175" y="7493"/>
                  </a:lnTo>
                  <a:lnTo>
                    <a:pt x="19408" y="6889"/>
                  </a:lnTo>
                  <a:lnTo>
                    <a:pt x="18657" y="6269"/>
                  </a:lnTo>
                  <a:lnTo>
                    <a:pt x="17858" y="5583"/>
                  </a:lnTo>
                  <a:lnTo>
                    <a:pt x="17074" y="4849"/>
                  </a:lnTo>
                  <a:lnTo>
                    <a:pt x="16323" y="4098"/>
                  </a:lnTo>
                  <a:lnTo>
                    <a:pt x="15605" y="3331"/>
                  </a:lnTo>
                  <a:lnTo>
                    <a:pt x="14903" y="2531"/>
                  </a:lnTo>
                  <a:lnTo>
                    <a:pt x="14218" y="1698"/>
                  </a:lnTo>
                  <a:lnTo>
                    <a:pt x="13581" y="866"/>
                  </a:lnTo>
                  <a:lnTo>
                    <a:pt x="129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7"/>
            <p:cNvSpPr/>
            <p:nvPr/>
          </p:nvSpPr>
          <p:spPr>
            <a:xfrm flipH="1">
              <a:off x="3384595" y="3827641"/>
              <a:ext cx="241949" cy="317"/>
            </a:xfrm>
            <a:custGeom>
              <a:rect b="b" l="l" r="r" t="t"/>
              <a:pathLst>
                <a:path extrusionOk="0" h="17" w="12961">
                  <a:moveTo>
                    <a:pt x="0" y="0"/>
                  </a:moveTo>
                  <a:lnTo>
                    <a:pt x="0" y="17"/>
                  </a:lnTo>
                  <a:lnTo>
                    <a:pt x="12961" y="17"/>
                  </a:lnTo>
                  <a:lnTo>
                    <a:pt x="12944" y="0"/>
                  </a:lnTo>
                  <a:close/>
                </a:path>
              </a:pathLst>
            </a:custGeom>
            <a:solidFill>
              <a:srgbClr val="80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7"/>
            <p:cNvSpPr/>
            <p:nvPr/>
          </p:nvSpPr>
          <p:spPr>
            <a:xfrm flipH="1">
              <a:off x="3384595" y="3827641"/>
              <a:ext cx="241949" cy="317"/>
            </a:xfrm>
            <a:custGeom>
              <a:rect b="b" l="l" r="r" t="t"/>
              <a:pathLst>
                <a:path extrusionOk="0" fill="none" h="17" w="12961">
                  <a:moveTo>
                    <a:pt x="12944" y="0"/>
                  </a:moveTo>
                  <a:lnTo>
                    <a:pt x="0" y="0"/>
                  </a:lnTo>
                  <a:lnTo>
                    <a:pt x="0" y="0"/>
                  </a:lnTo>
                  <a:lnTo>
                    <a:pt x="0" y="17"/>
                  </a:lnTo>
                  <a:lnTo>
                    <a:pt x="0" y="17"/>
                  </a:lnTo>
                  <a:lnTo>
                    <a:pt x="12961" y="17"/>
                  </a:lnTo>
                  <a:lnTo>
                    <a:pt x="12961" y="17"/>
                  </a:lnTo>
                  <a:lnTo>
                    <a:pt x="12944"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48" name="Google Shape;848;p27"/>
          <p:cNvCxnSpPr>
            <a:stCxn id="826" idx="0"/>
            <a:endCxn id="804" idx="2"/>
          </p:cNvCxnSpPr>
          <p:nvPr/>
        </p:nvCxnSpPr>
        <p:spPr>
          <a:xfrm rot="-5400000">
            <a:off x="3228262" y="1580125"/>
            <a:ext cx="1030500" cy="3428700"/>
          </a:xfrm>
          <a:prstGeom prst="bentConnector2">
            <a:avLst/>
          </a:prstGeom>
          <a:noFill/>
          <a:ln cap="flat" cmpd="sng" w="9525">
            <a:solidFill>
              <a:schemeClr val="dk2"/>
            </a:solidFill>
            <a:prstDash val="solid"/>
            <a:round/>
            <a:headEnd len="med" w="med" type="none"/>
            <a:tailEnd len="med" w="med" type="none"/>
          </a:ln>
        </p:spPr>
      </p:cxnSp>
      <p:grpSp>
        <p:nvGrpSpPr>
          <p:cNvPr id="849" name="Google Shape;849;p27"/>
          <p:cNvGrpSpPr/>
          <p:nvPr/>
        </p:nvGrpSpPr>
        <p:grpSpPr>
          <a:xfrm>
            <a:off x="638088" y="1123950"/>
            <a:ext cx="4819800" cy="1104825"/>
            <a:chOff x="457200" y="1123950"/>
            <a:chExt cx="4819800" cy="1104825"/>
          </a:xfrm>
        </p:grpSpPr>
        <p:sp>
          <p:nvSpPr>
            <p:cNvPr id="850" name="Google Shape;850;p27"/>
            <p:cNvSpPr txBox="1"/>
            <p:nvPr/>
          </p:nvSpPr>
          <p:spPr>
            <a:xfrm>
              <a:off x="457200" y="1123950"/>
              <a:ext cx="4819800" cy="43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2"/>
                  </a:solidFill>
                  <a:latin typeface="Fira Sans Extra Condensed"/>
                  <a:ea typeface="Fira Sans Extra Condensed"/>
                  <a:cs typeface="Fira Sans Extra Condensed"/>
                  <a:sym typeface="Fira Sans Extra Condensed"/>
                </a:rPr>
                <a:t>DNA strand </a:t>
              </a:r>
              <a:r>
                <a:rPr b="1" lang="en" sz="1800">
                  <a:solidFill>
                    <a:schemeClr val="accent2"/>
                  </a:solidFill>
                  <a:latin typeface="Fira Sans Extra Condensed"/>
                  <a:ea typeface="Fira Sans Extra Condensed"/>
                  <a:cs typeface="Fira Sans Extra Condensed"/>
                  <a:sym typeface="Fira Sans Extra Condensed"/>
                </a:rPr>
                <a:t>through</a:t>
              </a:r>
              <a:r>
                <a:rPr b="1" lang="en" sz="1800">
                  <a:solidFill>
                    <a:schemeClr val="accent2"/>
                  </a:solidFill>
                  <a:latin typeface="Fira Sans Extra Condensed"/>
                  <a:ea typeface="Fira Sans Extra Condensed"/>
                  <a:cs typeface="Fira Sans Extra Condensed"/>
                  <a:sym typeface="Fira Sans Extra Condensed"/>
                </a:rPr>
                <a:t> the microscope</a:t>
              </a:r>
              <a:endParaRPr b="1" sz="1800">
                <a:solidFill>
                  <a:schemeClr val="accent2"/>
                </a:solidFill>
                <a:latin typeface="Fira Sans Extra Condensed"/>
                <a:ea typeface="Fira Sans Extra Condensed"/>
                <a:cs typeface="Fira Sans Extra Condensed"/>
                <a:sym typeface="Fira Sans Extra Condensed"/>
              </a:endParaRPr>
            </a:p>
          </p:txBody>
        </p:sp>
        <p:sp>
          <p:nvSpPr>
            <p:cNvPr id="851" name="Google Shape;851;p27"/>
            <p:cNvSpPr txBox="1"/>
            <p:nvPr/>
          </p:nvSpPr>
          <p:spPr>
            <a:xfrm>
              <a:off x="457200" y="1558875"/>
              <a:ext cx="4819800" cy="66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 This planet's name has nothing to do with the liquid metal</a:t>
              </a:r>
              <a:endParaRPr>
                <a:solidFill>
                  <a:schemeClr val="dk1"/>
                </a:solidFill>
                <a:latin typeface="Roboto"/>
                <a:ea typeface="Roboto"/>
                <a:cs typeface="Roboto"/>
                <a:sym typeface="Roboto"/>
              </a:endParaRPr>
            </a:p>
          </p:txBody>
        </p:sp>
      </p:grpSp>
      <p:sp>
        <p:nvSpPr>
          <p:cNvPr id="852" name="Google Shape;852;p27"/>
          <p:cNvSpPr txBox="1"/>
          <p:nvPr/>
        </p:nvSpPr>
        <p:spPr>
          <a:xfrm>
            <a:off x="4391113" y="3141025"/>
            <a:ext cx="790500" cy="32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Strand</a:t>
            </a:r>
            <a:endParaRPr>
              <a:solidFill>
                <a:schemeClr val="dk1"/>
              </a:solidFill>
              <a:latin typeface="Roboto"/>
              <a:ea typeface="Roboto"/>
              <a:cs typeface="Roboto"/>
              <a:sym typeface="Roboto"/>
            </a:endParaRPr>
          </a:p>
        </p:txBody>
      </p:sp>
      <p:sp>
        <p:nvSpPr>
          <p:cNvPr id="853" name="Google Shape;853;p27"/>
          <p:cNvSpPr txBox="1"/>
          <p:nvPr/>
        </p:nvSpPr>
        <p:spPr>
          <a:xfrm>
            <a:off x="7715413" y="4405975"/>
            <a:ext cx="790500" cy="326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Strand</a:t>
            </a:r>
            <a:endParaRPr>
              <a:solidFill>
                <a:schemeClr val="dk1"/>
              </a:solidFill>
              <a:latin typeface="Roboto"/>
              <a:ea typeface="Roboto"/>
              <a:cs typeface="Roboto"/>
              <a:sym typeface="Roboto"/>
            </a:endParaRPr>
          </a:p>
        </p:txBody>
      </p:sp>
      <p:sp>
        <p:nvSpPr>
          <p:cNvPr id="854" name="Google Shape;854;p27"/>
          <p:cNvSpPr txBox="1"/>
          <p:nvPr/>
        </p:nvSpPr>
        <p:spPr>
          <a:xfrm>
            <a:off x="4391113" y="4405975"/>
            <a:ext cx="790500" cy="32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Basis</a:t>
            </a:r>
            <a:endParaRPr>
              <a:solidFill>
                <a:schemeClr val="dk1"/>
              </a:solidFill>
              <a:latin typeface="Roboto"/>
              <a:ea typeface="Roboto"/>
              <a:cs typeface="Roboto"/>
              <a:sym typeface="Roboto"/>
            </a:endParaRPr>
          </a:p>
        </p:txBody>
      </p:sp>
      <p:cxnSp>
        <p:nvCxnSpPr>
          <p:cNvPr id="855" name="Google Shape;855;p27"/>
          <p:cNvCxnSpPr>
            <a:stCxn id="852" idx="3"/>
            <a:endCxn id="823" idx="4"/>
          </p:cNvCxnSpPr>
          <p:nvPr/>
        </p:nvCxnSpPr>
        <p:spPr>
          <a:xfrm flipH="1" rot="10800000">
            <a:off x="5181613" y="2161975"/>
            <a:ext cx="1211100" cy="1142100"/>
          </a:xfrm>
          <a:prstGeom prst="bentConnector2">
            <a:avLst/>
          </a:prstGeom>
          <a:noFill/>
          <a:ln cap="flat" cmpd="sng" w="9525">
            <a:solidFill>
              <a:schemeClr val="dk2"/>
            </a:solidFill>
            <a:prstDash val="solid"/>
            <a:round/>
            <a:headEnd len="med" w="med" type="none"/>
            <a:tailEnd len="med" w="med" type="oval"/>
          </a:ln>
        </p:spPr>
      </p:cxnSp>
      <p:cxnSp>
        <p:nvCxnSpPr>
          <p:cNvPr id="856" name="Google Shape;856;p27"/>
          <p:cNvCxnSpPr>
            <a:stCxn id="854" idx="3"/>
            <a:endCxn id="825" idx="4"/>
          </p:cNvCxnSpPr>
          <p:nvPr/>
        </p:nvCxnSpPr>
        <p:spPr>
          <a:xfrm flipH="1" rot="10800000">
            <a:off x="5181613" y="2663725"/>
            <a:ext cx="1800300" cy="1905300"/>
          </a:xfrm>
          <a:prstGeom prst="bentConnector2">
            <a:avLst/>
          </a:prstGeom>
          <a:noFill/>
          <a:ln cap="flat" cmpd="sng" w="9525">
            <a:solidFill>
              <a:schemeClr val="dk2"/>
            </a:solidFill>
            <a:prstDash val="solid"/>
            <a:round/>
            <a:headEnd len="med" w="med" type="none"/>
            <a:tailEnd len="med" w="med" type="oval"/>
          </a:ln>
        </p:spPr>
      </p:cxnSp>
      <p:cxnSp>
        <p:nvCxnSpPr>
          <p:cNvPr id="857" name="Google Shape;857;p27"/>
          <p:cNvCxnSpPr>
            <a:stCxn id="853" idx="1"/>
            <a:endCxn id="824" idx="4"/>
          </p:cNvCxnSpPr>
          <p:nvPr/>
        </p:nvCxnSpPr>
        <p:spPr>
          <a:xfrm rot="10800000">
            <a:off x="7563613" y="3428725"/>
            <a:ext cx="151800" cy="1140300"/>
          </a:xfrm>
          <a:prstGeom prst="bentConnector2">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28"/>
          <p:cNvSpPr/>
          <p:nvPr/>
        </p:nvSpPr>
        <p:spPr>
          <a:xfrm>
            <a:off x="2562150" y="1200150"/>
            <a:ext cx="4019700" cy="3303300"/>
          </a:xfrm>
          <a:prstGeom prst="roundRect">
            <a:avLst>
              <a:gd fmla="val 16667" name="adj"/>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864" name="Google Shape;864;p28"/>
          <p:cNvGrpSpPr/>
          <p:nvPr/>
        </p:nvGrpSpPr>
        <p:grpSpPr>
          <a:xfrm>
            <a:off x="2990850" y="2130914"/>
            <a:ext cx="3162300" cy="277203"/>
            <a:chOff x="2990850" y="2197988"/>
            <a:chExt cx="3162300" cy="142800"/>
          </a:xfrm>
        </p:grpSpPr>
        <p:sp>
          <p:nvSpPr>
            <p:cNvPr id="865" name="Google Shape;865;p28"/>
            <p:cNvSpPr/>
            <p:nvPr/>
          </p:nvSpPr>
          <p:spPr>
            <a:xfrm rot="-5400000">
              <a:off x="3710100" y="1478738"/>
              <a:ext cx="142800" cy="1581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866" name="Google Shape;866;p28"/>
            <p:cNvSpPr/>
            <p:nvPr/>
          </p:nvSpPr>
          <p:spPr>
            <a:xfrm flipH="1" rot="5400000">
              <a:off x="5291250" y="1478888"/>
              <a:ext cx="142800" cy="15810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grpSp>
        <p:nvGrpSpPr>
          <p:cNvPr id="867" name="Google Shape;867;p28"/>
          <p:cNvGrpSpPr/>
          <p:nvPr/>
        </p:nvGrpSpPr>
        <p:grpSpPr>
          <a:xfrm>
            <a:off x="2990850" y="3642925"/>
            <a:ext cx="3162300" cy="277203"/>
            <a:chOff x="2990850" y="3710038"/>
            <a:chExt cx="3162300" cy="142800"/>
          </a:xfrm>
        </p:grpSpPr>
        <p:sp>
          <p:nvSpPr>
            <p:cNvPr id="868" name="Google Shape;868;p28"/>
            <p:cNvSpPr/>
            <p:nvPr/>
          </p:nvSpPr>
          <p:spPr>
            <a:xfrm rot="-5400000">
              <a:off x="3710100" y="2990788"/>
              <a:ext cx="142800" cy="15813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869" name="Google Shape;869;p28"/>
            <p:cNvSpPr/>
            <p:nvPr/>
          </p:nvSpPr>
          <p:spPr>
            <a:xfrm flipH="1" rot="5400000">
              <a:off x="5291250" y="2990938"/>
              <a:ext cx="142800" cy="1581000"/>
            </a:xfrm>
            <a:prstGeom prst="round2SameRect">
              <a:avLst>
                <a:gd fmla="val 50000"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grpSp>
        <p:nvGrpSpPr>
          <p:cNvPr id="870" name="Google Shape;870;p28"/>
          <p:cNvGrpSpPr/>
          <p:nvPr/>
        </p:nvGrpSpPr>
        <p:grpSpPr>
          <a:xfrm>
            <a:off x="2990850" y="1695488"/>
            <a:ext cx="3162300" cy="273900"/>
            <a:chOff x="2990850" y="1771688"/>
            <a:chExt cx="3162300" cy="273900"/>
          </a:xfrm>
        </p:grpSpPr>
        <p:sp>
          <p:nvSpPr>
            <p:cNvPr id="871" name="Google Shape;871;p28"/>
            <p:cNvSpPr txBox="1"/>
            <p:nvPr/>
          </p:nvSpPr>
          <p:spPr>
            <a:xfrm>
              <a:off x="5051850" y="1771688"/>
              <a:ext cx="11013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4"/>
                  </a:solidFill>
                  <a:latin typeface="Fira Sans Extra Condensed"/>
                  <a:ea typeface="Fira Sans Extra Condensed"/>
                  <a:cs typeface="Fira Sans Extra Condensed"/>
                  <a:sym typeface="Fira Sans Extra Condensed"/>
                </a:rPr>
                <a:t>Adenine</a:t>
              </a:r>
              <a:endParaRPr b="1" sz="1800">
                <a:solidFill>
                  <a:schemeClr val="accent4"/>
                </a:solidFill>
                <a:latin typeface="Fira Sans Extra Condensed"/>
                <a:ea typeface="Fira Sans Extra Condensed"/>
                <a:cs typeface="Fira Sans Extra Condensed"/>
                <a:sym typeface="Fira Sans Extra Condensed"/>
              </a:endParaRPr>
            </a:p>
          </p:txBody>
        </p:sp>
        <p:sp>
          <p:nvSpPr>
            <p:cNvPr id="872" name="Google Shape;872;p28"/>
            <p:cNvSpPr txBox="1"/>
            <p:nvPr/>
          </p:nvSpPr>
          <p:spPr>
            <a:xfrm>
              <a:off x="2990850" y="1771688"/>
              <a:ext cx="11013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Fira Sans Extra Condensed"/>
                  <a:ea typeface="Fira Sans Extra Condensed"/>
                  <a:cs typeface="Fira Sans Extra Condensed"/>
                  <a:sym typeface="Fira Sans Extra Condensed"/>
                </a:rPr>
                <a:t>Thymine</a:t>
              </a:r>
              <a:endParaRPr b="1" sz="1800">
                <a:solidFill>
                  <a:schemeClr val="accent1"/>
                </a:solidFill>
                <a:latin typeface="Fira Sans Extra Condensed"/>
                <a:ea typeface="Fira Sans Extra Condensed"/>
                <a:cs typeface="Fira Sans Extra Condensed"/>
                <a:sym typeface="Fira Sans Extra Condensed"/>
              </a:endParaRPr>
            </a:p>
          </p:txBody>
        </p:sp>
      </p:grpSp>
      <p:grpSp>
        <p:nvGrpSpPr>
          <p:cNvPr id="873" name="Google Shape;873;p28"/>
          <p:cNvGrpSpPr/>
          <p:nvPr/>
        </p:nvGrpSpPr>
        <p:grpSpPr>
          <a:xfrm>
            <a:off x="2990850" y="3186813"/>
            <a:ext cx="3162300" cy="277200"/>
            <a:chOff x="2990850" y="3263013"/>
            <a:chExt cx="3162300" cy="277200"/>
          </a:xfrm>
        </p:grpSpPr>
        <p:sp>
          <p:nvSpPr>
            <p:cNvPr id="874" name="Google Shape;874;p28"/>
            <p:cNvSpPr txBox="1"/>
            <p:nvPr/>
          </p:nvSpPr>
          <p:spPr>
            <a:xfrm>
              <a:off x="2990850" y="3263013"/>
              <a:ext cx="11013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Fira Sans Extra Condensed"/>
                  <a:ea typeface="Fira Sans Extra Condensed"/>
                  <a:cs typeface="Fira Sans Extra Condensed"/>
                  <a:sym typeface="Fira Sans Extra Condensed"/>
                </a:rPr>
                <a:t>Guanine</a:t>
              </a:r>
              <a:endParaRPr b="1" sz="1800">
                <a:solidFill>
                  <a:schemeClr val="accent3"/>
                </a:solidFill>
                <a:latin typeface="Fira Sans Extra Condensed"/>
                <a:ea typeface="Fira Sans Extra Condensed"/>
                <a:cs typeface="Fira Sans Extra Condensed"/>
                <a:sym typeface="Fira Sans Extra Condensed"/>
              </a:endParaRPr>
            </a:p>
          </p:txBody>
        </p:sp>
        <p:sp>
          <p:nvSpPr>
            <p:cNvPr id="875" name="Google Shape;875;p28"/>
            <p:cNvSpPr txBox="1"/>
            <p:nvPr/>
          </p:nvSpPr>
          <p:spPr>
            <a:xfrm>
              <a:off x="5051850" y="3263013"/>
              <a:ext cx="11013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6"/>
                  </a:solidFill>
                  <a:latin typeface="Fira Sans Extra Condensed"/>
                  <a:ea typeface="Fira Sans Extra Condensed"/>
                  <a:cs typeface="Fira Sans Extra Condensed"/>
                  <a:sym typeface="Fira Sans Extra Condensed"/>
                </a:rPr>
                <a:t>Cytosine</a:t>
              </a:r>
              <a:endParaRPr b="1" sz="1800">
                <a:solidFill>
                  <a:schemeClr val="accent6"/>
                </a:solidFill>
                <a:latin typeface="Fira Sans Extra Condensed"/>
                <a:ea typeface="Fira Sans Extra Condensed"/>
                <a:cs typeface="Fira Sans Extra Condensed"/>
                <a:sym typeface="Fira Sans Extra Condensed"/>
              </a:endParaRPr>
            </a:p>
          </p:txBody>
        </p:sp>
      </p:grpSp>
      <p:grpSp>
        <p:nvGrpSpPr>
          <p:cNvPr id="876" name="Google Shape;876;p28"/>
          <p:cNvGrpSpPr/>
          <p:nvPr/>
        </p:nvGrpSpPr>
        <p:grpSpPr>
          <a:xfrm>
            <a:off x="7275959" y="942934"/>
            <a:ext cx="1410852" cy="4447245"/>
            <a:chOff x="1594119" y="1134821"/>
            <a:chExt cx="911580" cy="2873454"/>
          </a:xfrm>
        </p:grpSpPr>
        <p:grpSp>
          <p:nvGrpSpPr>
            <p:cNvPr id="877" name="Google Shape;877;p28"/>
            <p:cNvGrpSpPr/>
            <p:nvPr/>
          </p:nvGrpSpPr>
          <p:grpSpPr>
            <a:xfrm>
              <a:off x="1594119" y="1134821"/>
              <a:ext cx="911580" cy="2873454"/>
              <a:chOff x="2979025" y="238125"/>
              <a:chExt cx="1661950" cy="5238750"/>
            </a:xfrm>
          </p:grpSpPr>
          <p:sp>
            <p:nvSpPr>
              <p:cNvPr id="878" name="Google Shape;878;p28"/>
              <p:cNvSpPr/>
              <p:nvPr/>
            </p:nvSpPr>
            <p:spPr>
              <a:xfrm>
                <a:off x="2979025" y="245025"/>
                <a:ext cx="1661950" cy="2043900"/>
              </a:xfrm>
              <a:custGeom>
                <a:rect b="b" l="l" r="r" t="t"/>
                <a:pathLst>
                  <a:path extrusionOk="0" h="81756" w="66478">
                    <a:moveTo>
                      <a:pt x="0" y="0"/>
                    </a:moveTo>
                    <a:lnTo>
                      <a:pt x="0" y="17991"/>
                    </a:lnTo>
                    <a:lnTo>
                      <a:pt x="0" y="18267"/>
                    </a:lnTo>
                    <a:lnTo>
                      <a:pt x="9" y="18534"/>
                    </a:lnTo>
                    <a:lnTo>
                      <a:pt x="28" y="18810"/>
                    </a:lnTo>
                    <a:lnTo>
                      <a:pt x="46" y="19077"/>
                    </a:lnTo>
                    <a:lnTo>
                      <a:pt x="74" y="19344"/>
                    </a:lnTo>
                    <a:lnTo>
                      <a:pt x="110" y="19620"/>
                    </a:lnTo>
                    <a:lnTo>
                      <a:pt x="147" y="19887"/>
                    </a:lnTo>
                    <a:lnTo>
                      <a:pt x="193" y="20154"/>
                    </a:lnTo>
                    <a:lnTo>
                      <a:pt x="239" y="20420"/>
                    </a:lnTo>
                    <a:lnTo>
                      <a:pt x="294" y="20687"/>
                    </a:lnTo>
                    <a:lnTo>
                      <a:pt x="359" y="20954"/>
                    </a:lnTo>
                    <a:lnTo>
                      <a:pt x="423" y="21221"/>
                    </a:lnTo>
                    <a:lnTo>
                      <a:pt x="571" y="21755"/>
                    </a:lnTo>
                    <a:lnTo>
                      <a:pt x="745" y="22279"/>
                    </a:lnTo>
                    <a:lnTo>
                      <a:pt x="939" y="22804"/>
                    </a:lnTo>
                    <a:lnTo>
                      <a:pt x="1150" y="23328"/>
                    </a:lnTo>
                    <a:lnTo>
                      <a:pt x="1390" y="23853"/>
                    </a:lnTo>
                    <a:lnTo>
                      <a:pt x="1638" y="24377"/>
                    </a:lnTo>
                    <a:lnTo>
                      <a:pt x="1914" y="24893"/>
                    </a:lnTo>
                    <a:lnTo>
                      <a:pt x="2209" y="25417"/>
                    </a:lnTo>
                    <a:lnTo>
                      <a:pt x="2521" y="25933"/>
                    </a:lnTo>
                    <a:lnTo>
                      <a:pt x="2853" y="26448"/>
                    </a:lnTo>
                    <a:lnTo>
                      <a:pt x="3202" y="26954"/>
                    </a:lnTo>
                    <a:lnTo>
                      <a:pt x="3571" y="27470"/>
                    </a:lnTo>
                    <a:lnTo>
                      <a:pt x="3957" y="27985"/>
                    </a:lnTo>
                    <a:lnTo>
                      <a:pt x="4362" y="28491"/>
                    </a:lnTo>
                    <a:lnTo>
                      <a:pt x="4776" y="28997"/>
                    </a:lnTo>
                    <a:lnTo>
                      <a:pt x="5218" y="29503"/>
                    </a:lnTo>
                    <a:lnTo>
                      <a:pt x="5669" y="30009"/>
                    </a:lnTo>
                    <a:lnTo>
                      <a:pt x="6129" y="30506"/>
                    </a:lnTo>
                    <a:lnTo>
                      <a:pt x="6617" y="31012"/>
                    </a:lnTo>
                    <a:lnTo>
                      <a:pt x="7113" y="31509"/>
                    </a:lnTo>
                    <a:lnTo>
                      <a:pt x="7620" y="32006"/>
                    </a:lnTo>
                    <a:lnTo>
                      <a:pt x="8153" y="32503"/>
                    </a:lnTo>
                    <a:lnTo>
                      <a:pt x="8687" y="33000"/>
                    </a:lnTo>
                    <a:lnTo>
                      <a:pt x="9239" y="33497"/>
                    </a:lnTo>
                    <a:lnTo>
                      <a:pt x="9810" y="33994"/>
                    </a:lnTo>
                    <a:lnTo>
                      <a:pt x="10389" y="34491"/>
                    </a:lnTo>
                    <a:lnTo>
                      <a:pt x="10978" y="34979"/>
                    </a:lnTo>
                    <a:lnTo>
                      <a:pt x="11577" y="35466"/>
                    </a:lnTo>
                    <a:lnTo>
                      <a:pt x="12193" y="35963"/>
                    </a:lnTo>
                    <a:lnTo>
                      <a:pt x="12819" y="36451"/>
                    </a:lnTo>
                    <a:lnTo>
                      <a:pt x="13454" y="36939"/>
                    </a:lnTo>
                    <a:lnTo>
                      <a:pt x="14098" y="37427"/>
                    </a:lnTo>
                    <a:lnTo>
                      <a:pt x="14751" y="37914"/>
                    </a:lnTo>
                    <a:lnTo>
                      <a:pt x="15414" y="38393"/>
                    </a:lnTo>
                    <a:lnTo>
                      <a:pt x="16086" y="38881"/>
                    </a:lnTo>
                    <a:lnTo>
                      <a:pt x="16776" y="39368"/>
                    </a:lnTo>
                    <a:lnTo>
                      <a:pt x="18166" y="40335"/>
                    </a:lnTo>
                    <a:lnTo>
                      <a:pt x="19583" y="41292"/>
                    </a:lnTo>
                    <a:lnTo>
                      <a:pt x="21027" y="42258"/>
                    </a:lnTo>
                    <a:lnTo>
                      <a:pt x="22500" y="43215"/>
                    </a:lnTo>
                    <a:lnTo>
                      <a:pt x="24000" y="44172"/>
                    </a:lnTo>
                    <a:lnTo>
                      <a:pt x="25509" y="45120"/>
                    </a:lnTo>
                    <a:lnTo>
                      <a:pt x="27037" y="46077"/>
                    </a:lnTo>
                    <a:lnTo>
                      <a:pt x="28573" y="47034"/>
                    </a:lnTo>
                    <a:lnTo>
                      <a:pt x="30129" y="47982"/>
                    </a:lnTo>
                    <a:lnTo>
                      <a:pt x="33239" y="49887"/>
                    </a:lnTo>
                    <a:lnTo>
                      <a:pt x="36349" y="51783"/>
                    </a:lnTo>
                    <a:lnTo>
                      <a:pt x="37895" y="52740"/>
                    </a:lnTo>
                    <a:lnTo>
                      <a:pt x="39432" y="53687"/>
                    </a:lnTo>
                    <a:lnTo>
                      <a:pt x="40960" y="54644"/>
                    </a:lnTo>
                    <a:lnTo>
                      <a:pt x="42478" y="55592"/>
                    </a:lnTo>
                    <a:lnTo>
                      <a:pt x="43969" y="56549"/>
                    </a:lnTo>
                    <a:lnTo>
                      <a:pt x="45441" y="57506"/>
                    </a:lnTo>
                    <a:lnTo>
                      <a:pt x="46886" y="58473"/>
                    </a:lnTo>
                    <a:lnTo>
                      <a:pt x="48313" y="59430"/>
                    </a:lnTo>
                    <a:lnTo>
                      <a:pt x="49702" y="60396"/>
                    </a:lnTo>
                    <a:lnTo>
                      <a:pt x="50383" y="60884"/>
                    </a:lnTo>
                    <a:lnTo>
                      <a:pt x="51055" y="61372"/>
                    </a:lnTo>
                    <a:lnTo>
                      <a:pt x="51717" y="61850"/>
                    </a:lnTo>
                    <a:lnTo>
                      <a:pt x="52380" y="62338"/>
                    </a:lnTo>
                    <a:lnTo>
                      <a:pt x="53024" y="62826"/>
                    </a:lnTo>
                    <a:lnTo>
                      <a:pt x="53659" y="63313"/>
                    </a:lnTo>
                    <a:lnTo>
                      <a:pt x="54285" y="63801"/>
                    </a:lnTo>
                    <a:lnTo>
                      <a:pt x="54892" y="64289"/>
                    </a:lnTo>
                    <a:lnTo>
                      <a:pt x="55500" y="64786"/>
                    </a:lnTo>
                    <a:lnTo>
                      <a:pt x="56089" y="65273"/>
                    </a:lnTo>
                    <a:lnTo>
                      <a:pt x="56668" y="65770"/>
                    </a:lnTo>
                    <a:lnTo>
                      <a:pt x="57230" y="66258"/>
                    </a:lnTo>
                    <a:lnTo>
                      <a:pt x="57782" y="66755"/>
                    </a:lnTo>
                    <a:lnTo>
                      <a:pt x="58325" y="67252"/>
                    </a:lnTo>
                    <a:lnTo>
                      <a:pt x="58849" y="67749"/>
                    </a:lnTo>
                    <a:lnTo>
                      <a:pt x="59365" y="68246"/>
                    </a:lnTo>
                    <a:lnTo>
                      <a:pt x="59861" y="68752"/>
                    </a:lnTo>
                    <a:lnTo>
                      <a:pt x="60340" y="69249"/>
                    </a:lnTo>
                    <a:lnTo>
                      <a:pt x="60809" y="69755"/>
                    </a:lnTo>
                    <a:lnTo>
                      <a:pt x="61260" y="70252"/>
                    </a:lnTo>
                    <a:lnTo>
                      <a:pt x="61693" y="70758"/>
                    </a:lnTo>
                    <a:lnTo>
                      <a:pt x="62116" y="71264"/>
                    </a:lnTo>
                    <a:lnTo>
                      <a:pt x="62512" y="71780"/>
                    </a:lnTo>
                    <a:lnTo>
                      <a:pt x="62898" y="72286"/>
                    </a:lnTo>
                    <a:lnTo>
                      <a:pt x="63266" y="72801"/>
                    </a:lnTo>
                    <a:lnTo>
                      <a:pt x="63616" y="73307"/>
                    </a:lnTo>
                    <a:lnTo>
                      <a:pt x="63947" y="73822"/>
                    </a:lnTo>
                    <a:lnTo>
                      <a:pt x="64260" y="74338"/>
                    </a:lnTo>
                    <a:lnTo>
                      <a:pt x="64555" y="74853"/>
                    </a:lnTo>
                    <a:lnTo>
                      <a:pt x="64831" y="75378"/>
                    </a:lnTo>
                    <a:lnTo>
                      <a:pt x="65088" y="75902"/>
                    </a:lnTo>
                    <a:lnTo>
                      <a:pt x="65319" y="76418"/>
                    </a:lnTo>
                    <a:lnTo>
                      <a:pt x="65530" y="76942"/>
                    </a:lnTo>
                    <a:lnTo>
                      <a:pt x="65723" y="77476"/>
                    </a:lnTo>
                    <a:lnTo>
                      <a:pt x="65898" y="78000"/>
                    </a:lnTo>
                    <a:lnTo>
                      <a:pt x="66045" y="78534"/>
                    </a:lnTo>
                    <a:lnTo>
                      <a:pt x="66119" y="78801"/>
                    </a:lnTo>
                    <a:lnTo>
                      <a:pt x="66174" y="79059"/>
                    </a:lnTo>
                    <a:lnTo>
                      <a:pt x="66230" y="79326"/>
                    </a:lnTo>
                    <a:lnTo>
                      <a:pt x="66285" y="79592"/>
                    </a:lnTo>
                    <a:lnTo>
                      <a:pt x="66331" y="79869"/>
                    </a:lnTo>
                    <a:lnTo>
                      <a:pt x="66368" y="80135"/>
                    </a:lnTo>
                    <a:lnTo>
                      <a:pt x="66395" y="80402"/>
                    </a:lnTo>
                    <a:lnTo>
                      <a:pt x="66423" y="80669"/>
                    </a:lnTo>
                    <a:lnTo>
                      <a:pt x="66450" y="80945"/>
                    </a:lnTo>
                    <a:lnTo>
                      <a:pt x="66460" y="81212"/>
                    </a:lnTo>
                    <a:lnTo>
                      <a:pt x="66469" y="81479"/>
                    </a:lnTo>
                    <a:lnTo>
                      <a:pt x="66478" y="81755"/>
                    </a:lnTo>
                    <a:lnTo>
                      <a:pt x="66478" y="63488"/>
                    </a:lnTo>
                    <a:lnTo>
                      <a:pt x="66469" y="63221"/>
                    </a:lnTo>
                    <a:lnTo>
                      <a:pt x="66460" y="62945"/>
                    </a:lnTo>
                    <a:lnTo>
                      <a:pt x="66450" y="62678"/>
                    </a:lnTo>
                    <a:lnTo>
                      <a:pt x="66423" y="62402"/>
                    </a:lnTo>
                    <a:lnTo>
                      <a:pt x="66395" y="62135"/>
                    </a:lnTo>
                    <a:lnTo>
                      <a:pt x="66368" y="61868"/>
                    </a:lnTo>
                    <a:lnTo>
                      <a:pt x="66331" y="61602"/>
                    </a:lnTo>
                    <a:lnTo>
                      <a:pt x="66285" y="61335"/>
                    </a:lnTo>
                    <a:lnTo>
                      <a:pt x="66230" y="61068"/>
                    </a:lnTo>
                    <a:lnTo>
                      <a:pt x="66174" y="60801"/>
                    </a:lnTo>
                    <a:lnTo>
                      <a:pt x="66119" y="60534"/>
                    </a:lnTo>
                    <a:lnTo>
                      <a:pt x="66045" y="60267"/>
                    </a:lnTo>
                    <a:lnTo>
                      <a:pt x="65898" y="59733"/>
                    </a:lnTo>
                    <a:lnTo>
                      <a:pt x="65723" y="59209"/>
                    </a:lnTo>
                    <a:lnTo>
                      <a:pt x="65530" y="58684"/>
                    </a:lnTo>
                    <a:lnTo>
                      <a:pt x="65319" y="58160"/>
                    </a:lnTo>
                    <a:lnTo>
                      <a:pt x="65088" y="57635"/>
                    </a:lnTo>
                    <a:lnTo>
                      <a:pt x="64831" y="57111"/>
                    </a:lnTo>
                    <a:lnTo>
                      <a:pt x="64555" y="56595"/>
                    </a:lnTo>
                    <a:lnTo>
                      <a:pt x="64260" y="56071"/>
                    </a:lnTo>
                    <a:lnTo>
                      <a:pt x="63947" y="55556"/>
                    </a:lnTo>
                    <a:lnTo>
                      <a:pt x="63616" y="55040"/>
                    </a:lnTo>
                    <a:lnTo>
                      <a:pt x="63266" y="54534"/>
                    </a:lnTo>
                    <a:lnTo>
                      <a:pt x="62898" y="54019"/>
                    </a:lnTo>
                    <a:lnTo>
                      <a:pt x="62512" y="53513"/>
                    </a:lnTo>
                    <a:lnTo>
                      <a:pt x="62116" y="52997"/>
                    </a:lnTo>
                    <a:lnTo>
                      <a:pt x="61693" y="52491"/>
                    </a:lnTo>
                    <a:lnTo>
                      <a:pt x="61260" y="51994"/>
                    </a:lnTo>
                    <a:lnTo>
                      <a:pt x="60809" y="51488"/>
                    </a:lnTo>
                    <a:lnTo>
                      <a:pt x="60340" y="50982"/>
                    </a:lnTo>
                    <a:lnTo>
                      <a:pt x="59861" y="50485"/>
                    </a:lnTo>
                    <a:lnTo>
                      <a:pt x="59365" y="49979"/>
                    </a:lnTo>
                    <a:lnTo>
                      <a:pt x="58849" y="49482"/>
                    </a:lnTo>
                    <a:lnTo>
                      <a:pt x="58325" y="48985"/>
                    </a:lnTo>
                    <a:lnTo>
                      <a:pt x="57782" y="48488"/>
                    </a:lnTo>
                    <a:lnTo>
                      <a:pt x="57230" y="47991"/>
                    </a:lnTo>
                    <a:lnTo>
                      <a:pt x="56668" y="47503"/>
                    </a:lnTo>
                    <a:lnTo>
                      <a:pt x="56089" y="47006"/>
                    </a:lnTo>
                    <a:lnTo>
                      <a:pt x="55500" y="46519"/>
                    </a:lnTo>
                    <a:lnTo>
                      <a:pt x="54892" y="46022"/>
                    </a:lnTo>
                    <a:lnTo>
                      <a:pt x="54285" y="45534"/>
                    </a:lnTo>
                    <a:lnTo>
                      <a:pt x="53659" y="45046"/>
                    </a:lnTo>
                    <a:lnTo>
                      <a:pt x="53024" y="44559"/>
                    </a:lnTo>
                    <a:lnTo>
                      <a:pt x="52380" y="44071"/>
                    </a:lnTo>
                    <a:lnTo>
                      <a:pt x="51717" y="43583"/>
                    </a:lnTo>
                    <a:lnTo>
                      <a:pt x="51055" y="43105"/>
                    </a:lnTo>
                    <a:lnTo>
                      <a:pt x="50383" y="42617"/>
                    </a:lnTo>
                    <a:lnTo>
                      <a:pt x="49702" y="42129"/>
                    </a:lnTo>
                    <a:lnTo>
                      <a:pt x="48313" y="41163"/>
                    </a:lnTo>
                    <a:lnTo>
                      <a:pt x="46886" y="40206"/>
                    </a:lnTo>
                    <a:lnTo>
                      <a:pt x="45441" y="39249"/>
                    </a:lnTo>
                    <a:lnTo>
                      <a:pt x="43969" y="38282"/>
                    </a:lnTo>
                    <a:lnTo>
                      <a:pt x="42478" y="37325"/>
                    </a:lnTo>
                    <a:lnTo>
                      <a:pt x="40960" y="36378"/>
                    </a:lnTo>
                    <a:lnTo>
                      <a:pt x="39432" y="35420"/>
                    </a:lnTo>
                    <a:lnTo>
                      <a:pt x="37895" y="34473"/>
                    </a:lnTo>
                    <a:lnTo>
                      <a:pt x="36349" y="33516"/>
                    </a:lnTo>
                    <a:lnTo>
                      <a:pt x="33239" y="31620"/>
                    </a:lnTo>
                    <a:lnTo>
                      <a:pt x="30129" y="29715"/>
                    </a:lnTo>
                    <a:lnTo>
                      <a:pt x="28573" y="28767"/>
                    </a:lnTo>
                    <a:lnTo>
                      <a:pt x="27037" y="27810"/>
                    </a:lnTo>
                    <a:lnTo>
                      <a:pt x="25509" y="26853"/>
                    </a:lnTo>
                    <a:lnTo>
                      <a:pt x="24000" y="25905"/>
                    </a:lnTo>
                    <a:lnTo>
                      <a:pt x="22500" y="24948"/>
                    </a:lnTo>
                    <a:lnTo>
                      <a:pt x="21027" y="23991"/>
                    </a:lnTo>
                    <a:lnTo>
                      <a:pt x="19583" y="23025"/>
                    </a:lnTo>
                    <a:lnTo>
                      <a:pt x="18166" y="22068"/>
                    </a:lnTo>
                    <a:lnTo>
                      <a:pt x="16776" y="21101"/>
                    </a:lnTo>
                    <a:lnTo>
                      <a:pt x="16086" y="20614"/>
                    </a:lnTo>
                    <a:lnTo>
                      <a:pt x="15414" y="20126"/>
                    </a:lnTo>
                    <a:lnTo>
                      <a:pt x="14751" y="19647"/>
                    </a:lnTo>
                    <a:lnTo>
                      <a:pt x="14098" y="19160"/>
                    </a:lnTo>
                    <a:lnTo>
                      <a:pt x="13454" y="18672"/>
                    </a:lnTo>
                    <a:lnTo>
                      <a:pt x="12819" y="18184"/>
                    </a:lnTo>
                    <a:lnTo>
                      <a:pt x="12193" y="17696"/>
                    </a:lnTo>
                    <a:lnTo>
                      <a:pt x="11577" y="17200"/>
                    </a:lnTo>
                    <a:lnTo>
                      <a:pt x="10978" y="16712"/>
                    </a:lnTo>
                    <a:lnTo>
                      <a:pt x="10389" y="16224"/>
                    </a:lnTo>
                    <a:lnTo>
                      <a:pt x="9810" y="15727"/>
                    </a:lnTo>
                    <a:lnTo>
                      <a:pt x="9239" y="15230"/>
                    </a:lnTo>
                    <a:lnTo>
                      <a:pt x="8687" y="14733"/>
                    </a:lnTo>
                    <a:lnTo>
                      <a:pt x="8153" y="14246"/>
                    </a:lnTo>
                    <a:lnTo>
                      <a:pt x="7620" y="13739"/>
                    </a:lnTo>
                    <a:lnTo>
                      <a:pt x="7113" y="13242"/>
                    </a:lnTo>
                    <a:lnTo>
                      <a:pt x="6617" y="12746"/>
                    </a:lnTo>
                    <a:lnTo>
                      <a:pt x="6129" y="12239"/>
                    </a:lnTo>
                    <a:lnTo>
                      <a:pt x="5669" y="11742"/>
                    </a:lnTo>
                    <a:lnTo>
                      <a:pt x="5218" y="11236"/>
                    </a:lnTo>
                    <a:lnTo>
                      <a:pt x="4776" y="10730"/>
                    </a:lnTo>
                    <a:lnTo>
                      <a:pt x="4362" y="10224"/>
                    </a:lnTo>
                    <a:lnTo>
                      <a:pt x="3957" y="9718"/>
                    </a:lnTo>
                    <a:lnTo>
                      <a:pt x="3571" y="9203"/>
                    </a:lnTo>
                    <a:lnTo>
                      <a:pt x="3202" y="8696"/>
                    </a:lnTo>
                    <a:lnTo>
                      <a:pt x="2853" y="8181"/>
                    </a:lnTo>
                    <a:lnTo>
                      <a:pt x="2521" y="7666"/>
                    </a:lnTo>
                    <a:lnTo>
                      <a:pt x="2209" y="7150"/>
                    </a:lnTo>
                    <a:lnTo>
                      <a:pt x="1914" y="6626"/>
                    </a:lnTo>
                    <a:lnTo>
                      <a:pt x="1638" y="6111"/>
                    </a:lnTo>
                    <a:lnTo>
                      <a:pt x="1390" y="5586"/>
                    </a:lnTo>
                    <a:lnTo>
                      <a:pt x="1150" y="5061"/>
                    </a:lnTo>
                    <a:lnTo>
                      <a:pt x="939" y="4537"/>
                    </a:lnTo>
                    <a:lnTo>
                      <a:pt x="745" y="4012"/>
                    </a:lnTo>
                    <a:lnTo>
                      <a:pt x="571" y="3488"/>
                    </a:lnTo>
                    <a:lnTo>
                      <a:pt x="423" y="2954"/>
                    </a:lnTo>
                    <a:lnTo>
                      <a:pt x="359" y="2687"/>
                    </a:lnTo>
                    <a:lnTo>
                      <a:pt x="294" y="2420"/>
                    </a:lnTo>
                    <a:lnTo>
                      <a:pt x="239" y="2153"/>
                    </a:lnTo>
                    <a:lnTo>
                      <a:pt x="193" y="1887"/>
                    </a:lnTo>
                    <a:lnTo>
                      <a:pt x="147" y="1620"/>
                    </a:lnTo>
                    <a:lnTo>
                      <a:pt x="110" y="1353"/>
                    </a:lnTo>
                    <a:lnTo>
                      <a:pt x="74" y="1077"/>
                    </a:lnTo>
                    <a:lnTo>
                      <a:pt x="46" y="810"/>
                    </a:lnTo>
                    <a:lnTo>
                      <a:pt x="28" y="543"/>
                    </a:lnTo>
                    <a:lnTo>
                      <a:pt x="9" y="267"/>
                    </a:lnTo>
                    <a:lnTo>
                      <a:pt x="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8"/>
              <p:cNvSpPr/>
              <p:nvPr/>
            </p:nvSpPr>
            <p:spPr>
              <a:xfrm>
                <a:off x="2979025" y="1839125"/>
                <a:ext cx="1661950" cy="2043900"/>
              </a:xfrm>
              <a:custGeom>
                <a:rect b="b" l="l" r="r" t="t"/>
                <a:pathLst>
                  <a:path extrusionOk="0" h="81756" w="66478">
                    <a:moveTo>
                      <a:pt x="0" y="0"/>
                    </a:moveTo>
                    <a:lnTo>
                      <a:pt x="0" y="17991"/>
                    </a:lnTo>
                    <a:lnTo>
                      <a:pt x="0" y="18267"/>
                    </a:lnTo>
                    <a:lnTo>
                      <a:pt x="9" y="18534"/>
                    </a:lnTo>
                    <a:lnTo>
                      <a:pt x="28" y="18801"/>
                    </a:lnTo>
                    <a:lnTo>
                      <a:pt x="46" y="19077"/>
                    </a:lnTo>
                    <a:lnTo>
                      <a:pt x="74" y="19344"/>
                    </a:lnTo>
                    <a:lnTo>
                      <a:pt x="110" y="19611"/>
                    </a:lnTo>
                    <a:lnTo>
                      <a:pt x="147" y="19887"/>
                    </a:lnTo>
                    <a:lnTo>
                      <a:pt x="193" y="20154"/>
                    </a:lnTo>
                    <a:lnTo>
                      <a:pt x="239" y="20420"/>
                    </a:lnTo>
                    <a:lnTo>
                      <a:pt x="294" y="20687"/>
                    </a:lnTo>
                    <a:lnTo>
                      <a:pt x="359" y="20954"/>
                    </a:lnTo>
                    <a:lnTo>
                      <a:pt x="423" y="21221"/>
                    </a:lnTo>
                    <a:lnTo>
                      <a:pt x="571" y="21746"/>
                    </a:lnTo>
                    <a:lnTo>
                      <a:pt x="745" y="22279"/>
                    </a:lnTo>
                    <a:lnTo>
                      <a:pt x="939" y="22804"/>
                    </a:lnTo>
                    <a:lnTo>
                      <a:pt x="1150" y="23328"/>
                    </a:lnTo>
                    <a:lnTo>
                      <a:pt x="1390" y="23853"/>
                    </a:lnTo>
                    <a:lnTo>
                      <a:pt x="1638" y="24378"/>
                    </a:lnTo>
                    <a:lnTo>
                      <a:pt x="1914" y="24893"/>
                    </a:lnTo>
                    <a:lnTo>
                      <a:pt x="2209" y="25417"/>
                    </a:lnTo>
                    <a:lnTo>
                      <a:pt x="2521" y="25933"/>
                    </a:lnTo>
                    <a:lnTo>
                      <a:pt x="2853" y="26448"/>
                    </a:lnTo>
                    <a:lnTo>
                      <a:pt x="3202" y="26954"/>
                    </a:lnTo>
                    <a:lnTo>
                      <a:pt x="3571" y="27470"/>
                    </a:lnTo>
                    <a:lnTo>
                      <a:pt x="3957" y="27976"/>
                    </a:lnTo>
                    <a:lnTo>
                      <a:pt x="4362" y="28491"/>
                    </a:lnTo>
                    <a:lnTo>
                      <a:pt x="4776" y="28997"/>
                    </a:lnTo>
                    <a:lnTo>
                      <a:pt x="5218" y="29503"/>
                    </a:lnTo>
                    <a:lnTo>
                      <a:pt x="5669" y="30009"/>
                    </a:lnTo>
                    <a:lnTo>
                      <a:pt x="6129" y="30506"/>
                    </a:lnTo>
                    <a:lnTo>
                      <a:pt x="6617" y="31013"/>
                    </a:lnTo>
                    <a:lnTo>
                      <a:pt x="7113" y="31510"/>
                    </a:lnTo>
                    <a:lnTo>
                      <a:pt x="7620" y="32006"/>
                    </a:lnTo>
                    <a:lnTo>
                      <a:pt x="8153" y="32503"/>
                    </a:lnTo>
                    <a:lnTo>
                      <a:pt x="8687" y="33000"/>
                    </a:lnTo>
                    <a:lnTo>
                      <a:pt x="9239" y="33497"/>
                    </a:lnTo>
                    <a:lnTo>
                      <a:pt x="9810" y="33994"/>
                    </a:lnTo>
                    <a:lnTo>
                      <a:pt x="10389" y="34482"/>
                    </a:lnTo>
                    <a:lnTo>
                      <a:pt x="10978" y="34979"/>
                    </a:lnTo>
                    <a:lnTo>
                      <a:pt x="11577" y="35467"/>
                    </a:lnTo>
                    <a:lnTo>
                      <a:pt x="12193" y="35964"/>
                    </a:lnTo>
                    <a:lnTo>
                      <a:pt x="12819" y="36451"/>
                    </a:lnTo>
                    <a:lnTo>
                      <a:pt x="13454" y="36939"/>
                    </a:lnTo>
                    <a:lnTo>
                      <a:pt x="14098" y="37427"/>
                    </a:lnTo>
                    <a:lnTo>
                      <a:pt x="14751" y="37914"/>
                    </a:lnTo>
                    <a:lnTo>
                      <a:pt x="15414" y="38393"/>
                    </a:lnTo>
                    <a:lnTo>
                      <a:pt x="16086" y="38881"/>
                    </a:lnTo>
                    <a:lnTo>
                      <a:pt x="16776" y="39368"/>
                    </a:lnTo>
                    <a:lnTo>
                      <a:pt x="18166" y="40325"/>
                    </a:lnTo>
                    <a:lnTo>
                      <a:pt x="19583" y="41292"/>
                    </a:lnTo>
                    <a:lnTo>
                      <a:pt x="21027" y="42249"/>
                    </a:lnTo>
                    <a:lnTo>
                      <a:pt x="22500" y="43215"/>
                    </a:lnTo>
                    <a:lnTo>
                      <a:pt x="24000" y="44172"/>
                    </a:lnTo>
                    <a:lnTo>
                      <a:pt x="25509" y="45120"/>
                    </a:lnTo>
                    <a:lnTo>
                      <a:pt x="27037" y="46077"/>
                    </a:lnTo>
                    <a:lnTo>
                      <a:pt x="28573" y="47025"/>
                    </a:lnTo>
                    <a:lnTo>
                      <a:pt x="30129" y="47982"/>
                    </a:lnTo>
                    <a:lnTo>
                      <a:pt x="33239" y="49887"/>
                    </a:lnTo>
                    <a:lnTo>
                      <a:pt x="36349" y="51783"/>
                    </a:lnTo>
                    <a:lnTo>
                      <a:pt x="37895" y="52740"/>
                    </a:lnTo>
                    <a:lnTo>
                      <a:pt x="39432" y="53688"/>
                    </a:lnTo>
                    <a:lnTo>
                      <a:pt x="40960" y="54645"/>
                    </a:lnTo>
                    <a:lnTo>
                      <a:pt x="42478" y="55592"/>
                    </a:lnTo>
                    <a:lnTo>
                      <a:pt x="43969" y="56549"/>
                    </a:lnTo>
                    <a:lnTo>
                      <a:pt x="45441" y="57507"/>
                    </a:lnTo>
                    <a:lnTo>
                      <a:pt x="46886" y="58473"/>
                    </a:lnTo>
                    <a:lnTo>
                      <a:pt x="48313" y="59430"/>
                    </a:lnTo>
                    <a:lnTo>
                      <a:pt x="49702" y="60396"/>
                    </a:lnTo>
                    <a:lnTo>
                      <a:pt x="50383" y="60884"/>
                    </a:lnTo>
                    <a:lnTo>
                      <a:pt x="51055" y="61372"/>
                    </a:lnTo>
                    <a:lnTo>
                      <a:pt x="51717" y="61850"/>
                    </a:lnTo>
                    <a:lnTo>
                      <a:pt x="52380" y="62338"/>
                    </a:lnTo>
                    <a:lnTo>
                      <a:pt x="53024" y="62826"/>
                    </a:lnTo>
                    <a:lnTo>
                      <a:pt x="53659" y="63313"/>
                    </a:lnTo>
                    <a:lnTo>
                      <a:pt x="54285" y="63801"/>
                    </a:lnTo>
                    <a:lnTo>
                      <a:pt x="54892" y="64289"/>
                    </a:lnTo>
                    <a:lnTo>
                      <a:pt x="55500" y="64786"/>
                    </a:lnTo>
                    <a:lnTo>
                      <a:pt x="56089" y="65273"/>
                    </a:lnTo>
                    <a:lnTo>
                      <a:pt x="56668" y="65770"/>
                    </a:lnTo>
                    <a:lnTo>
                      <a:pt x="57230" y="66258"/>
                    </a:lnTo>
                    <a:lnTo>
                      <a:pt x="57782" y="66755"/>
                    </a:lnTo>
                    <a:lnTo>
                      <a:pt x="58325" y="67252"/>
                    </a:lnTo>
                    <a:lnTo>
                      <a:pt x="58849" y="67749"/>
                    </a:lnTo>
                    <a:lnTo>
                      <a:pt x="59365" y="68246"/>
                    </a:lnTo>
                    <a:lnTo>
                      <a:pt x="59861" y="68752"/>
                    </a:lnTo>
                    <a:lnTo>
                      <a:pt x="60340" y="69249"/>
                    </a:lnTo>
                    <a:lnTo>
                      <a:pt x="60809" y="69755"/>
                    </a:lnTo>
                    <a:lnTo>
                      <a:pt x="61260" y="70252"/>
                    </a:lnTo>
                    <a:lnTo>
                      <a:pt x="61693" y="70758"/>
                    </a:lnTo>
                    <a:lnTo>
                      <a:pt x="62116" y="71264"/>
                    </a:lnTo>
                    <a:lnTo>
                      <a:pt x="62512" y="71780"/>
                    </a:lnTo>
                    <a:lnTo>
                      <a:pt x="62898" y="72286"/>
                    </a:lnTo>
                    <a:lnTo>
                      <a:pt x="63266" y="72801"/>
                    </a:lnTo>
                    <a:lnTo>
                      <a:pt x="63616" y="73307"/>
                    </a:lnTo>
                    <a:lnTo>
                      <a:pt x="63947" y="73823"/>
                    </a:lnTo>
                    <a:lnTo>
                      <a:pt x="64260" y="74338"/>
                    </a:lnTo>
                    <a:lnTo>
                      <a:pt x="64555" y="74853"/>
                    </a:lnTo>
                    <a:lnTo>
                      <a:pt x="64831" y="75378"/>
                    </a:lnTo>
                    <a:lnTo>
                      <a:pt x="65088" y="75902"/>
                    </a:lnTo>
                    <a:lnTo>
                      <a:pt x="65319" y="76418"/>
                    </a:lnTo>
                    <a:lnTo>
                      <a:pt x="65530" y="76942"/>
                    </a:lnTo>
                    <a:lnTo>
                      <a:pt x="65723" y="77476"/>
                    </a:lnTo>
                    <a:lnTo>
                      <a:pt x="65898" y="78001"/>
                    </a:lnTo>
                    <a:lnTo>
                      <a:pt x="66045" y="78534"/>
                    </a:lnTo>
                    <a:lnTo>
                      <a:pt x="66119" y="78801"/>
                    </a:lnTo>
                    <a:lnTo>
                      <a:pt x="66174" y="79059"/>
                    </a:lnTo>
                    <a:lnTo>
                      <a:pt x="66230" y="79326"/>
                    </a:lnTo>
                    <a:lnTo>
                      <a:pt x="66285" y="79593"/>
                    </a:lnTo>
                    <a:lnTo>
                      <a:pt x="66331" y="79869"/>
                    </a:lnTo>
                    <a:lnTo>
                      <a:pt x="66368" y="80135"/>
                    </a:lnTo>
                    <a:lnTo>
                      <a:pt x="66395" y="80402"/>
                    </a:lnTo>
                    <a:lnTo>
                      <a:pt x="66423" y="80669"/>
                    </a:lnTo>
                    <a:lnTo>
                      <a:pt x="66450" y="80945"/>
                    </a:lnTo>
                    <a:lnTo>
                      <a:pt x="66460" y="81212"/>
                    </a:lnTo>
                    <a:lnTo>
                      <a:pt x="66469" y="81479"/>
                    </a:lnTo>
                    <a:lnTo>
                      <a:pt x="66478" y="81755"/>
                    </a:lnTo>
                    <a:lnTo>
                      <a:pt x="66478" y="63488"/>
                    </a:lnTo>
                    <a:lnTo>
                      <a:pt x="66469" y="63212"/>
                    </a:lnTo>
                    <a:lnTo>
                      <a:pt x="66460" y="62945"/>
                    </a:lnTo>
                    <a:lnTo>
                      <a:pt x="66450" y="62678"/>
                    </a:lnTo>
                    <a:lnTo>
                      <a:pt x="66423" y="62402"/>
                    </a:lnTo>
                    <a:lnTo>
                      <a:pt x="66395" y="62135"/>
                    </a:lnTo>
                    <a:lnTo>
                      <a:pt x="66368" y="61869"/>
                    </a:lnTo>
                    <a:lnTo>
                      <a:pt x="66331" y="61602"/>
                    </a:lnTo>
                    <a:lnTo>
                      <a:pt x="66285" y="61335"/>
                    </a:lnTo>
                    <a:lnTo>
                      <a:pt x="66230" y="61068"/>
                    </a:lnTo>
                    <a:lnTo>
                      <a:pt x="66174" y="60801"/>
                    </a:lnTo>
                    <a:lnTo>
                      <a:pt x="66119" y="60534"/>
                    </a:lnTo>
                    <a:lnTo>
                      <a:pt x="66045" y="60267"/>
                    </a:lnTo>
                    <a:lnTo>
                      <a:pt x="65898" y="59734"/>
                    </a:lnTo>
                    <a:lnTo>
                      <a:pt x="65723" y="59209"/>
                    </a:lnTo>
                    <a:lnTo>
                      <a:pt x="65530" y="58675"/>
                    </a:lnTo>
                    <a:lnTo>
                      <a:pt x="65319" y="58151"/>
                    </a:lnTo>
                    <a:lnTo>
                      <a:pt x="65088" y="57635"/>
                    </a:lnTo>
                    <a:lnTo>
                      <a:pt x="64831" y="57111"/>
                    </a:lnTo>
                    <a:lnTo>
                      <a:pt x="64555" y="56596"/>
                    </a:lnTo>
                    <a:lnTo>
                      <a:pt x="64260" y="56071"/>
                    </a:lnTo>
                    <a:lnTo>
                      <a:pt x="63947" y="55556"/>
                    </a:lnTo>
                    <a:lnTo>
                      <a:pt x="63616" y="55040"/>
                    </a:lnTo>
                    <a:lnTo>
                      <a:pt x="63266" y="54534"/>
                    </a:lnTo>
                    <a:lnTo>
                      <a:pt x="62898" y="54019"/>
                    </a:lnTo>
                    <a:lnTo>
                      <a:pt x="62512" y="53513"/>
                    </a:lnTo>
                    <a:lnTo>
                      <a:pt x="62116" y="52997"/>
                    </a:lnTo>
                    <a:lnTo>
                      <a:pt x="61693" y="52491"/>
                    </a:lnTo>
                    <a:lnTo>
                      <a:pt x="61260" y="51985"/>
                    </a:lnTo>
                    <a:lnTo>
                      <a:pt x="60809" y="51488"/>
                    </a:lnTo>
                    <a:lnTo>
                      <a:pt x="60340" y="50982"/>
                    </a:lnTo>
                    <a:lnTo>
                      <a:pt x="59861" y="50485"/>
                    </a:lnTo>
                    <a:lnTo>
                      <a:pt x="59365" y="49979"/>
                    </a:lnTo>
                    <a:lnTo>
                      <a:pt x="58849" y="49482"/>
                    </a:lnTo>
                    <a:lnTo>
                      <a:pt x="58325" y="48985"/>
                    </a:lnTo>
                    <a:lnTo>
                      <a:pt x="57782" y="48488"/>
                    </a:lnTo>
                    <a:lnTo>
                      <a:pt x="57230" y="47991"/>
                    </a:lnTo>
                    <a:lnTo>
                      <a:pt x="56668" y="47503"/>
                    </a:lnTo>
                    <a:lnTo>
                      <a:pt x="56089" y="47007"/>
                    </a:lnTo>
                    <a:lnTo>
                      <a:pt x="55500" y="46519"/>
                    </a:lnTo>
                    <a:lnTo>
                      <a:pt x="54892" y="46022"/>
                    </a:lnTo>
                    <a:lnTo>
                      <a:pt x="54285" y="45534"/>
                    </a:lnTo>
                    <a:lnTo>
                      <a:pt x="53659" y="45046"/>
                    </a:lnTo>
                    <a:lnTo>
                      <a:pt x="53024" y="44559"/>
                    </a:lnTo>
                    <a:lnTo>
                      <a:pt x="52380" y="44071"/>
                    </a:lnTo>
                    <a:lnTo>
                      <a:pt x="51717" y="43583"/>
                    </a:lnTo>
                    <a:lnTo>
                      <a:pt x="51055" y="43105"/>
                    </a:lnTo>
                    <a:lnTo>
                      <a:pt x="50383" y="42617"/>
                    </a:lnTo>
                    <a:lnTo>
                      <a:pt x="49702" y="42129"/>
                    </a:lnTo>
                    <a:lnTo>
                      <a:pt x="48313" y="41163"/>
                    </a:lnTo>
                    <a:lnTo>
                      <a:pt x="46886" y="40206"/>
                    </a:lnTo>
                    <a:lnTo>
                      <a:pt x="45441" y="39240"/>
                    </a:lnTo>
                    <a:lnTo>
                      <a:pt x="43969" y="38283"/>
                    </a:lnTo>
                    <a:lnTo>
                      <a:pt x="42478" y="37325"/>
                    </a:lnTo>
                    <a:lnTo>
                      <a:pt x="40960" y="36378"/>
                    </a:lnTo>
                    <a:lnTo>
                      <a:pt x="39432" y="35421"/>
                    </a:lnTo>
                    <a:lnTo>
                      <a:pt x="37895" y="34473"/>
                    </a:lnTo>
                    <a:lnTo>
                      <a:pt x="36349" y="33516"/>
                    </a:lnTo>
                    <a:lnTo>
                      <a:pt x="33239" y="31620"/>
                    </a:lnTo>
                    <a:lnTo>
                      <a:pt x="30129" y="29715"/>
                    </a:lnTo>
                    <a:lnTo>
                      <a:pt x="28573" y="28767"/>
                    </a:lnTo>
                    <a:lnTo>
                      <a:pt x="27037" y="27810"/>
                    </a:lnTo>
                    <a:lnTo>
                      <a:pt x="25509" y="26853"/>
                    </a:lnTo>
                    <a:lnTo>
                      <a:pt x="24000" y="25905"/>
                    </a:lnTo>
                    <a:lnTo>
                      <a:pt x="22500" y="24948"/>
                    </a:lnTo>
                    <a:lnTo>
                      <a:pt x="21027" y="23991"/>
                    </a:lnTo>
                    <a:lnTo>
                      <a:pt x="19583" y="23025"/>
                    </a:lnTo>
                    <a:lnTo>
                      <a:pt x="18166" y="22068"/>
                    </a:lnTo>
                    <a:lnTo>
                      <a:pt x="16776" y="21101"/>
                    </a:lnTo>
                    <a:lnTo>
                      <a:pt x="16086" y="20614"/>
                    </a:lnTo>
                    <a:lnTo>
                      <a:pt x="15414" y="20126"/>
                    </a:lnTo>
                    <a:lnTo>
                      <a:pt x="14751" y="19647"/>
                    </a:lnTo>
                    <a:lnTo>
                      <a:pt x="14098" y="19160"/>
                    </a:lnTo>
                    <a:lnTo>
                      <a:pt x="13454" y="18672"/>
                    </a:lnTo>
                    <a:lnTo>
                      <a:pt x="12819" y="18184"/>
                    </a:lnTo>
                    <a:lnTo>
                      <a:pt x="12193" y="17697"/>
                    </a:lnTo>
                    <a:lnTo>
                      <a:pt x="11577" y="17200"/>
                    </a:lnTo>
                    <a:lnTo>
                      <a:pt x="10978" y="16712"/>
                    </a:lnTo>
                    <a:lnTo>
                      <a:pt x="10389" y="16224"/>
                    </a:lnTo>
                    <a:lnTo>
                      <a:pt x="9810" y="15727"/>
                    </a:lnTo>
                    <a:lnTo>
                      <a:pt x="9239" y="15230"/>
                    </a:lnTo>
                    <a:lnTo>
                      <a:pt x="8687" y="14733"/>
                    </a:lnTo>
                    <a:lnTo>
                      <a:pt x="8153" y="14236"/>
                    </a:lnTo>
                    <a:lnTo>
                      <a:pt x="7620" y="13739"/>
                    </a:lnTo>
                    <a:lnTo>
                      <a:pt x="7113" y="13243"/>
                    </a:lnTo>
                    <a:lnTo>
                      <a:pt x="6617" y="12746"/>
                    </a:lnTo>
                    <a:lnTo>
                      <a:pt x="6129" y="12239"/>
                    </a:lnTo>
                    <a:lnTo>
                      <a:pt x="5669" y="11743"/>
                    </a:lnTo>
                    <a:lnTo>
                      <a:pt x="5218" y="11236"/>
                    </a:lnTo>
                    <a:lnTo>
                      <a:pt x="4776" y="10730"/>
                    </a:lnTo>
                    <a:lnTo>
                      <a:pt x="4362" y="10224"/>
                    </a:lnTo>
                    <a:lnTo>
                      <a:pt x="3957" y="9709"/>
                    </a:lnTo>
                    <a:lnTo>
                      <a:pt x="3571" y="9203"/>
                    </a:lnTo>
                    <a:lnTo>
                      <a:pt x="3202" y="8687"/>
                    </a:lnTo>
                    <a:lnTo>
                      <a:pt x="2853" y="8181"/>
                    </a:lnTo>
                    <a:lnTo>
                      <a:pt x="2521" y="7666"/>
                    </a:lnTo>
                    <a:lnTo>
                      <a:pt x="2209" y="7151"/>
                    </a:lnTo>
                    <a:lnTo>
                      <a:pt x="1914" y="6626"/>
                    </a:lnTo>
                    <a:lnTo>
                      <a:pt x="1638" y="6111"/>
                    </a:lnTo>
                    <a:lnTo>
                      <a:pt x="1390" y="5586"/>
                    </a:lnTo>
                    <a:lnTo>
                      <a:pt x="1150" y="5062"/>
                    </a:lnTo>
                    <a:lnTo>
                      <a:pt x="939" y="4537"/>
                    </a:lnTo>
                    <a:lnTo>
                      <a:pt x="745" y="4012"/>
                    </a:lnTo>
                    <a:lnTo>
                      <a:pt x="571" y="3479"/>
                    </a:lnTo>
                    <a:lnTo>
                      <a:pt x="423" y="2954"/>
                    </a:lnTo>
                    <a:lnTo>
                      <a:pt x="359" y="2687"/>
                    </a:lnTo>
                    <a:lnTo>
                      <a:pt x="294" y="2420"/>
                    </a:lnTo>
                    <a:lnTo>
                      <a:pt x="239" y="2154"/>
                    </a:lnTo>
                    <a:lnTo>
                      <a:pt x="193" y="1887"/>
                    </a:lnTo>
                    <a:lnTo>
                      <a:pt x="147" y="1620"/>
                    </a:lnTo>
                    <a:lnTo>
                      <a:pt x="110" y="1344"/>
                    </a:lnTo>
                    <a:lnTo>
                      <a:pt x="74" y="1077"/>
                    </a:lnTo>
                    <a:lnTo>
                      <a:pt x="46" y="810"/>
                    </a:lnTo>
                    <a:lnTo>
                      <a:pt x="28" y="543"/>
                    </a:lnTo>
                    <a:lnTo>
                      <a:pt x="9" y="267"/>
                    </a:lnTo>
                    <a:lnTo>
                      <a:pt x="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8"/>
              <p:cNvSpPr/>
              <p:nvPr/>
            </p:nvSpPr>
            <p:spPr>
              <a:xfrm>
                <a:off x="2979025" y="3433000"/>
                <a:ext cx="1661950" cy="2043875"/>
              </a:xfrm>
              <a:custGeom>
                <a:rect b="b" l="l" r="r" t="t"/>
                <a:pathLst>
                  <a:path extrusionOk="0" h="81755" w="66478">
                    <a:moveTo>
                      <a:pt x="0" y="0"/>
                    </a:moveTo>
                    <a:lnTo>
                      <a:pt x="0" y="18000"/>
                    </a:lnTo>
                    <a:lnTo>
                      <a:pt x="0" y="18267"/>
                    </a:lnTo>
                    <a:lnTo>
                      <a:pt x="9" y="18543"/>
                    </a:lnTo>
                    <a:lnTo>
                      <a:pt x="28" y="18810"/>
                    </a:lnTo>
                    <a:lnTo>
                      <a:pt x="46" y="19077"/>
                    </a:lnTo>
                    <a:lnTo>
                      <a:pt x="74" y="19353"/>
                    </a:lnTo>
                    <a:lnTo>
                      <a:pt x="110" y="19620"/>
                    </a:lnTo>
                    <a:lnTo>
                      <a:pt x="147" y="19887"/>
                    </a:lnTo>
                    <a:lnTo>
                      <a:pt x="193" y="20154"/>
                    </a:lnTo>
                    <a:lnTo>
                      <a:pt x="239" y="20420"/>
                    </a:lnTo>
                    <a:lnTo>
                      <a:pt x="294" y="20687"/>
                    </a:lnTo>
                    <a:lnTo>
                      <a:pt x="359" y="20954"/>
                    </a:lnTo>
                    <a:lnTo>
                      <a:pt x="423" y="21221"/>
                    </a:lnTo>
                    <a:lnTo>
                      <a:pt x="571" y="21755"/>
                    </a:lnTo>
                    <a:lnTo>
                      <a:pt x="745" y="22279"/>
                    </a:lnTo>
                    <a:lnTo>
                      <a:pt x="939" y="22813"/>
                    </a:lnTo>
                    <a:lnTo>
                      <a:pt x="1150" y="23338"/>
                    </a:lnTo>
                    <a:lnTo>
                      <a:pt x="1390" y="23862"/>
                    </a:lnTo>
                    <a:lnTo>
                      <a:pt x="1638" y="24377"/>
                    </a:lnTo>
                    <a:lnTo>
                      <a:pt x="1914" y="24902"/>
                    </a:lnTo>
                    <a:lnTo>
                      <a:pt x="2209" y="25417"/>
                    </a:lnTo>
                    <a:lnTo>
                      <a:pt x="2521" y="25933"/>
                    </a:lnTo>
                    <a:lnTo>
                      <a:pt x="2853" y="26448"/>
                    </a:lnTo>
                    <a:lnTo>
                      <a:pt x="3202" y="26963"/>
                    </a:lnTo>
                    <a:lnTo>
                      <a:pt x="3571" y="27469"/>
                    </a:lnTo>
                    <a:lnTo>
                      <a:pt x="3957" y="27985"/>
                    </a:lnTo>
                    <a:lnTo>
                      <a:pt x="4362" y="28491"/>
                    </a:lnTo>
                    <a:lnTo>
                      <a:pt x="4776" y="28997"/>
                    </a:lnTo>
                    <a:lnTo>
                      <a:pt x="5218" y="29503"/>
                    </a:lnTo>
                    <a:lnTo>
                      <a:pt x="5669" y="30009"/>
                    </a:lnTo>
                    <a:lnTo>
                      <a:pt x="6129" y="30516"/>
                    </a:lnTo>
                    <a:lnTo>
                      <a:pt x="6617" y="31012"/>
                    </a:lnTo>
                    <a:lnTo>
                      <a:pt x="7113" y="31519"/>
                    </a:lnTo>
                    <a:lnTo>
                      <a:pt x="7620" y="32016"/>
                    </a:lnTo>
                    <a:lnTo>
                      <a:pt x="8153" y="32512"/>
                    </a:lnTo>
                    <a:lnTo>
                      <a:pt x="8687" y="33009"/>
                    </a:lnTo>
                    <a:lnTo>
                      <a:pt x="9239" y="33506"/>
                    </a:lnTo>
                    <a:lnTo>
                      <a:pt x="9810" y="33994"/>
                    </a:lnTo>
                    <a:lnTo>
                      <a:pt x="10389" y="34491"/>
                    </a:lnTo>
                    <a:lnTo>
                      <a:pt x="10978" y="34979"/>
                    </a:lnTo>
                    <a:lnTo>
                      <a:pt x="11577" y="35476"/>
                    </a:lnTo>
                    <a:lnTo>
                      <a:pt x="12193" y="35963"/>
                    </a:lnTo>
                    <a:lnTo>
                      <a:pt x="12819" y="36451"/>
                    </a:lnTo>
                    <a:lnTo>
                      <a:pt x="13454" y="36939"/>
                    </a:lnTo>
                    <a:lnTo>
                      <a:pt x="14098" y="37427"/>
                    </a:lnTo>
                    <a:lnTo>
                      <a:pt x="14751" y="37914"/>
                    </a:lnTo>
                    <a:lnTo>
                      <a:pt x="15414" y="38402"/>
                    </a:lnTo>
                    <a:lnTo>
                      <a:pt x="16086" y="38881"/>
                    </a:lnTo>
                    <a:lnTo>
                      <a:pt x="16776" y="39368"/>
                    </a:lnTo>
                    <a:lnTo>
                      <a:pt x="18166" y="40335"/>
                    </a:lnTo>
                    <a:lnTo>
                      <a:pt x="19583" y="41301"/>
                    </a:lnTo>
                    <a:lnTo>
                      <a:pt x="21027" y="42258"/>
                    </a:lnTo>
                    <a:lnTo>
                      <a:pt x="22500" y="43215"/>
                    </a:lnTo>
                    <a:lnTo>
                      <a:pt x="24000" y="44172"/>
                    </a:lnTo>
                    <a:lnTo>
                      <a:pt x="25509" y="45129"/>
                    </a:lnTo>
                    <a:lnTo>
                      <a:pt x="27037" y="46077"/>
                    </a:lnTo>
                    <a:lnTo>
                      <a:pt x="28573" y="47034"/>
                    </a:lnTo>
                    <a:lnTo>
                      <a:pt x="30129" y="47982"/>
                    </a:lnTo>
                    <a:lnTo>
                      <a:pt x="33239" y="49887"/>
                    </a:lnTo>
                    <a:lnTo>
                      <a:pt x="36349" y="51792"/>
                    </a:lnTo>
                    <a:lnTo>
                      <a:pt x="37895" y="52740"/>
                    </a:lnTo>
                    <a:lnTo>
                      <a:pt x="39432" y="53687"/>
                    </a:lnTo>
                    <a:lnTo>
                      <a:pt x="40960" y="54644"/>
                    </a:lnTo>
                    <a:lnTo>
                      <a:pt x="42478" y="55602"/>
                    </a:lnTo>
                    <a:lnTo>
                      <a:pt x="43969" y="56559"/>
                    </a:lnTo>
                    <a:lnTo>
                      <a:pt x="45441" y="57516"/>
                    </a:lnTo>
                    <a:lnTo>
                      <a:pt x="46886" y="58473"/>
                    </a:lnTo>
                    <a:lnTo>
                      <a:pt x="48313" y="59439"/>
                    </a:lnTo>
                    <a:lnTo>
                      <a:pt x="49702" y="60405"/>
                    </a:lnTo>
                    <a:lnTo>
                      <a:pt x="50383" y="60884"/>
                    </a:lnTo>
                    <a:lnTo>
                      <a:pt x="51055" y="61371"/>
                    </a:lnTo>
                    <a:lnTo>
                      <a:pt x="51717" y="61859"/>
                    </a:lnTo>
                    <a:lnTo>
                      <a:pt x="52380" y="62338"/>
                    </a:lnTo>
                    <a:lnTo>
                      <a:pt x="53024" y="62825"/>
                    </a:lnTo>
                    <a:lnTo>
                      <a:pt x="53659" y="63313"/>
                    </a:lnTo>
                    <a:lnTo>
                      <a:pt x="54285" y="63801"/>
                    </a:lnTo>
                    <a:lnTo>
                      <a:pt x="54892" y="64298"/>
                    </a:lnTo>
                    <a:lnTo>
                      <a:pt x="55500" y="64786"/>
                    </a:lnTo>
                    <a:lnTo>
                      <a:pt x="56089" y="65273"/>
                    </a:lnTo>
                    <a:lnTo>
                      <a:pt x="56668" y="65770"/>
                    </a:lnTo>
                    <a:lnTo>
                      <a:pt x="57230" y="66267"/>
                    </a:lnTo>
                    <a:lnTo>
                      <a:pt x="57782" y="66755"/>
                    </a:lnTo>
                    <a:lnTo>
                      <a:pt x="58325" y="67252"/>
                    </a:lnTo>
                    <a:lnTo>
                      <a:pt x="58849" y="67749"/>
                    </a:lnTo>
                    <a:lnTo>
                      <a:pt x="59365" y="68255"/>
                    </a:lnTo>
                    <a:lnTo>
                      <a:pt x="59861" y="68752"/>
                    </a:lnTo>
                    <a:lnTo>
                      <a:pt x="60340" y="69249"/>
                    </a:lnTo>
                    <a:lnTo>
                      <a:pt x="60809" y="69755"/>
                    </a:lnTo>
                    <a:lnTo>
                      <a:pt x="61260" y="70261"/>
                    </a:lnTo>
                    <a:lnTo>
                      <a:pt x="61693" y="70767"/>
                    </a:lnTo>
                    <a:lnTo>
                      <a:pt x="62116" y="71273"/>
                    </a:lnTo>
                    <a:lnTo>
                      <a:pt x="62512" y="71780"/>
                    </a:lnTo>
                    <a:lnTo>
                      <a:pt x="62898" y="72286"/>
                    </a:lnTo>
                    <a:lnTo>
                      <a:pt x="63266" y="72801"/>
                    </a:lnTo>
                    <a:lnTo>
                      <a:pt x="63616" y="73316"/>
                    </a:lnTo>
                    <a:lnTo>
                      <a:pt x="63947" y="73832"/>
                    </a:lnTo>
                    <a:lnTo>
                      <a:pt x="64260" y="74347"/>
                    </a:lnTo>
                    <a:lnTo>
                      <a:pt x="64555" y="74862"/>
                    </a:lnTo>
                    <a:lnTo>
                      <a:pt x="64831" y="75378"/>
                    </a:lnTo>
                    <a:lnTo>
                      <a:pt x="65088" y="75902"/>
                    </a:lnTo>
                    <a:lnTo>
                      <a:pt x="65319" y="76427"/>
                    </a:lnTo>
                    <a:lnTo>
                      <a:pt x="65530" y="76951"/>
                    </a:lnTo>
                    <a:lnTo>
                      <a:pt x="65723" y="77476"/>
                    </a:lnTo>
                    <a:lnTo>
                      <a:pt x="65898" y="78000"/>
                    </a:lnTo>
                    <a:lnTo>
                      <a:pt x="66045" y="78534"/>
                    </a:lnTo>
                    <a:lnTo>
                      <a:pt x="66119" y="78801"/>
                    </a:lnTo>
                    <a:lnTo>
                      <a:pt x="66174" y="79068"/>
                    </a:lnTo>
                    <a:lnTo>
                      <a:pt x="66230" y="79335"/>
                    </a:lnTo>
                    <a:lnTo>
                      <a:pt x="66285" y="79602"/>
                    </a:lnTo>
                    <a:lnTo>
                      <a:pt x="66331" y="79868"/>
                    </a:lnTo>
                    <a:lnTo>
                      <a:pt x="66368" y="80135"/>
                    </a:lnTo>
                    <a:lnTo>
                      <a:pt x="66395" y="80402"/>
                    </a:lnTo>
                    <a:lnTo>
                      <a:pt x="66423" y="80678"/>
                    </a:lnTo>
                    <a:lnTo>
                      <a:pt x="66450" y="80945"/>
                    </a:lnTo>
                    <a:lnTo>
                      <a:pt x="66460" y="81212"/>
                    </a:lnTo>
                    <a:lnTo>
                      <a:pt x="66469" y="81488"/>
                    </a:lnTo>
                    <a:lnTo>
                      <a:pt x="66478" y="81755"/>
                    </a:lnTo>
                    <a:lnTo>
                      <a:pt x="66478" y="63488"/>
                    </a:lnTo>
                    <a:lnTo>
                      <a:pt x="66469" y="63221"/>
                    </a:lnTo>
                    <a:lnTo>
                      <a:pt x="66460" y="62945"/>
                    </a:lnTo>
                    <a:lnTo>
                      <a:pt x="66450" y="62678"/>
                    </a:lnTo>
                    <a:lnTo>
                      <a:pt x="66423" y="62411"/>
                    </a:lnTo>
                    <a:lnTo>
                      <a:pt x="66395" y="62135"/>
                    </a:lnTo>
                    <a:lnTo>
                      <a:pt x="66368" y="61868"/>
                    </a:lnTo>
                    <a:lnTo>
                      <a:pt x="66331" y="61602"/>
                    </a:lnTo>
                    <a:lnTo>
                      <a:pt x="66285" y="61335"/>
                    </a:lnTo>
                    <a:lnTo>
                      <a:pt x="66230" y="61068"/>
                    </a:lnTo>
                    <a:lnTo>
                      <a:pt x="66174" y="60801"/>
                    </a:lnTo>
                    <a:lnTo>
                      <a:pt x="66119" y="60534"/>
                    </a:lnTo>
                    <a:lnTo>
                      <a:pt x="66045" y="60267"/>
                    </a:lnTo>
                    <a:lnTo>
                      <a:pt x="65898" y="59733"/>
                    </a:lnTo>
                    <a:lnTo>
                      <a:pt x="65723" y="59209"/>
                    </a:lnTo>
                    <a:lnTo>
                      <a:pt x="65530" y="58684"/>
                    </a:lnTo>
                    <a:lnTo>
                      <a:pt x="65319" y="58160"/>
                    </a:lnTo>
                    <a:lnTo>
                      <a:pt x="65088" y="57635"/>
                    </a:lnTo>
                    <a:lnTo>
                      <a:pt x="64831" y="57111"/>
                    </a:lnTo>
                    <a:lnTo>
                      <a:pt x="64555" y="56595"/>
                    </a:lnTo>
                    <a:lnTo>
                      <a:pt x="64260" y="56080"/>
                    </a:lnTo>
                    <a:lnTo>
                      <a:pt x="63947" y="55565"/>
                    </a:lnTo>
                    <a:lnTo>
                      <a:pt x="63616" y="55049"/>
                    </a:lnTo>
                    <a:lnTo>
                      <a:pt x="63266" y="54534"/>
                    </a:lnTo>
                    <a:lnTo>
                      <a:pt x="62898" y="54019"/>
                    </a:lnTo>
                    <a:lnTo>
                      <a:pt x="62512" y="53513"/>
                    </a:lnTo>
                    <a:lnTo>
                      <a:pt x="62116" y="53006"/>
                    </a:lnTo>
                    <a:lnTo>
                      <a:pt x="61693" y="52500"/>
                    </a:lnTo>
                    <a:lnTo>
                      <a:pt x="61260" y="51994"/>
                    </a:lnTo>
                    <a:lnTo>
                      <a:pt x="60809" y="51488"/>
                    </a:lnTo>
                    <a:lnTo>
                      <a:pt x="60340" y="50991"/>
                    </a:lnTo>
                    <a:lnTo>
                      <a:pt x="59861" y="50485"/>
                    </a:lnTo>
                    <a:lnTo>
                      <a:pt x="59365" y="49988"/>
                    </a:lnTo>
                    <a:lnTo>
                      <a:pt x="58849" y="49491"/>
                    </a:lnTo>
                    <a:lnTo>
                      <a:pt x="58325" y="48985"/>
                    </a:lnTo>
                    <a:lnTo>
                      <a:pt x="57782" y="48497"/>
                    </a:lnTo>
                    <a:lnTo>
                      <a:pt x="57230" y="48000"/>
                    </a:lnTo>
                    <a:lnTo>
                      <a:pt x="56668" y="47503"/>
                    </a:lnTo>
                    <a:lnTo>
                      <a:pt x="56089" y="47016"/>
                    </a:lnTo>
                    <a:lnTo>
                      <a:pt x="55500" y="46519"/>
                    </a:lnTo>
                    <a:lnTo>
                      <a:pt x="54892" y="46031"/>
                    </a:lnTo>
                    <a:lnTo>
                      <a:pt x="54285" y="45543"/>
                    </a:lnTo>
                    <a:lnTo>
                      <a:pt x="53659" y="45046"/>
                    </a:lnTo>
                    <a:lnTo>
                      <a:pt x="53024" y="44559"/>
                    </a:lnTo>
                    <a:lnTo>
                      <a:pt x="52380" y="44080"/>
                    </a:lnTo>
                    <a:lnTo>
                      <a:pt x="51717" y="43592"/>
                    </a:lnTo>
                    <a:lnTo>
                      <a:pt x="51055" y="43105"/>
                    </a:lnTo>
                    <a:lnTo>
                      <a:pt x="50383" y="42617"/>
                    </a:lnTo>
                    <a:lnTo>
                      <a:pt x="49702" y="42138"/>
                    </a:lnTo>
                    <a:lnTo>
                      <a:pt x="48313" y="41172"/>
                    </a:lnTo>
                    <a:lnTo>
                      <a:pt x="46886" y="40206"/>
                    </a:lnTo>
                    <a:lnTo>
                      <a:pt x="45441" y="39249"/>
                    </a:lnTo>
                    <a:lnTo>
                      <a:pt x="43969" y="38292"/>
                    </a:lnTo>
                    <a:lnTo>
                      <a:pt x="42478" y="37335"/>
                    </a:lnTo>
                    <a:lnTo>
                      <a:pt x="40960" y="36378"/>
                    </a:lnTo>
                    <a:lnTo>
                      <a:pt x="39432" y="35430"/>
                    </a:lnTo>
                    <a:lnTo>
                      <a:pt x="37895" y="34473"/>
                    </a:lnTo>
                    <a:lnTo>
                      <a:pt x="36349" y="33525"/>
                    </a:lnTo>
                    <a:lnTo>
                      <a:pt x="33239" y="31620"/>
                    </a:lnTo>
                    <a:lnTo>
                      <a:pt x="30129" y="29715"/>
                    </a:lnTo>
                    <a:lnTo>
                      <a:pt x="28573" y="28767"/>
                    </a:lnTo>
                    <a:lnTo>
                      <a:pt x="27037" y="27810"/>
                    </a:lnTo>
                    <a:lnTo>
                      <a:pt x="25509" y="26862"/>
                    </a:lnTo>
                    <a:lnTo>
                      <a:pt x="24000" y="25905"/>
                    </a:lnTo>
                    <a:lnTo>
                      <a:pt x="22500" y="24948"/>
                    </a:lnTo>
                    <a:lnTo>
                      <a:pt x="21027" y="23991"/>
                    </a:lnTo>
                    <a:lnTo>
                      <a:pt x="19583" y="23034"/>
                    </a:lnTo>
                    <a:lnTo>
                      <a:pt x="18166" y="22068"/>
                    </a:lnTo>
                    <a:lnTo>
                      <a:pt x="16776" y="21101"/>
                    </a:lnTo>
                    <a:lnTo>
                      <a:pt x="16086" y="20614"/>
                    </a:lnTo>
                    <a:lnTo>
                      <a:pt x="15414" y="20135"/>
                    </a:lnTo>
                    <a:lnTo>
                      <a:pt x="14751" y="19647"/>
                    </a:lnTo>
                    <a:lnTo>
                      <a:pt x="14098" y="19160"/>
                    </a:lnTo>
                    <a:lnTo>
                      <a:pt x="13454" y="18672"/>
                    </a:lnTo>
                    <a:lnTo>
                      <a:pt x="12819" y="18184"/>
                    </a:lnTo>
                    <a:lnTo>
                      <a:pt x="12193" y="17696"/>
                    </a:lnTo>
                    <a:lnTo>
                      <a:pt x="11577" y="17209"/>
                    </a:lnTo>
                    <a:lnTo>
                      <a:pt x="10978" y="16712"/>
                    </a:lnTo>
                    <a:lnTo>
                      <a:pt x="10389" y="16224"/>
                    </a:lnTo>
                    <a:lnTo>
                      <a:pt x="9810" y="15727"/>
                    </a:lnTo>
                    <a:lnTo>
                      <a:pt x="9239" y="15239"/>
                    </a:lnTo>
                    <a:lnTo>
                      <a:pt x="8687" y="14742"/>
                    </a:lnTo>
                    <a:lnTo>
                      <a:pt x="8153" y="14246"/>
                    </a:lnTo>
                    <a:lnTo>
                      <a:pt x="7620" y="13749"/>
                    </a:lnTo>
                    <a:lnTo>
                      <a:pt x="7113" y="13252"/>
                    </a:lnTo>
                    <a:lnTo>
                      <a:pt x="6617" y="12746"/>
                    </a:lnTo>
                    <a:lnTo>
                      <a:pt x="6129" y="12249"/>
                    </a:lnTo>
                    <a:lnTo>
                      <a:pt x="5669" y="11742"/>
                    </a:lnTo>
                    <a:lnTo>
                      <a:pt x="5218" y="11236"/>
                    </a:lnTo>
                    <a:lnTo>
                      <a:pt x="4776" y="10730"/>
                    </a:lnTo>
                    <a:lnTo>
                      <a:pt x="4362" y="10224"/>
                    </a:lnTo>
                    <a:lnTo>
                      <a:pt x="3957" y="9718"/>
                    </a:lnTo>
                    <a:lnTo>
                      <a:pt x="3571" y="9212"/>
                    </a:lnTo>
                    <a:lnTo>
                      <a:pt x="3202" y="8696"/>
                    </a:lnTo>
                    <a:lnTo>
                      <a:pt x="2853" y="8181"/>
                    </a:lnTo>
                    <a:lnTo>
                      <a:pt x="2521" y="7666"/>
                    </a:lnTo>
                    <a:lnTo>
                      <a:pt x="2209" y="7150"/>
                    </a:lnTo>
                    <a:lnTo>
                      <a:pt x="1914" y="6635"/>
                    </a:lnTo>
                    <a:lnTo>
                      <a:pt x="1638" y="6111"/>
                    </a:lnTo>
                    <a:lnTo>
                      <a:pt x="1390" y="5595"/>
                    </a:lnTo>
                    <a:lnTo>
                      <a:pt x="1150" y="5071"/>
                    </a:lnTo>
                    <a:lnTo>
                      <a:pt x="939" y="4546"/>
                    </a:lnTo>
                    <a:lnTo>
                      <a:pt x="745" y="4012"/>
                    </a:lnTo>
                    <a:lnTo>
                      <a:pt x="571" y="3488"/>
                    </a:lnTo>
                    <a:lnTo>
                      <a:pt x="423" y="2954"/>
                    </a:lnTo>
                    <a:lnTo>
                      <a:pt x="359" y="2687"/>
                    </a:lnTo>
                    <a:lnTo>
                      <a:pt x="294" y="2420"/>
                    </a:lnTo>
                    <a:lnTo>
                      <a:pt x="239" y="2153"/>
                    </a:lnTo>
                    <a:lnTo>
                      <a:pt x="193" y="1887"/>
                    </a:lnTo>
                    <a:lnTo>
                      <a:pt x="147" y="1620"/>
                    </a:lnTo>
                    <a:lnTo>
                      <a:pt x="110" y="1353"/>
                    </a:lnTo>
                    <a:lnTo>
                      <a:pt x="74" y="1086"/>
                    </a:lnTo>
                    <a:lnTo>
                      <a:pt x="46" y="810"/>
                    </a:lnTo>
                    <a:lnTo>
                      <a:pt x="28" y="543"/>
                    </a:lnTo>
                    <a:lnTo>
                      <a:pt x="9" y="276"/>
                    </a:lnTo>
                    <a:lnTo>
                      <a:pt x="0"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8"/>
              <p:cNvSpPr/>
              <p:nvPr/>
            </p:nvSpPr>
            <p:spPr>
              <a:xfrm>
                <a:off x="3784675" y="1852000"/>
                <a:ext cx="815600" cy="101475"/>
              </a:xfrm>
              <a:custGeom>
                <a:rect b="b" l="l" r="r" t="t"/>
                <a:pathLst>
                  <a:path extrusionOk="0" h="4059" w="32624">
                    <a:moveTo>
                      <a:pt x="1" y="1"/>
                    </a:moveTo>
                    <a:lnTo>
                      <a:pt x="203" y="19"/>
                    </a:lnTo>
                    <a:lnTo>
                      <a:pt x="406" y="47"/>
                    </a:lnTo>
                    <a:lnTo>
                      <a:pt x="599" y="93"/>
                    </a:lnTo>
                    <a:lnTo>
                      <a:pt x="783" y="166"/>
                    </a:lnTo>
                    <a:lnTo>
                      <a:pt x="967" y="249"/>
                    </a:lnTo>
                    <a:lnTo>
                      <a:pt x="1133" y="350"/>
                    </a:lnTo>
                    <a:lnTo>
                      <a:pt x="1289" y="470"/>
                    </a:lnTo>
                    <a:lnTo>
                      <a:pt x="1427" y="599"/>
                    </a:lnTo>
                    <a:lnTo>
                      <a:pt x="1565" y="746"/>
                    </a:lnTo>
                    <a:lnTo>
                      <a:pt x="1676" y="902"/>
                    </a:lnTo>
                    <a:lnTo>
                      <a:pt x="1777" y="1068"/>
                    </a:lnTo>
                    <a:lnTo>
                      <a:pt x="1869" y="1243"/>
                    </a:lnTo>
                    <a:lnTo>
                      <a:pt x="1933" y="1427"/>
                    </a:lnTo>
                    <a:lnTo>
                      <a:pt x="1988" y="1629"/>
                    </a:lnTo>
                    <a:lnTo>
                      <a:pt x="2016" y="1823"/>
                    </a:lnTo>
                    <a:lnTo>
                      <a:pt x="2025" y="2034"/>
                    </a:lnTo>
                    <a:lnTo>
                      <a:pt x="2016" y="2237"/>
                    </a:lnTo>
                    <a:lnTo>
                      <a:pt x="1988" y="2439"/>
                    </a:lnTo>
                    <a:lnTo>
                      <a:pt x="1933" y="2642"/>
                    </a:lnTo>
                    <a:lnTo>
                      <a:pt x="1869" y="2826"/>
                    </a:lnTo>
                    <a:lnTo>
                      <a:pt x="1777" y="3001"/>
                    </a:lnTo>
                    <a:lnTo>
                      <a:pt x="1676" y="3166"/>
                    </a:lnTo>
                    <a:lnTo>
                      <a:pt x="1565" y="3323"/>
                    </a:lnTo>
                    <a:lnTo>
                      <a:pt x="1427" y="3470"/>
                    </a:lnTo>
                    <a:lnTo>
                      <a:pt x="1289" y="3599"/>
                    </a:lnTo>
                    <a:lnTo>
                      <a:pt x="1133" y="3718"/>
                    </a:lnTo>
                    <a:lnTo>
                      <a:pt x="967" y="3820"/>
                    </a:lnTo>
                    <a:lnTo>
                      <a:pt x="783" y="3902"/>
                    </a:lnTo>
                    <a:lnTo>
                      <a:pt x="599" y="3976"/>
                    </a:lnTo>
                    <a:lnTo>
                      <a:pt x="406" y="4022"/>
                    </a:lnTo>
                    <a:lnTo>
                      <a:pt x="203" y="4050"/>
                    </a:lnTo>
                    <a:lnTo>
                      <a:pt x="1" y="4059"/>
                    </a:lnTo>
                    <a:lnTo>
                      <a:pt x="30599" y="4059"/>
                    </a:lnTo>
                    <a:lnTo>
                      <a:pt x="30801" y="4050"/>
                    </a:lnTo>
                    <a:lnTo>
                      <a:pt x="31004" y="4022"/>
                    </a:lnTo>
                    <a:lnTo>
                      <a:pt x="31197" y="3976"/>
                    </a:lnTo>
                    <a:lnTo>
                      <a:pt x="31390" y="3902"/>
                    </a:lnTo>
                    <a:lnTo>
                      <a:pt x="31565" y="3820"/>
                    </a:lnTo>
                    <a:lnTo>
                      <a:pt x="31731" y="3718"/>
                    </a:lnTo>
                    <a:lnTo>
                      <a:pt x="31887" y="3599"/>
                    </a:lnTo>
                    <a:lnTo>
                      <a:pt x="32034" y="3470"/>
                    </a:lnTo>
                    <a:lnTo>
                      <a:pt x="32163" y="3323"/>
                    </a:lnTo>
                    <a:lnTo>
                      <a:pt x="32283" y="3166"/>
                    </a:lnTo>
                    <a:lnTo>
                      <a:pt x="32384" y="3001"/>
                    </a:lnTo>
                    <a:lnTo>
                      <a:pt x="32467" y="2826"/>
                    </a:lnTo>
                    <a:lnTo>
                      <a:pt x="32531" y="2642"/>
                    </a:lnTo>
                    <a:lnTo>
                      <a:pt x="32586" y="2439"/>
                    </a:lnTo>
                    <a:lnTo>
                      <a:pt x="32614" y="2237"/>
                    </a:lnTo>
                    <a:lnTo>
                      <a:pt x="32623" y="2034"/>
                    </a:lnTo>
                    <a:lnTo>
                      <a:pt x="32614" y="1823"/>
                    </a:lnTo>
                    <a:lnTo>
                      <a:pt x="32586" y="1629"/>
                    </a:lnTo>
                    <a:lnTo>
                      <a:pt x="32531" y="1427"/>
                    </a:lnTo>
                    <a:lnTo>
                      <a:pt x="32467" y="1243"/>
                    </a:lnTo>
                    <a:lnTo>
                      <a:pt x="32384" y="1068"/>
                    </a:lnTo>
                    <a:lnTo>
                      <a:pt x="32283" y="902"/>
                    </a:lnTo>
                    <a:lnTo>
                      <a:pt x="32163" y="746"/>
                    </a:lnTo>
                    <a:lnTo>
                      <a:pt x="32034" y="599"/>
                    </a:lnTo>
                    <a:lnTo>
                      <a:pt x="31887" y="470"/>
                    </a:lnTo>
                    <a:lnTo>
                      <a:pt x="31731" y="350"/>
                    </a:lnTo>
                    <a:lnTo>
                      <a:pt x="31565" y="249"/>
                    </a:lnTo>
                    <a:lnTo>
                      <a:pt x="31390" y="166"/>
                    </a:lnTo>
                    <a:lnTo>
                      <a:pt x="31197" y="93"/>
                    </a:lnTo>
                    <a:lnTo>
                      <a:pt x="31004" y="47"/>
                    </a:lnTo>
                    <a:lnTo>
                      <a:pt x="30801" y="19"/>
                    </a:lnTo>
                    <a:lnTo>
                      <a:pt x="305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8"/>
              <p:cNvSpPr/>
              <p:nvPr/>
            </p:nvSpPr>
            <p:spPr>
              <a:xfrm>
                <a:off x="3019500" y="1852000"/>
                <a:ext cx="815825" cy="101475"/>
              </a:xfrm>
              <a:custGeom>
                <a:rect b="b" l="l" r="r" t="t"/>
                <a:pathLst>
                  <a:path extrusionOk="0" h="4059" w="32633">
                    <a:moveTo>
                      <a:pt x="2034" y="1"/>
                    </a:moveTo>
                    <a:lnTo>
                      <a:pt x="1823" y="19"/>
                    </a:lnTo>
                    <a:lnTo>
                      <a:pt x="1620" y="47"/>
                    </a:lnTo>
                    <a:lnTo>
                      <a:pt x="1427" y="93"/>
                    </a:lnTo>
                    <a:lnTo>
                      <a:pt x="1243" y="166"/>
                    </a:lnTo>
                    <a:lnTo>
                      <a:pt x="1068" y="249"/>
                    </a:lnTo>
                    <a:lnTo>
                      <a:pt x="893" y="350"/>
                    </a:lnTo>
                    <a:lnTo>
                      <a:pt x="737" y="470"/>
                    </a:lnTo>
                    <a:lnTo>
                      <a:pt x="599" y="599"/>
                    </a:lnTo>
                    <a:lnTo>
                      <a:pt x="461" y="746"/>
                    </a:lnTo>
                    <a:lnTo>
                      <a:pt x="350" y="902"/>
                    </a:lnTo>
                    <a:lnTo>
                      <a:pt x="249" y="1068"/>
                    </a:lnTo>
                    <a:lnTo>
                      <a:pt x="157" y="1243"/>
                    </a:lnTo>
                    <a:lnTo>
                      <a:pt x="93" y="1427"/>
                    </a:lnTo>
                    <a:lnTo>
                      <a:pt x="47" y="1629"/>
                    </a:lnTo>
                    <a:lnTo>
                      <a:pt x="10" y="1823"/>
                    </a:lnTo>
                    <a:lnTo>
                      <a:pt x="1" y="2034"/>
                    </a:lnTo>
                    <a:lnTo>
                      <a:pt x="10" y="2237"/>
                    </a:lnTo>
                    <a:lnTo>
                      <a:pt x="47" y="2439"/>
                    </a:lnTo>
                    <a:lnTo>
                      <a:pt x="93" y="2642"/>
                    </a:lnTo>
                    <a:lnTo>
                      <a:pt x="157" y="2826"/>
                    </a:lnTo>
                    <a:lnTo>
                      <a:pt x="249" y="3001"/>
                    </a:lnTo>
                    <a:lnTo>
                      <a:pt x="350" y="3166"/>
                    </a:lnTo>
                    <a:lnTo>
                      <a:pt x="461" y="3323"/>
                    </a:lnTo>
                    <a:lnTo>
                      <a:pt x="599" y="3470"/>
                    </a:lnTo>
                    <a:lnTo>
                      <a:pt x="737" y="3599"/>
                    </a:lnTo>
                    <a:lnTo>
                      <a:pt x="893" y="3718"/>
                    </a:lnTo>
                    <a:lnTo>
                      <a:pt x="1068" y="3820"/>
                    </a:lnTo>
                    <a:lnTo>
                      <a:pt x="1243" y="3902"/>
                    </a:lnTo>
                    <a:lnTo>
                      <a:pt x="1427" y="3976"/>
                    </a:lnTo>
                    <a:lnTo>
                      <a:pt x="1620" y="4022"/>
                    </a:lnTo>
                    <a:lnTo>
                      <a:pt x="1823" y="4050"/>
                    </a:lnTo>
                    <a:lnTo>
                      <a:pt x="2034" y="4059"/>
                    </a:lnTo>
                    <a:lnTo>
                      <a:pt x="30608" y="4059"/>
                    </a:lnTo>
                    <a:lnTo>
                      <a:pt x="30810" y="4050"/>
                    </a:lnTo>
                    <a:lnTo>
                      <a:pt x="31013" y="4022"/>
                    </a:lnTo>
                    <a:lnTo>
                      <a:pt x="31206" y="3976"/>
                    </a:lnTo>
                    <a:lnTo>
                      <a:pt x="31390" y="3902"/>
                    </a:lnTo>
                    <a:lnTo>
                      <a:pt x="31574" y="3820"/>
                    </a:lnTo>
                    <a:lnTo>
                      <a:pt x="31740" y="3718"/>
                    </a:lnTo>
                    <a:lnTo>
                      <a:pt x="31896" y="3599"/>
                    </a:lnTo>
                    <a:lnTo>
                      <a:pt x="32034" y="3470"/>
                    </a:lnTo>
                    <a:lnTo>
                      <a:pt x="32172" y="3323"/>
                    </a:lnTo>
                    <a:lnTo>
                      <a:pt x="32283" y="3166"/>
                    </a:lnTo>
                    <a:lnTo>
                      <a:pt x="32384" y="3001"/>
                    </a:lnTo>
                    <a:lnTo>
                      <a:pt x="32476" y="2826"/>
                    </a:lnTo>
                    <a:lnTo>
                      <a:pt x="32540" y="2642"/>
                    </a:lnTo>
                    <a:lnTo>
                      <a:pt x="32595" y="2439"/>
                    </a:lnTo>
                    <a:lnTo>
                      <a:pt x="32623" y="2237"/>
                    </a:lnTo>
                    <a:lnTo>
                      <a:pt x="32632" y="2034"/>
                    </a:lnTo>
                    <a:lnTo>
                      <a:pt x="32623" y="1823"/>
                    </a:lnTo>
                    <a:lnTo>
                      <a:pt x="32595" y="1629"/>
                    </a:lnTo>
                    <a:lnTo>
                      <a:pt x="32540" y="1427"/>
                    </a:lnTo>
                    <a:lnTo>
                      <a:pt x="32476" y="1243"/>
                    </a:lnTo>
                    <a:lnTo>
                      <a:pt x="32384" y="1068"/>
                    </a:lnTo>
                    <a:lnTo>
                      <a:pt x="32283" y="902"/>
                    </a:lnTo>
                    <a:lnTo>
                      <a:pt x="32172" y="746"/>
                    </a:lnTo>
                    <a:lnTo>
                      <a:pt x="32034" y="599"/>
                    </a:lnTo>
                    <a:lnTo>
                      <a:pt x="31896" y="470"/>
                    </a:lnTo>
                    <a:lnTo>
                      <a:pt x="31740" y="350"/>
                    </a:lnTo>
                    <a:lnTo>
                      <a:pt x="31574" y="249"/>
                    </a:lnTo>
                    <a:lnTo>
                      <a:pt x="31390" y="166"/>
                    </a:lnTo>
                    <a:lnTo>
                      <a:pt x="31206" y="93"/>
                    </a:lnTo>
                    <a:lnTo>
                      <a:pt x="31013" y="47"/>
                    </a:lnTo>
                    <a:lnTo>
                      <a:pt x="30810" y="19"/>
                    </a:lnTo>
                    <a:lnTo>
                      <a:pt x="3060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8"/>
              <p:cNvSpPr/>
              <p:nvPr/>
            </p:nvSpPr>
            <p:spPr>
              <a:xfrm>
                <a:off x="3784450" y="2474550"/>
                <a:ext cx="583675" cy="101475"/>
              </a:xfrm>
              <a:custGeom>
                <a:rect b="b" l="l" r="r" t="t"/>
                <a:pathLst>
                  <a:path extrusionOk="0" h="4059" w="23347">
                    <a:moveTo>
                      <a:pt x="1" y="0"/>
                    </a:moveTo>
                    <a:lnTo>
                      <a:pt x="212" y="10"/>
                    </a:lnTo>
                    <a:lnTo>
                      <a:pt x="415" y="46"/>
                    </a:lnTo>
                    <a:lnTo>
                      <a:pt x="608" y="92"/>
                    </a:lnTo>
                    <a:lnTo>
                      <a:pt x="792" y="166"/>
                    </a:lnTo>
                    <a:lnTo>
                      <a:pt x="976" y="249"/>
                    </a:lnTo>
                    <a:lnTo>
                      <a:pt x="1142" y="350"/>
                    </a:lnTo>
                    <a:lnTo>
                      <a:pt x="1298" y="470"/>
                    </a:lnTo>
                    <a:lnTo>
                      <a:pt x="1445" y="599"/>
                    </a:lnTo>
                    <a:lnTo>
                      <a:pt x="1574" y="737"/>
                    </a:lnTo>
                    <a:lnTo>
                      <a:pt x="1694" y="893"/>
                    </a:lnTo>
                    <a:lnTo>
                      <a:pt x="1795" y="1068"/>
                    </a:lnTo>
                    <a:lnTo>
                      <a:pt x="1878" y="1243"/>
                    </a:lnTo>
                    <a:lnTo>
                      <a:pt x="1942" y="1427"/>
                    </a:lnTo>
                    <a:lnTo>
                      <a:pt x="1997" y="1620"/>
                    </a:lnTo>
                    <a:lnTo>
                      <a:pt x="2025" y="1823"/>
                    </a:lnTo>
                    <a:lnTo>
                      <a:pt x="2034" y="2034"/>
                    </a:lnTo>
                    <a:lnTo>
                      <a:pt x="2025" y="2237"/>
                    </a:lnTo>
                    <a:lnTo>
                      <a:pt x="1997" y="2439"/>
                    </a:lnTo>
                    <a:lnTo>
                      <a:pt x="1942" y="2632"/>
                    </a:lnTo>
                    <a:lnTo>
                      <a:pt x="1878" y="2826"/>
                    </a:lnTo>
                    <a:lnTo>
                      <a:pt x="1795" y="3000"/>
                    </a:lnTo>
                    <a:lnTo>
                      <a:pt x="1694" y="3166"/>
                    </a:lnTo>
                    <a:lnTo>
                      <a:pt x="1574" y="3323"/>
                    </a:lnTo>
                    <a:lnTo>
                      <a:pt x="1445" y="3470"/>
                    </a:lnTo>
                    <a:lnTo>
                      <a:pt x="1298" y="3599"/>
                    </a:lnTo>
                    <a:lnTo>
                      <a:pt x="1142" y="3718"/>
                    </a:lnTo>
                    <a:lnTo>
                      <a:pt x="976" y="3819"/>
                    </a:lnTo>
                    <a:lnTo>
                      <a:pt x="792" y="3902"/>
                    </a:lnTo>
                    <a:lnTo>
                      <a:pt x="608" y="3967"/>
                    </a:lnTo>
                    <a:lnTo>
                      <a:pt x="415" y="4022"/>
                    </a:lnTo>
                    <a:lnTo>
                      <a:pt x="212" y="4050"/>
                    </a:lnTo>
                    <a:lnTo>
                      <a:pt x="1" y="4059"/>
                    </a:lnTo>
                    <a:lnTo>
                      <a:pt x="21304" y="4059"/>
                    </a:lnTo>
                    <a:lnTo>
                      <a:pt x="21516" y="4050"/>
                    </a:lnTo>
                    <a:lnTo>
                      <a:pt x="21718" y="4022"/>
                    </a:lnTo>
                    <a:lnTo>
                      <a:pt x="21911" y="3967"/>
                    </a:lnTo>
                    <a:lnTo>
                      <a:pt x="22095" y="3902"/>
                    </a:lnTo>
                    <a:lnTo>
                      <a:pt x="22280" y="3819"/>
                    </a:lnTo>
                    <a:lnTo>
                      <a:pt x="22445" y="3718"/>
                    </a:lnTo>
                    <a:lnTo>
                      <a:pt x="22602" y="3599"/>
                    </a:lnTo>
                    <a:lnTo>
                      <a:pt x="22749" y="3470"/>
                    </a:lnTo>
                    <a:lnTo>
                      <a:pt x="22878" y="3323"/>
                    </a:lnTo>
                    <a:lnTo>
                      <a:pt x="22997" y="3166"/>
                    </a:lnTo>
                    <a:lnTo>
                      <a:pt x="23099" y="3000"/>
                    </a:lnTo>
                    <a:lnTo>
                      <a:pt x="23181" y="2826"/>
                    </a:lnTo>
                    <a:lnTo>
                      <a:pt x="23255" y="2632"/>
                    </a:lnTo>
                    <a:lnTo>
                      <a:pt x="23301" y="2439"/>
                    </a:lnTo>
                    <a:lnTo>
                      <a:pt x="23338" y="2237"/>
                    </a:lnTo>
                    <a:lnTo>
                      <a:pt x="23347" y="2034"/>
                    </a:lnTo>
                    <a:lnTo>
                      <a:pt x="23338" y="1823"/>
                    </a:lnTo>
                    <a:lnTo>
                      <a:pt x="23301" y="1620"/>
                    </a:lnTo>
                    <a:lnTo>
                      <a:pt x="23255" y="1427"/>
                    </a:lnTo>
                    <a:lnTo>
                      <a:pt x="23181" y="1243"/>
                    </a:lnTo>
                    <a:lnTo>
                      <a:pt x="23099" y="1068"/>
                    </a:lnTo>
                    <a:lnTo>
                      <a:pt x="22997" y="893"/>
                    </a:lnTo>
                    <a:lnTo>
                      <a:pt x="22878" y="737"/>
                    </a:lnTo>
                    <a:lnTo>
                      <a:pt x="22749" y="599"/>
                    </a:lnTo>
                    <a:lnTo>
                      <a:pt x="22602" y="470"/>
                    </a:lnTo>
                    <a:lnTo>
                      <a:pt x="22445" y="350"/>
                    </a:lnTo>
                    <a:lnTo>
                      <a:pt x="22280" y="249"/>
                    </a:lnTo>
                    <a:lnTo>
                      <a:pt x="22095" y="166"/>
                    </a:lnTo>
                    <a:lnTo>
                      <a:pt x="21911" y="92"/>
                    </a:lnTo>
                    <a:lnTo>
                      <a:pt x="21718" y="46"/>
                    </a:lnTo>
                    <a:lnTo>
                      <a:pt x="21516" y="10"/>
                    </a:lnTo>
                    <a:lnTo>
                      <a:pt x="2130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8"/>
              <p:cNvSpPr/>
              <p:nvPr/>
            </p:nvSpPr>
            <p:spPr>
              <a:xfrm>
                <a:off x="3251875" y="2474550"/>
                <a:ext cx="583450" cy="101475"/>
              </a:xfrm>
              <a:custGeom>
                <a:rect b="b" l="l" r="r" t="t"/>
                <a:pathLst>
                  <a:path extrusionOk="0" h="4059" w="23338">
                    <a:moveTo>
                      <a:pt x="2034" y="0"/>
                    </a:moveTo>
                    <a:lnTo>
                      <a:pt x="1831" y="10"/>
                    </a:lnTo>
                    <a:lnTo>
                      <a:pt x="1629" y="46"/>
                    </a:lnTo>
                    <a:lnTo>
                      <a:pt x="1426" y="92"/>
                    </a:lnTo>
                    <a:lnTo>
                      <a:pt x="1242" y="166"/>
                    </a:lnTo>
                    <a:lnTo>
                      <a:pt x="1068" y="249"/>
                    </a:lnTo>
                    <a:lnTo>
                      <a:pt x="893" y="350"/>
                    </a:lnTo>
                    <a:lnTo>
                      <a:pt x="736" y="470"/>
                    </a:lnTo>
                    <a:lnTo>
                      <a:pt x="598" y="599"/>
                    </a:lnTo>
                    <a:lnTo>
                      <a:pt x="460" y="737"/>
                    </a:lnTo>
                    <a:lnTo>
                      <a:pt x="350" y="893"/>
                    </a:lnTo>
                    <a:lnTo>
                      <a:pt x="239" y="1068"/>
                    </a:lnTo>
                    <a:lnTo>
                      <a:pt x="156" y="1243"/>
                    </a:lnTo>
                    <a:lnTo>
                      <a:pt x="92" y="1427"/>
                    </a:lnTo>
                    <a:lnTo>
                      <a:pt x="37" y="1620"/>
                    </a:lnTo>
                    <a:lnTo>
                      <a:pt x="9" y="1823"/>
                    </a:lnTo>
                    <a:lnTo>
                      <a:pt x="0" y="2034"/>
                    </a:lnTo>
                    <a:lnTo>
                      <a:pt x="9" y="2237"/>
                    </a:lnTo>
                    <a:lnTo>
                      <a:pt x="37" y="2439"/>
                    </a:lnTo>
                    <a:lnTo>
                      <a:pt x="92" y="2632"/>
                    </a:lnTo>
                    <a:lnTo>
                      <a:pt x="156" y="2826"/>
                    </a:lnTo>
                    <a:lnTo>
                      <a:pt x="239" y="3000"/>
                    </a:lnTo>
                    <a:lnTo>
                      <a:pt x="350" y="3166"/>
                    </a:lnTo>
                    <a:lnTo>
                      <a:pt x="460" y="3323"/>
                    </a:lnTo>
                    <a:lnTo>
                      <a:pt x="598" y="3470"/>
                    </a:lnTo>
                    <a:lnTo>
                      <a:pt x="736" y="3599"/>
                    </a:lnTo>
                    <a:lnTo>
                      <a:pt x="893" y="3718"/>
                    </a:lnTo>
                    <a:lnTo>
                      <a:pt x="1068" y="3819"/>
                    </a:lnTo>
                    <a:lnTo>
                      <a:pt x="1242" y="3902"/>
                    </a:lnTo>
                    <a:lnTo>
                      <a:pt x="1426" y="3967"/>
                    </a:lnTo>
                    <a:lnTo>
                      <a:pt x="1629" y="4022"/>
                    </a:lnTo>
                    <a:lnTo>
                      <a:pt x="1831" y="4050"/>
                    </a:lnTo>
                    <a:lnTo>
                      <a:pt x="2034" y="4059"/>
                    </a:lnTo>
                    <a:lnTo>
                      <a:pt x="21304" y="4059"/>
                    </a:lnTo>
                    <a:lnTo>
                      <a:pt x="21515" y="4050"/>
                    </a:lnTo>
                    <a:lnTo>
                      <a:pt x="21718" y="4022"/>
                    </a:lnTo>
                    <a:lnTo>
                      <a:pt x="21911" y="3967"/>
                    </a:lnTo>
                    <a:lnTo>
                      <a:pt x="22095" y="3902"/>
                    </a:lnTo>
                    <a:lnTo>
                      <a:pt x="22279" y="3819"/>
                    </a:lnTo>
                    <a:lnTo>
                      <a:pt x="22445" y="3718"/>
                    </a:lnTo>
                    <a:lnTo>
                      <a:pt x="22601" y="3599"/>
                    </a:lnTo>
                    <a:lnTo>
                      <a:pt x="22748" y="3470"/>
                    </a:lnTo>
                    <a:lnTo>
                      <a:pt x="22877" y="3323"/>
                    </a:lnTo>
                    <a:lnTo>
                      <a:pt x="22997" y="3166"/>
                    </a:lnTo>
                    <a:lnTo>
                      <a:pt x="23098" y="3000"/>
                    </a:lnTo>
                    <a:lnTo>
                      <a:pt x="23181" y="2826"/>
                    </a:lnTo>
                    <a:lnTo>
                      <a:pt x="23245" y="2632"/>
                    </a:lnTo>
                    <a:lnTo>
                      <a:pt x="23300" y="2439"/>
                    </a:lnTo>
                    <a:lnTo>
                      <a:pt x="23328" y="2237"/>
                    </a:lnTo>
                    <a:lnTo>
                      <a:pt x="23337" y="2034"/>
                    </a:lnTo>
                    <a:lnTo>
                      <a:pt x="23328" y="1823"/>
                    </a:lnTo>
                    <a:lnTo>
                      <a:pt x="23300" y="1620"/>
                    </a:lnTo>
                    <a:lnTo>
                      <a:pt x="23245" y="1427"/>
                    </a:lnTo>
                    <a:lnTo>
                      <a:pt x="23181" y="1243"/>
                    </a:lnTo>
                    <a:lnTo>
                      <a:pt x="23098" y="1068"/>
                    </a:lnTo>
                    <a:lnTo>
                      <a:pt x="22997" y="893"/>
                    </a:lnTo>
                    <a:lnTo>
                      <a:pt x="22877" y="737"/>
                    </a:lnTo>
                    <a:lnTo>
                      <a:pt x="22748" y="599"/>
                    </a:lnTo>
                    <a:lnTo>
                      <a:pt x="22601" y="470"/>
                    </a:lnTo>
                    <a:lnTo>
                      <a:pt x="22445" y="350"/>
                    </a:lnTo>
                    <a:lnTo>
                      <a:pt x="22279" y="249"/>
                    </a:lnTo>
                    <a:lnTo>
                      <a:pt x="22095" y="166"/>
                    </a:lnTo>
                    <a:lnTo>
                      <a:pt x="21911" y="92"/>
                    </a:lnTo>
                    <a:lnTo>
                      <a:pt x="21718" y="46"/>
                    </a:lnTo>
                    <a:lnTo>
                      <a:pt x="21515" y="10"/>
                    </a:lnTo>
                    <a:lnTo>
                      <a:pt x="2130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8"/>
              <p:cNvSpPr/>
              <p:nvPr/>
            </p:nvSpPr>
            <p:spPr>
              <a:xfrm>
                <a:off x="3737050" y="1540950"/>
                <a:ext cx="631075" cy="101500"/>
              </a:xfrm>
              <a:custGeom>
                <a:rect b="b" l="l" r="r" t="t"/>
                <a:pathLst>
                  <a:path extrusionOk="0" h="4060" w="25243">
                    <a:moveTo>
                      <a:pt x="2025" y="1"/>
                    </a:moveTo>
                    <a:lnTo>
                      <a:pt x="1" y="2025"/>
                    </a:lnTo>
                    <a:lnTo>
                      <a:pt x="2025" y="4059"/>
                    </a:lnTo>
                    <a:lnTo>
                      <a:pt x="23209" y="4059"/>
                    </a:lnTo>
                    <a:lnTo>
                      <a:pt x="23421" y="4050"/>
                    </a:lnTo>
                    <a:lnTo>
                      <a:pt x="23623" y="4013"/>
                    </a:lnTo>
                    <a:lnTo>
                      <a:pt x="23817" y="3967"/>
                    </a:lnTo>
                    <a:lnTo>
                      <a:pt x="24001" y="3893"/>
                    </a:lnTo>
                    <a:lnTo>
                      <a:pt x="24176" y="3811"/>
                    </a:lnTo>
                    <a:lnTo>
                      <a:pt x="24341" y="3709"/>
                    </a:lnTo>
                    <a:lnTo>
                      <a:pt x="24498" y="3590"/>
                    </a:lnTo>
                    <a:lnTo>
                      <a:pt x="24645" y="3461"/>
                    </a:lnTo>
                    <a:lnTo>
                      <a:pt x="24774" y="3314"/>
                    </a:lnTo>
                    <a:lnTo>
                      <a:pt x="24893" y="3157"/>
                    </a:lnTo>
                    <a:lnTo>
                      <a:pt x="24995" y="2992"/>
                    </a:lnTo>
                    <a:lnTo>
                      <a:pt x="25077" y="2817"/>
                    </a:lnTo>
                    <a:lnTo>
                      <a:pt x="25151" y="2633"/>
                    </a:lnTo>
                    <a:lnTo>
                      <a:pt x="25197" y="2439"/>
                    </a:lnTo>
                    <a:lnTo>
                      <a:pt x="25234" y="2237"/>
                    </a:lnTo>
                    <a:lnTo>
                      <a:pt x="25243" y="2025"/>
                    </a:lnTo>
                    <a:lnTo>
                      <a:pt x="25234" y="1823"/>
                    </a:lnTo>
                    <a:lnTo>
                      <a:pt x="25197" y="1620"/>
                    </a:lnTo>
                    <a:lnTo>
                      <a:pt x="25151" y="1418"/>
                    </a:lnTo>
                    <a:lnTo>
                      <a:pt x="25077" y="1234"/>
                    </a:lnTo>
                    <a:lnTo>
                      <a:pt x="24995" y="1059"/>
                    </a:lnTo>
                    <a:lnTo>
                      <a:pt x="24893" y="893"/>
                    </a:lnTo>
                    <a:lnTo>
                      <a:pt x="24774" y="737"/>
                    </a:lnTo>
                    <a:lnTo>
                      <a:pt x="24645" y="590"/>
                    </a:lnTo>
                    <a:lnTo>
                      <a:pt x="24498" y="461"/>
                    </a:lnTo>
                    <a:lnTo>
                      <a:pt x="24341" y="341"/>
                    </a:lnTo>
                    <a:lnTo>
                      <a:pt x="24176" y="240"/>
                    </a:lnTo>
                    <a:lnTo>
                      <a:pt x="24001" y="157"/>
                    </a:lnTo>
                    <a:lnTo>
                      <a:pt x="23817" y="84"/>
                    </a:lnTo>
                    <a:lnTo>
                      <a:pt x="23623" y="38"/>
                    </a:lnTo>
                    <a:lnTo>
                      <a:pt x="23421" y="10"/>
                    </a:lnTo>
                    <a:lnTo>
                      <a:pt x="2320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8"/>
              <p:cNvSpPr/>
              <p:nvPr/>
            </p:nvSpPr>
            <p:spPr>
              <a:xfrm>
                <a:off x="3251875" y="1540950"/>
                <a:ext cx="535825" cy="101500"/>
              </a:xfrm>
              <a:custGeom>
                <a:rect b="b" l="l" r="r" t="t"/>
                <a:pathLst>
                  <a:path extrusionOk="0" h="4060" w="21433">
                    <a:moveTo>
                      <a:pt x="2025" y="1"/>
                    </a:moveTo>
                    <a:lnTo>
                      <a:pt x="1822" y="10"/>
                    </a:lnTo>
                    <a:lnTo>
                      <a:pt x="1620" y="38"/>
                    </a:lnTo>
                    <a:lnTo>
                      <a:pt x="1426" y="84"/>
                    </a:lnTo>
                    <a:lnTo>
                      <a:pt x="1233" y="157"/>
                    </a:lnTo>
                    <a:lnTo>
                      <a:pt x="1058" y="240"/>
                    </a:lnTo>
                    <a:lnTo>
                      <a:pt x="893" y="341"/>
                    </a:lnTo>
                    <a:lnTo>
                      <a:pt x="736" y="461"/>
                    </a:lnTo>
                    <a:lnTo>
                      <a:pt x="589" y="590"/>
                    </a:lnTo>
                    <a:lnTo>
                      <a:pt x="460" y="737"/>
                    </a:lnTo>
                    <a:lnTo>
                      <a:pt x="341" y="893"/>
                    </a:lnTo>
                    <a:lnTo>
                      <a:pt x="239" y="1059"/>
                    </a:lnTo>
                    <a:lnTo>
                      <a:pt x="156" y="1234"/>
                    </a:lnTo>
                    <a:lnTo>
                      <a:pt x="92" y="1418"/>
                    </a:lnTo>
                    <a:lnTo>
                      <a:pt x="37" y="1620"/>
                    </a:lnTo>
                    <a:lnTo>
                      <a:pt x="9" y="1823"/>
                    </a:lnTo>
                    <a:lnTo>
                      <a:pt x="0" y="2025"/>
                    </a:lnTo>
                    <a:lnTo>
                      <a:pt x="9" y="2237"/>
                    </a:lnTo>
                    <a:lnTo>
                      <a:pt x="37" y="2439"/>
                    </a:lnTo>
                    <a:lnTo>
                      <a:pt x="92" y="2633"/>
                    </a:lnTo>
                    <a:lnTo>
                      <a:pt x="156" y="2817"/>
                    </a:lnTo>
                    <a:lnTo>
                      <a:pt x="239" y="2992"/>
                    </a:lnTo>
                    <a:lnTo>
                      <a:pt x="341" y="3157"/>
                    </a:lnTo>
                    <a:lnTo>
                      <a:pt x="460" y="3314"/>
                    </a:lnTo>
                    <a:lnTo>
                      <a:pt x="589" y="3461"/>
                    </a:lnTo>
                    <a:lnTo>
                      <a:pt x="736" y="3590"/>
                    </a:lnTo>
                    <a:lnTo>
                      <a:pt x="893" y="3709"/>
                    </a:lnTo>
                    <a:lnTo>
                      <a:pt x="1058" y="3811"/>
                    </a:lnTo>
                    <a:lnTo>
                      <a:pt x="1233" y="3893"/>
                    </a:lnTo>
                    <a:lnTo>
                      <a:pt x="1426" y="3967"/>
                    </a:lnTo>
                    <a:lnTo>
                      <a:pt x="1620" y="4013"/>
                    </a:lnTo>
                    <a:lnTo>
                      <a:pt x="1822" y="4050"/>
                    </a:lnTo>
                    <a:lnTo>
                      <a:pt x="2025" y="4059"/>
                    </a:lnTo>
                    <a:lnTo>
                      <a:pt x="21432" y="4059"/>
                    </a:lnTo>
                    <a:lnTo>
                      <a:pt x="19408" y="2025"/>
                    </a:lnTo>
                    <a:lnTo>
                      <a:pt x="2143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8"/>
              <p:cNvSpPr/>
              <p:nvPr/>
            </p:nvSpPr>
            <p:spPr>
              <a:xfrm>
                <a:off x="3737300" y="2163275"/>
                <a:ext cx="862975" cy="101475"/>
              </a:xfrm>
              <a:custGeom>
                <a:rect b="b" l="l" r="r" t="t"/>
                <a:pathLst>
                  <a:path extrusionOk="0" h="4059" w="34519">
                    <a:moveTo>
                      <a:pt x="2025" y="0"/>
                    </a:moveTo>
                    <a:lnTo>
                      <a:pt x="0" y="2034"/>
                    </a:lnTo>
                    <a:lnTo>
                      <a:pt x="2025" y="4059"/>
                    </a:lnTo>
                    <a:lnTo>
                      <a:pt x="32503" y="4059"/>
                    </a:lnTo>
                    <a:lnTo>
                      <a:pt x="32705" y="4050"/>
                    </a:lnTo>
                    <a:lnTo>
                      <a:pt x="32908" y="4022"/>
                    </a:lnTo>
                    <a:lnTo>
                      <a:pt x="33101" y="3967"/>
                    </a:lnTo>
                    <a:lnTo>
                      <a:pt x="33285" y="3902"/>
                    </a:lnTo>
                    <a:lnTo>
                      <a:pt x="33460" y="3820"/>
                    </a:lnTo>
                    <a:lnTo>
                      <a:pt x="33626" y="3718"/>
                    </a:lnTo>
                    <a:lnTo>
                      <a:pt x="33782" y="3599"/>
                    </a:lnTo>
                    <a:lnTo>
                      <a:pt x="33929" y="3470"/>
                    </a:lnTo>
                    <a:lnTo>
                      <a:pt x="34058" y="3323"/>
                    </a:lnTo>
                    <a:lnTo>
                      <a:pt x="34178" y="3166"/>
                    </a:lnTo>
                    <a:lnTo>
                      <a:pt x="34279" y="3000"/>
                    </a:lnTo>
                    <a:lnTo>
                      <a:pt x="34362" y="2826"/>
                    </a:lnTo>
                    <a:lnTo>
                      <a:pt x="34435" y="2632"/>
                    </a:lnTo>
                    <a:lnTo>
                      <a:pt x="34481" y="2439"/>
                    </a:lnTo>
                    <a:lnTo>
                      <a:pt x="34509" y="2237"/>
                    </a:lnTo>
                    <a:lnTo>
                      <a:pt x="34518" y="2034"/>
                    </a:lnTo>
                    <a:lnTo>
                      <a:pt x="34509" y="1823"/>
                    </a:lnTo>
                    <a:lnTo>
                      <a:pt x="34481" y="1620"/>
                    </a:lnTo>
                    <a:lnTo>
                      <a:pt x="34435" y="1427"/>
                    </a:lnTo>
                    <a:lnTo>
                      <a:pt x="34362" y="1243"/>
                    </a:lnTo>
                    <a:lnTo>
                      <a:pt x="34279" y="1068"/>
                    </a:lnTo>
                    <a:lnTo>
                      <a:pt x="34178" y="893"/>
                    </a:lnTo>
                    <a:lnTo>
                      <a:pt x="34058" y="737"/>
                    </a:lnTo>
                    <a:lnTo>
                      <a:pt x="33929" y="599"/>
                    </a:lnTo>
                    <a:lnTo>
                      <a:pt x="33782" y="470"/>
                    </a:lnTo>
                    <a:lnTo>
                      <a:pt x="33626" y="350"/>
                    </a:lnTo>
                    <a:lnTo>
                      <a:pt x="33460" y="249"/>
                    </a:lnTo>
                    <a:lnTo>
                      <a:pt x="33285" y="166"/>
                    </a:lnTo>
                    <a:lnTo>
                      <a:pt x="33101" y="93"/>
                    </a:lnTo>
                    <a:lnTo>
                      <a:pt x="32908" y="46"/>
                    </a:lnTo>
                    <a:lnTo>
                      <a:pt x="32705" y="10"/>
                    </a:lnTo>
                    <a:lnTo>
                      <a:pt x="3250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8"/>
              <p:cNvSpPr/>
              <p:nvPr/>
            </p:nvSpPr>
            <p:spPr>
              <a:xfrm>
                <a:off x="3019500" y="2163275"/>
                <a:ext cx="768425" cy="101475"/>
              </a:xfrm>
              <a:custGeom>
                <a:rect b="b" l="l" r="r" t="t"/>
                <a:pathLst>
                  <a:path extrusionOk="0" h="4059" w="30737">
                    <a:moveTo>
                      <a:pt x="2025" y="0"/>
                    </a:moveTo>
                    <a:lnTo>
                      <a:pt x="1823" y="10"/>
                    </a:lnTo>
                    <a:lnTo>
                      <a:pt x="1620" y="46"/>
                    </a:lnTo>
                    <a:lnTo>
                      <a:pt x="1427" y="93"/>
                    </a:lnTo>
                    <a:lnTo>
                      <a:pt x="1234" y="166"/>
                    </a:lnTo>
                    <a:lnTo>
                      <a:pt x="1059" y="249"/>
                    </a:lnTo>
                    <a:lnTo>
                      <a:pt x="893" y="350"/>
                    </a:lnTo>
                    <a:lnTo>
                      <a:pt x="737" y="470"/>
                    </a:lnTo>
                    <a:lnTo>
                      <a:pt x="599" y="599"/>
                    </a:lnTo>
                    <a:lnTo>
                      <a:pt x="461" y="737"/>
                    </a:lnTo>
                    <a:lnTo>
                      <a:pt x="350" y="893"/>
                    </a:lnTo>
                    <a:lnTo>
                      <a:pt x="249" y="1068"/>
                    </a:lnTo>
                    <a:lnTo>
                      <a:pt x="157" y="1243"/>
                    </a:lnTo>
                    <a:lnTo>
                      <a:pt x="93" y="1427"/>
                    </a:lnTo>
                    <a:lnTo>
                      <a:pt x="47" y="1620"/>
                    </a:lnTo>
                    <a:lnTo>
                      <a:pt x="10" y="1823"/>
                    </a:lnTo>
                    <a:lnTo>
                      <a:pt x="1" y="2034"/>
                    </a:lnTo>
                    <a:lnTo>
                      <a:pt x="10" y="2237"/>
                    </a:lnTo>
                    <a:lnTo>
                      <a:pt x="47" y="2439"/>
                    </a:lnTo>
                    <a:lnTo>
                      <a:pt x="93" y="2632"/>
                    </a:lnTo>
                    <a:lnTo>
                      <a:pt x="157" y="2826"/>
                    </a:lnTo>
                    <a:lnTo>
                      <a:pt x="249" y="3000"/>
                    </a:lnTo>
                    <a:lnTo>
                      <a:pt x="350" y="3166"/>
                    </a:lnTo>
                    <a:lnTo>
                      <a:pt x="461" y="3323"/>
                    </a:lnTo>
                    <a:lnTo>
                      <a:pt x="599" y="3470"/>
                    </a:lnTo>
                    <a:lnTo>
                      <a:pt x="737" y="3599"/>
                    </a:lnTo>
                    <a:lnTo>
                      <a:pt x="893" y="3718"/>
                    </a:lnTo>
                    <a:lnTo>
                      <a:pt x="1059" y="3820"/>
                    </a:lnTo>
                    <a:lnTo>
                      <a:pt x="1234" y="3902"/>
                    </a:lnTo>
                    <a:lnTo>
                      <a:pt x="1427" y="3967"/>
                    </a:lnTo>
                    <a:lnTo>
                      <a:pt x="1620" y="4022"/>
                    </a:lnTo>
                    <a:lnTo>
                      <a:pt x="1823" y="4050"/>
                    </a:lnTo>
                    <a:lnTo>
                      <a:pt x="2025" y="4059"/>
                    </a:lnTo>
                    <a:lnTo>
                      <a:pt x="30737" y="4059"/>
                    </a:lnTo>
                    <a:lnTo>
                      <a:pt x="28712" y="2034"/>
                    </a:lnTo>
                    <a:lnTo>
                      <a:pt x="30737"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8"/>
              <p:cNvSpPr/>
              <p:nvPr/>
            </p:nvSpPr>
            <p:spPr>
              <a:xfrm>
                <a:off x="3784675" y="5069200"/>
                <a:ext cx="815600" cy="101475"/>
              </a:xfrm>
              <a:custGeom>
                <a:rect b="b" l="l" r="r" t="t"/>
                <a:pathLst>
                  <a:path extrusionOk="0" h="4059" w="32624">
                    <a:moveTo>
                      <a:pt x="1" y="0"/>
                    </a:moveTo>
                    <a:lnTo>
                      <a:pt x="203" y="9"/>
                    </a:lnTo>
                    <a:lnTo>
                      <a:pt x="406" y="37"/>
                    </a:lnTo>
                    <a:lnTo>
                      <a:pt x="599" y="92"/>
                    </a:lnTo>
                    <a:lnTo>
                      <a:pt x="783" y="157"/>
                    </a:lnTo>
                    <a:lnTo>
                      <a:pt x="967" y="239"/>
                    </a:lnTo>
                    <a:lnTo>
                      <a:pt x="1133" y="341"/>
                    </a:lnTo>
                    <a:lnTo>
                      <a:pt x="1289" y="460"/>
                    </a:lnTo>
                    <a:lnTo>
                      <a:pt x="1427" y="589"/>
                    </a:lnTo>
                    <a:lnTo>
                      <a:pt x="1565" y="736"/>
                    </a:lnTo>
                    <a:lnTo>
                      <a:pt x="1676" y="893"/>
                    </a:lnTo>
                    <a:lnTo>
                      <a:pt x="1777" y="1058"/>
                    </a:lnTo>
                    <a:lnTo>
                      <a:pt x="1869" y="1233"/>
                    </a:lnTo>
                    <a:lnTo>
                      <a:pt x="1933" y="1427"/>
                    </a:lnTo>
                    <a:lnTo>
                      <a:pt x="1988" y="1620"/>
                    </a:lnTo>
                    <a:lnTo>
                      <a:pt x="2016" y="1822"/>
                    </a:lnTo>
                    <a:lnTo>
                      <a:pt x="2025" y="2025"/>
                    </a:lnTo>
                    <a:lnTo>
                      <a:pt x="2016" y="2236"/>
                    </a:lnTo>
                    <a:lnTo>
                      <a:pt x="1988" y="2439"/>
                    </a:lnTo>
                    <a:lnTo>
                      <a:pt x="1933" y="2632"/>
                    </a:lnTo>
                    <a:lnTo>
                      <a:pt x="1869" y="2816"/>
                    </a:lnTo>
                    <a:lnTo>
                      <a:pt x="1777" y="2991"/>
                    </a:lnTo>
                    <a:lnTo>
                      <a:pt x="1676" y="3166"/>
                    </a:lnTo>
                    <a:lnTo>
                      <a:pt x="1565" y="3322"/>
                    </a:lnTo>
                    <a:lnTo>
                      <a:pt x="1427" y="3460"/>
                    </a:lnTo>
                    <a:lnTo>
                      <a:pt x="1289" y="3589"/>
                    </a:lnTo>
                    <a:lnTo>
                      <a:pt x="1133" y="3709"/>
                    </a:lnTo>
                    <a:lnTo>
                      <a:pt x="967" y="3810"/>
                    </a:lnTo>
                    <a:lnTo>
                      <a:pt x="783" y="3893"/>
                    </a:lnTo>
                    <a:lnTo>
                      <a:pt x="599" y="3966"/>
                    </a:lnTo>
                    <a:lnTo>
                      <a:pt x="406" y="4012"/>
                    </a:lnTo>
                    <a:lnTo>
                      <a:pt x="203" y="4049"/>
                    </a:lnTo>
                    <a:lnTo>
                      <a:pt x="1" y="4058"/>
                    </a:lnTo>
                    <a:lnTo>
                      <a:pt x="30599" y="4058"/>
                    </a:lnTo>
                    <a:lnTo>
                      <a:pt x="30801" y="4049"/>
                    </a:lnTo>
                    <a:lnTo>
                      <a:pt x="31004" y="4012"/>
                    </a:lnTo>
                    <a:lnTo>
                      <a:pt x="31197" y="3966"/>
                    </a:lnTo>
                    <a:lnTo>
                      <a:pt x="31390" y="3893"/>
                    </a:lnTo>
                    <a:lnTo>
                      <a:pt x="31565" y="3810"/>
                    </a:lnTo>
                    <a:lnTo>
                      <a:pt x="31731" y="3709"/>
                    </a:lnTo>
                    <a:lnTo>
                      <a:pt x="31887" y="3589"/>
                    </a:lnTo>
                    <a:lnTo>
                      <a:pt x="32034" y="3460"/>
                    </a:lnTo>
                    <a:lnTo>
                      <a:pt x="32163" y="3322"/>
                    </a:lnTo>
                    <a:lnTo>
                      <a:pt x="32283" y="3166"/>
                    </a:lnTo>
                    <a:lnTo>
                      <a:pt x="32384" y="2991"/>
                    </a:lnTo>
                    <a:lnTo>
                      <a:pt x="32467" y="2816"/>
                    </a:lnTo>
                    <a:lnTo>
                      <a:pt x="32531" y="2632"/>
                    </a:lnTo>
                    <a:lnTo>
                      <a:pt x="32586" y="2439"/>
                    </a:lnTo>
                    <a:lnTo>
                      <a:pt x="32614" y="2236"/>
                    </a:lnTo>
                    <a:lnTo>
                      <a:pt x="32623" y="2025"/>
                    </a:lnTo>
                    <a:lnTo>
                      <a:pt x="32614" y="1822"/>
                    </a:lnTo>
                    <a:lnTo>
                      <a:pt x="32586" y="1620"/>
                    </a:lnTo>
                    <a:lnTo>
                      <a:pt x="32531" y="1427"/>
                    </a:lnTo>
                    <a:lnTo>
                      <a:pt x="32467" y="1233"/>
                    </a:lnTo>
                    <a:lnTo>
                      <a:pt x="32384" y="1058"/>
                    </a:lnTo>
                    <a:lnTo>
                      <a:pt x="32283" y="893"/>
                    </a:lnTo>
                    <a:lnTo>
                      <a:pt x="32163" y="736"/>
                    </a:lnTo>
                    <a:lnTo>
                      <a:pt x="32034" y="589"/>
                    </a:lnTo>
                    <a:lnTo>
                      <a:pt x="31887" y="460"/>
                    </a:lnTo>
                    <a:lnTo>
                      <a:pt x="31731" y="341"/>
                    </a:lnTo>
                    <a:lnTo>
                      <a:pt x="31565" y="239"/>
                    </a:lnTo>
                    <a:lnTo>
                      <a:pt x="31390" y="157"/>
                    </a:lnTo>
                    <a:lnTo>
                      <a:pt x="31197" y="92"/>
                    </a:lnTo>
                    <a:lnTo>
                      <a:pt x="31004" y="37"/>
                    </a:lnTo>
                    <a:lnTo>
                      <a:pt x="30801" y="9"/>
                    </a:lnTo>
                    <a:lnTo>
                      <a:pt x="3059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8"/>
              <p:cNvSpPr/>
              <p:nvPr/>
            </p:nvSpPr>
            <p:spPr>
              <a:xfrm>
                <a:off x="3019500" y="5069200"/>
                <a:ext cx="815825" cy="101475"/>
              </a:xfrm>
              <a:custGeom>
                <a:rect b="b" l="l" r="r" t="t"/>
                <a:pathLst>
                  <a:path extrusionOk="0" h="4059" w="32633">
                    <a:moveTo>
                      <a:pt x="2034" y="0"/>
                    </a:moveTo>
                    <a:lnTo>
                      <a:pt x="1823" y="9"/>
                    </a:lnTo>
                    <a:lnTo>
                      <a:pt x="1620" y="37"/>
                    </a:lnTo>
                    <a:lnTo>
                      <a:pt x="1427" y="92"/>
                    </a:lnTo>
                    <a:lnTo>
                      <a:pt x="1243" y="157"/>
                    </a:lnTo>
                    <a:lnTo>
                      <a:pt x="1068" y="239"/>
                    </a:lnTo>
                    <a:lnTo>
                      <a:pt x="893" y="341"/>
                    </a:lnTo>
                    <a:lnTo>
                      <a:pt x="737" y="460"/>
                    </a:lnTo>
                    <a:lnTo>
                      <a:pt x="599" y="589"/>
                    </a:lnTo>
                    <a:lnTo>
                      <a:pt x="461" y="736"/>
                    </a:lnTo>
                    <a:lnTo>
                      <a:pt x="350" y="893"/>
                    </a:lnTo>
                    <a:lnTo>
                      <a:pt x="249" y="1058"/>
                    </a:lnTo>
                    <a:lnTo>
                      <a:pt x="157" y="1233"/>
                    </a:lnTo>
                    <a:lnTo>
                      <a:pt x="93" y="1427"/>
                    </a:lnTo>
                    <a:lnTo>
                      <a:pt x="47" y="1620"/>
                    </a:lnTo>
                    <a:lnTo>
                      <a:pt x="10" y="1822"/>
                    </a:lnTo>
                    <a:lnTo>
                      <a:pt x="1" y="2025"/>
                    </a:lnTo>
                    <a:lnTo>
                      <a:pt x="10" y="2236"/>
                    </a:lnTo>
                    <a:lnTo>
                      <a:pt x="47" y="2439"/>
                    </a:lnTo>
                    <a:lnTo>
                      <a:pt x="93" y="2632"/>
                    </a:lnTo>
                    <a:lnTo>
                      <a:pt x="157" y="2816"/>
                    </a:lnTo>
                    <a:lnTo>
                      <a:pt x="249" y="2991"/>
                    </a:lnTo>
                    <a:lnTo>
                      <a:pt x="350" y="3166"/>
                    </a:lnTo>
                    <a:lnTo>
                      <a:pt x="461" y="3322"/>
                    </a:lnTo>
                    <a:lnTo>
                      <a:pt x="599" y="3460"/>
                    </a:lnTo>
                    <a:lnTo>
                      <a:pt x="737" y="3589"/>
                    </a:lnTo>
                    <a:lnTo>
                      <a:pt x="893" y="3709"/>
                    </a:lnTo>
                    <a:lnTo>
                      <a:pt x="1068" y="3810"/>
                    </a:lnTo>
                    <a:lnTo>
                      <a:pt x="1243" y="3893"/>
                    </a:lnTo>
                    <a:lnTo>
                      <a:pt x="1427" y="3966"/>
                    </a:lnTo>
                    <a:lnTo>
                      <a:pt x="1620" y="4012"/>
                    </a:lnTo>
                    <a:lnTo>
                      <a:pt x="1823" y="4049"/>
                    </a:lnTo>
                    <a:lnTo>
                      <a:pt x="2034" y="4058"/>
                    </a:lnTo>
                    <a:lnTo>
                      <a:pt x="30608" y="4058"/>
                    </a:lnTo>
                    <a:lnTo>
                      <a:pt x="30810" y="4049"/>
                    </a:lnTo>
                    <a:lnTo>
                      <a:pt x="31013" y="4012"/>
                    </a:lnTo>
                    <a:lnTo>
                      <a:pt x="31206" y="3966"/>
                    </a:lnTo>
                    <a:lnTo>
                      <a:pt x="31390" y="3893"/>
                    </a:lnTo>
                    <a:lnTo>
                      <a:pt x="31574" y="3810"/>
                    </a:lnTo>
                    <a:lnTo>
                      <a:pt x="31740" y="3709"/>
                    </a:lnTo>
                    <a:lnTo>
                      <a:pt x="31896" y="3589"/>
                    </a:lnTo>
                    <a:lnTo>
                      <a:pt x="32034" y="3460"/>
                    </a:lnTo>
                    <a:lnTo>
                      <a:pt x="32172" y="3322"/>
                    </a:lnTo>
                    <a:lnTo>
                      <a:pt x="32283" y="3166"/>
                    </a:lnTo>
                    <a:lnTo>
                      <a:pt x="32384" y="2991"/>
                    </a:lnTo>
                    <a:lnTo>
                      <a:pt x="32476" y="2816"/>
                    </a:lnTo>
                    <a:lnTo>
                      <a:pt x="32540" y="2632"/>
                    </a:lnTo>
                    <a:lnTo>
                      <a:pt x="32595" y="2439"/>
                    </a:lnTo>
                    <a:lnTo>
                      <a:pt x="32623" y="2236"/>
                    </a:lnTo>
                    <a:lnTo>
                      <a:pt x="32632" y="2025"/>
                    </a:lnTo>
                    <a:lnTo>
                      <a:pt x="32623" y="1822"/>
                    </a:lnTo>
                    <a:lnTo>
                      <a:pt x="32595" y="1620"/>
                    </a:lnTo>
                    <a:lnTo>
                      <a:pt x="32540" y="1427"/>
                    </a:lnTo>
                    <a:lnTo>
                      <a:pt x="32476" y="1233"/>
                    </a:lnTo>
                    <a:lnTo>
                      <a:pt x="32384" y="1058"/>
                    </a:lnTo>
                    <a:lnTo>
                      <a:pt x="32283" y="893"/>
                    </a:lnTo>
                    <a:lnTo>
                      <a:pt x="32172" y="736"/>
                    </a:lnTo>
                    <a:lnTo>
                      <a:pt x="32034" y="589"/>
                    </a:lnTo>
                    <a:lnTo>
                      <a:pt x="31896" y="460"/>
                    </a:lnTo>
                    <a:lnTo>
                      <a:pt x="31740" y="341"/>
                    </a:lnTo>
                    <a:lnTo>
                      <a:pt x="31574" y="239"/>
                    </a:lnTo>
                    <a:lnTo>
                      <a:pt x="31390" y="157"/>
                    </a:lnTo>
                    <a:lnTo>
                      <a:pt x="31206" y="92"/>
                    </a:lnTo>
                    <a:lnTo>
                      <a:pt x="31013" y="37"/>
                    </a:lnTo>
                    <a:lnTo>
                      <a:pt x="30810" y="9"/>
                    </a:lnTo>
                    <a:lnTo>
                      <a:pt x="3060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8"/>
              <p:cNvSpPr/>
              <p:nvPr/>
            </p:nvSpPr>
            <p:spPr>
              <a:xfrm>
                <a:off x="3737050" y="4757925"/>
                <a:ext cx="631075" cy="101475"/>
              </a:xfrm>
              <a:custGeom>
                <a:rect b="b" l="l" r="r" t="t"/>
                <a:pathLst>
                  <a:path extrusionOk="0" h="4059" w="25243">
                    <a:moveTo>
                      <a:pt x="2025" y="0"/>
                    </a:moveTo>
                    <a:lnTo>
                      <a:pt x="1" y="2034"/>
                    </a:lnTo>
                    <a:lnTo>
                      <a:pt x="2025" y="4059"/>
                    </a:lnTo>
                    <a:lnTo>
                      <a:pt x="23209" y="4059"/>
                    </a:lnTo>
                    <a:lnTo>
                      <a:pt x="23421" y="4049"/>
                    </a:lnTo>
                    <a:lnTo>
                      <a:pt x="23623" y="4013"/>
                    </a:lnTo>
                    <a:lnTo>
                      <a:pt x="23817" y="3966"/>
                    </a:lnTo>
                    <a:lnTo>
                      <a:pt x="24001" y="3902"/>
                    </a:lnTo>
                    <a:lnTo>
                      <a:pt x="24176" y="3810"/>
                    </a:lnTo>
                    <a:lnTo>
                      <a:pt x="24341" y="3709"/>
                    </a:lnTo>
                    <a:lnTo>
                      <a:pt x="24498" y="3598"/>
                    </a:lnTo>
                    <a:lnTo>
                      <a:pt x="24645" y="3460"/>
                    </a:lnTo>
                    <a:lnTo>
                      <a:pt x="24774" y="3322"/>
                    </a:lnTo>
                    <a:lnTo>
                      <a:pt x="24893" y="3166"/>
                    </a:lnTo>
                    <a:lnTo>
                      <a:pt x="24995" y="3000"/>
                    </a:lnTo>
                    <a:lnTo>
                      <a:pt x="25077" y="2816"/>
                    </a:lnTo>
                    <a:lnTo>
                      <a:pt x="25151" y="2632"/>
                    </a:lnTo>
                    <a:lnTo>
                      <a:pt x="25197" y="2439"/>
                    </a:lnTo>
                    <a:lnTo>
                      <a:pt x="25234" y="2236"/>
                    </a:lnTo>
                    <a:lnTo>
                      <a:pt x="25243" y="2034"/>
                    </a:lnTo>
                    <a:lnTo>
                      <a:pt x="25234" y="1822"/>
                    </a:lnTo>
                    <a:lnTo>
                      <a:pt x="25197" y="1620"/>
                    </a:lnTo>
                    <a:lnTo>
                      <a:pt x="25151" y="1427"/>
                    </a:lnTo>
                    <a:lnTo>
                      <a:pt x="25077" y="1243"/>
                    </a:lnTo>
                    <a:lnTo>
                      <a:pt x="24995" y="1058"/>
                    </a:lnTo>
                    <a:lnTo>
                      <a:pt x="24893" y="893"/>
                    </a:lnTo>
                    <a:lnTo>
                      <a:pt x="24774" y="736"/>
                    </a:lnTo>
                    <a:lnTo>
                      <a:pt x="24645" y="589"/>
                    </a:lnTo>
                    <a:lnTo>
                      <a:pt x="24498" y="460"/>
                    </a:lnTo>
                    <a:lnTo>
                      <a:pt x="24341" y="341"/>
                    </a:lnTo>
                    <a:lnTo>
                      <a:pt x="24176" y="239"/>
                    </a:lnTo>
                    <a:lnTo>
                      <a:pt x="24001" y="157"/>
                    </a:lnTo>
                    <a:lnTo>
                      <a:pt x="23817" y="92"/>
                    </a:lnTo>
                    <a:lnTo>
                      <a:pt x="23623" y="37"/>
                    </a:lnTo>
                    <a:lnTo>
                      <a:pt x="23421" y="9"/>
                    </a:lnTo>
                    <a:lnTo>
                      <a:pt x="2320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8"/>
              <p:cNvSpPr/>
              <p:nvPr/>
            </p:nvSpPr>
            <p:spPr>
              <a:xfrm>
                <a:off x="3251875" y="4757925"/>
                <a:ext cx="535825" cy="101475"/>
              </a:xfrm>
              <a:custGeom>
                <a:rect b="b" l="l" r="r" t="t"/>
                <a:pathLst>
                  <a:path extrusionOk="0" h="4059" w="21433">
                    <a:moveTo>
                      <a:pt x="2025" y="0"/>
                    </a:moveTo>
                    <a:lnTo>
                      <a:pt x="1822" y="9"/>
                    </a:lnTo>
                    <a:lnTo>
                      <a:pt x="1620" y="37"/>
                    </a:lnTo>
                    <a:lnTo>
                      <a:pt x="1426" y="92"/>
                    </a:lnTo>
                    <a:lnTo>
                      <a:pt x="1233" y="157"/>
                    </a:lnTo>
                    <a:lnTo>
                      <a:pt x="1058" y="239"/>
                    </a:lnTo>
                    <a:lnTo>
                      <a:pt x="893" y="341"/>
                    </a:lnTo>
                    <a:lnTo>
                      <a:pt x="736" y="460"/>
                    </a:lnTo>
                    <a:lnTo>
                      <a:pt x="589" y="589"/>
                    </a:lnTo>
                    <a:lnTo>
                      <a:pt x="460" y="736"/>
                    </a:lnTo>
                    <a:lnTo>
                      <a:pt x="341" y="893"/>
                    </a:lnTo>
                    <a:lnTo>
                      <a:pt x="239" y="1058"/>
                    </a:lnTo>
                    <a:lnTo>
                      <a:pt x="156" y="1243"/>
                    </a:lnTo>
                    <a:lnTo>
                      <a:pt x="92" y="1427"/>
                    </a:lnTo>
                    <a:lnTo>
                      <a:pt x="37" y="1620"/>
                    </a:lnTo>
                    <a:lnTo>
                      <a:pt x="9" y="1822"/>
                    </a:lnTo>
                    <a:lnTo>
                      <a:pt x="0" y="2034"/>
                    </a:lnTo>
                    <a:lnTo>
                      <a:pt x="9" y="2236"/>
                    </a:lnTo>
                    <a:lnTo>
                      <a:pt x="37" y="2439"/>
                    </a:lnTo>
                    <a:lnTo>
                      <a:pt x="92" y="2632"/>
                    </a:lnTo>
                    <a:lnTo>
                      <a:pt x="156" y="2816"/>
                    </a:lnTo>
                    <a:lnTo>
                      <a:pt x="239" y="3000"/>
                    </a:lnTo>
                    <a:lnTo>
                      <a:pt x="341" y="3166"/>
                    </a:lnTo>
                    <a:lnTo>
                      <a:pt x="460" y="3322"/>
                    </a:lnTo>
                    <a:lnTo>
                      <a:pt x="589" y="3460"/>
                    </a:lnTo>
                    <a:lnTo>
                      <a:pt x="736" y="3598"/>
                    </a:lnTo>
                    <a:lnTo>
                      <a:pt x="893" y="3709"/>
                    </a:lnTo>
                    <a:lnTo>
                      <a:pt x="1058" y="3810"/>
                    </a:lnTo>
                    <a:lnTo>
                      <a:pt x="1233" y="3902"/>
                    </a:lnTo>
                    <a:lnTo>
                      <a:pt x="1426" y="3966"/>
                    </a:lnTo>
                    <a:lnTo>
                      <a:pt x="1620" y="4013"/>
                    </a:lnTo>
                    <a:lnTo>
                      <a:pt x="1822" y="4049"/>
                    </a:lnTo>
                    <a:lnTo>
                      <a:pt x="2025" y="4059"/>
                    </a:lnTo>
                    <a:lnTo>
                      <a:pt x="21432" y="4059"/>
                    </a:lnTo>
                    <a:lnTo>
                      <a:pt x="19408" y="2034"/>
                    </a:lnTo>
                    <a:lnTo>
                      <a:pt x="21432"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8"/>
              <p:cNvSpPr/>
              <p:nvPr/>
            </p:nvSpPr>
            <p:spPr>
              <a:xfrm>
                <a:off x="3784675" y="3448175"/>
                <a:ext cx="815600" cy="101475"/>
              </a:xfrm>
              <a:custGeom>
                <a:rect b="b" l="l" r="r" t="t"/>
                <a:pathLst>
                  <a:path extrusionOk="0" h="4059" w="32624">
                    <a:moveTo>
                      <a:pt x="1" y="0"/>
                    </a:moveTo>
                    <a:lnTo>
                      <a:pt x="203" y="10"/>
                    </a:lnTo>
                    <a:lnTo>
                      <a:pt x="406" y="46"/>
                    </a:lnTo>
                    <a:lnTo>
                      <a:pt x="599" y="92"/>
                    </a:lnTo>
                    <a:lnTo>
                      <a:pt x="783" y="157"/>
                    </a:lnTo>
                    <a:lnTo>
                      <a:pt x="967" y="249"/>
                    </a:lnTo>
                    <a:lnTo>
                      <a:pt x="1133" y="350"/>
                    </a:lnTo>
                    <a:lnTo>
                      <a:pt x="1289" y="461"/>
                    </a:lnTo>
                    <a:lnTo>
                      <a:pt x="1427" y="599"/>
                    </a:lnTo>
                    <a:lnTo>
                      <a:pt x="1565" y="737"/>
                    </a:lnTo>
                    <a:lnTo>
                      <a:pt x="1676" y="893"/>
                    </a:lnTo>
                    <a:lnTo>
                      <a:pt x="1777" y="1068"/>
                    </a:lnTo>
                    <a:lnTo>
                      <a:pt x="1869" y="1243"/>
                    </a:lnTo>
                    <a:lnTo>
                      <a:pt x="1933" y="1427"/>
                    </a:lnTo>
                    <a:lnTo>
                      <a:pt x="1988" y="1620"/>
                    </a:lnTo>
                    <a:lnTo>
                      <a:pt x="2016" y="1823"/>
                    </a:lnTo>
                    <a:lnTo>
                      <a:pt x="2025" y="2034"/>
                    </a:lnTo>
                    <a:lnTo>
                      <a:pt x="2016" y="2237"/>
                    </a:lnTo>
                    <a:lnTo>
                      <a:pt x="1988" y="2439"/>
                    </a:lnTo>
                    <a:lnTo>
                      <a:pt x="1933" y="2632"/>
                    </a:lnTo>
                    <a:lnTo>
                      <a:pt x="1869" y="2826"/>
                    </a:lnTo>
                    <a:lnTo>
                      <a:pt x="1777" y="3000"/>
                    </a:lnTo>
                    <a:lnTo>
                      <a:pt x="1676" y="3166"/>
                    </a:lnTo>
                    <a:lnTo>
                      <a:pt x="1565" y="3323"/>
                    </a:lnTo>
                    <a:lnTo>
                      <a:pt x="1427" y="3470"/>
                    </a:lnTo>
                    <a:lnTo>
                      <a:pt x="1289" y="3599"/>
                    </a:lnTo>
                    <a:lnTo>
                      <a:pt x="1133" y="3718"/>
                    </a:lnTo>
                    <a:lnTo>
                      <a:pt x="967" y="3819"/>
                    </a:lnTo>
                    <a:lnTo>
                      <a:pt x="783" y="3902"/>
                    </a:lnTo>
                    <a:lnTo>
                      <a:pt x="599" y="3967"/>
                    </a:lnTo>
                    <a:lnTo>
                      <a:pt x="406" y="4022"/>
                    </a:lnTo>
                    <a:lnTo>
                      <a:pt x="203" y="4050"/>
                    </a:lnTo>
                    <a:lnTo>
                      <a:pt x="1" y="4059"/>
                    </a:lnTo>
                    <a:lnTo>
                      <a:pt x="30599" y="4059"/>
                    </a:lnTo>
                    <a:lnTo>
                      <a:pt x="30801" y="4050"/>
                    </a:lnTo>
                    <a:lnTo>
                      <a:pt x="31004" y="4022"/>
                    </a:lnTo>
                    <a:lnTo>
                      <a:pt x="31197" y="3967"/>
                    </a:lnTo>
                    <a:lnTo>
                      <a:pt x="31390" y="3902"/>
                    </a:lnTo>
                    <a:lnTo>
                      <a:pt x="31565" y="3819"/>
                    </a:lnTo>
                    <a:lnTo>
                      <a:pt x="31731" y="3718"/>
                    </a:lnTo>
                    <a:lnTo>
                      <a:pt x="31887" y="3599"/>
                    </a:lnTo>
                    <a:lnTo>
                      <a:pt x="32034" y="3470"/>
                    </a:lnTo>
                    <a:lnTo>
                      <a:pt x="32163" y="3323"/>
                    </a:lnTo>
                    <a:lnTo>
                      <a:pt x="32283" y="3166"/>
                    </a:lnTo>
                    <a:lnTo>
                      <a:pt x="32384" y="3000"/>
                    </a:lnTo>
                    <a:lnTo>
                      <a:pt x="32467" y="2826"/>
                    </a:lnTo>
                    <a:lnTo>
                      <a:pt x="32531" y="2632"/>
                    </a:lnTo>
                    <a:lnTo>
                      <a:pt x="32586" y="2439"/>
                    </a:lnTo>
                    <a:lnTo>
                      <a:pt x="32614" y="2237"/>
                    </a:lnTo>
                    <a:lnTo>
                      <a:pt x="32623" y="2034"/>
                    </a:lnTo>
                    <a:lnTo>
                      <a:pt x="32614" y="1823"/>
                    </a:lnTo>
                    <a:lnTo>
                      <a:pt x="32586" y="1620"/>
                    </a:lnTo>
                    <a:lnTo>
                      <a:pt x="32531" y="1427"/>
                    </a:lnTo>
                    <a:lnTo>
                      <a:pt x="32467" y="1243"/>
                    </a:lnTo>
                    <a:lnTo>
                      <a:pt x="32384" y="1068"/>
                    </a:lnTo>
                    <a:lnTo>
                      <a:pt x="32283" y="893"/>
                    </a:lnTo>
                    <a:lnTo>
                      <a:pt x="32163" y="737"/>
                    </a:lnTo>
                    <a:lnTo>
                      <a:pt x="32034" y="599"/>
                    </a:lnTo>
                    <a:lnTo>
                      <a:pt x="31887" y="461"/>
                    </a:lnTo>
                    <a:lnTo>
                      <a:pt x="31731" y="350"/>
                    </a:lnTo>
                    <a:lnTo>
                      <a:pt x="31565" y="249"/>
                    </a:lnTo>
                    <a:lnTo>
                      <a:pt x="31390" y="157"/>
                    </a:lnTo>
                    <a:lnTo>
                      <a:pt x="31197" y="92"/>
                    </a:lnTo>
                    <a:lnTo>
                      <a:pt x="31004" y="46"/>
                    </a:lnTo>
                    <a:lnTo>
                      <a:pt x="30801" y="10"/>
                    </a:lnTo>
                    <a:lnTo>
                      <a:pt x="3059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8"/>
              <p:cNvSpPr/>
              <p:nvPr/>
            </p:nvSpPr>
            <p:spPr>
              <a:xfrm>
                <a:off x="3019500" y="3448175"/>
                <a:ext cx="815825" cy="101475"/>
              </a:xfrm>
              <a:custGeom>
                <a:rect b="b" l="l" r="r" t="t"/>
                <a:pathLst>
                  <a:path extrusionOk="0" h="4059" w="32633">
                    <a:moveTo>
                      <a:pt x="2034" y="0"/>
                    </a:moveTo>
                    <a:lnTo>
                      <a:pt x="1823" y="10"/>
                    </a:lnTo>
                    <a:lnTo>
                      <a:pt x="1620" y="46"/>
                    </a:lnTo>
                    <a:lnTo>
                      <a:pt x="1427" y="92"/>
                    </a:lnTo>
                    <a:lnTo>
                      <a:pt x="1243" y="157"/>
                    </a:lnTo>
                    <a:lnTo>
                      <a:pt x="1068" y="249"/>
                    </a:lnTo>
                    <a:lnTo>
                      <a:pt x="893" y="350"/>
                    </a:lnTo>
                    <a:lnTo>
                      <a:pt x="737" y="461"/>
                    </a:lnTo>
                    <a:lnTo>
                      <a:pt x="599" y="599"/>
                    </a:lnTo>
                    <a:lnTo>
                      <a:pt x="461" y="737"/>
                    </a:lnTo>
                    <a:lnTo>
                      <a:pt x="350" y="893"/>
                    </a:lnTo>
                    <a:lnTo>
                      <a:pt x="249" y="1068"/>
                    </a:lnTo>
                    <a:lnTo>
                      <a:pt x="157" y="1243"/>
                    </a:lnTo>
                    <a:lnTo>
                      <a:pt x="93" y="1427"/>
                    </a:lnTo>
                    <a:lnTo>
                      <a:pt x="47" y="1620"/>
                    </a:lnTo>
                    <a:lnTo>
                      <a:pt x="10" y="1823"/>
                    </a:lnTo>
                    <a:lnTo>
                      <a:pt x="1" y="2034"/>
                    </a:lnTo>
                    <a:lnTo>
                      <a:pt x="10" y="2237"/>
                    </a:lnTo>
                    <a:lnTo>
                      <a:pt x="47" y="2439"/>
                    </a:lnTo>
                    <a:lnTo>
                      <a:pt x="93" y="2632"/>
                    </a:lnTo>
                    <a:lnTo>
                      <a:pt x="157" y="2826"/>
                    </a:lnTo>
                    <a:lnTo>
                      <a:pt x="249" y="3000"/>
                    </a:lnTo>
                    <a:lnTo>
                      <a:pt x="350" y="3166"/>
                    </a:lnTo>
                    <a:lnTo>
                      <a:pt x="461" y="3323"/>
                    </a:lnTo>
                    <a:lnTo>
                      <a:pt x="599" y="3470"/>
                    </a:lnTo>
                    <a:lnTo>
                      <a:pt x="737" y="3599"/>
                    </a:lnTo>
                    <a:lnTo>
                      <a:pt x="893" y="3718"/>
                    </a:lnTo>
                    <a:lnTo>
                      <a:pt x="1068" y="3819"/>
                    </a:lnTo>
                    <a:lnTo>
                      <a:pt x="1243" y="3902"/>
                    </a:lnTo>
                    <a:lnTo>
                      <a:pt x="1427" y="3967"/>
                    </a:lnTo>
                    <a:lnTo>
                      <a:pt x="1620" y="4022"/>
                    </a:lnTo>
                    <a:lnTo>
                      <a:pt x="1823" y="4050"/>
                    </a:lnTo>
                    <a:lnTo>
                      <a:pt x="2034" y="4059"/>
                    </a:lnTo>
                    <a:lnTo>
                      <a:pt x="30608" y="4059"/>
                    </a:lnTo>
                    <a:lnTo>
                      <a:pt x="30810" y="4050"/>
                    </a:lnTo>
                    <a:lnTo>
                      <a:pt x="31013" y="4022"/>
                    </a:lnTo>
                    <a:lnTo>
                      <a:pt x="31206" y="3967"/>
                    </a:lnTo>
                    <a:lnTo>
                      <a:pt x="31390" y="3902"/>
                    </a:lnTo>
                    <a:lnTo>
                      <a:pt x="31574" y="3819"/>
                    </a:lnTo>
                    <a:lnTo>
                      <a:pt x="31740" y="3718"/>
                    </a:lnTo>
                    <a:lnTo>
                      <a:pt x="31896" y="3599"/>
                    </a:lnTo>
                    <a:lnTo>
                      <a:pt x="32034" y="3470"/>
                    </a:lnTo>
                    <a:lnTo>
                      <a:pt x="32172" y="3323"/>
                    </a:lnTo>
                    <a:lnTo>
                      <a:pt x="32283" y="3166"/>
                    </a:lnTo>
                    <a:lnTo>
                      <a:pt x="32384" y="3000"/>
                    </a:lnTo>
                    <a:lnTo>
                      <a:pt x="32476" y="2826"/>
                    </a:lnTo>
                    <a:lnTo>
                      <a:pt x="32540" y="2632"/>
                    </a:lnTo>
                    <a:lnTo>
                      <a:pt x="32595" y="2439"/>
                    </a:lnTo>
                    <a:lnTo>
                      <a:pt x="32623" y="2237"/>
                    </a:lnTo>
                    <a:lnTo>
                      <a:pt x="32632" y="2034"/>
                    </a:lnTo>
                    <a:lnTo>
                      <a:pt x="32623" y="1823"/>
                    </a:lnTo>
                    <a:lnTo>
                      <a:pt x="32595" y="1620"/>
                    </a:lnTo>
                    <a:lnTo>
                      <a:pt x="32540" y="1427"/>
                    </a:lnTo>
                    <a:lnTo>
                      <a:pt x="32476" y="1243"/>
                    </a:lnTo>
                    <a:lnTo>
                      <a:pt x="32384" y="1068"/>
                    </a:lnTo>
                    <a:lnTo>
                      <a:pt x="32283" y="893"/>
                    </a:lnTo>
                    <a:lnTo>
                      <a:pt x="32172" y="737"/>
                    </a:lnTo>
                    <a:lnTo>
                      <a:pt x="32034" y="599"/>
                    </a:lnTo>
                    <a:lnTo>
                      <a:pt x="31896" y="461"/>
                    </a:lnTo>
                    <a:lnTo>
                      <a:pt x="31740" y="350"/>
                    </a:lnTo>
                    <a:lnTo>
                      <a:pt x="31574" y="249"/>
                    </a:lnTo>
                    <a:lnTo>
                      <a:pt x="31390" y="157"/>
                    </a:lnTo>
                    <a:lnTo>
                      <a:pt x="31206" y="92"/>
                    </a:lnTo>
                    <a:lnTo>
                      <a:pt x="31013" y="46"/>
                    </a:lnTo>
                    <a:lnTo>
                      <a:pt x="30810" y="10"/>
                    </a:lnTo>
                    <a:lnTo>
                      <a:pt x="30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8"/>
              <p:cNvSpPr/>
              <p:nvPr/>
            </p:nvSpPr>
            <p:spPr>
              <a:xfrm>
                <a:off x="3737050" y="3136900"/>
                <a:ext cx="631075" cy="101475"/>
              </a:xfrm>
              <a:custGeom>
                <a:rect b="b" l="l" r="r" t="t"/>
                <a:pathLst>
                  <a:path extrusionOk="0" h="4059" w="25243">
                    <a:moveTo>
                      <a:pt x="2025" y="0"/>
                    </a:moveTo>
                    <a:lnTo>
                      <a:pt x="1" y="2034"/>
                    </a:lnTo>
                    <a:lnTo>
                      <a:pt x="2025" y="4059"/>
                    </a:lnTo>
                    <a:lnTo>
                      <a:pt x="23209" y="4059"/>
                    </a:lnTo>
                    <a:lnTo>
                      <a:pt x="23421" y="4050"/>
                    </a:lnTo>
                    <a:lnTo>
                      <a:pt x="23623" y="4022"/>
                    </a:lnTo>
                    <a:lnTo>
                      <a:pt x="23817" y="3967"/>
                    </a:lnTo>
                    <a:lnTo>
                      <a:pt x="24001" y="3902"/>
                    </a:lnTo>
                    <a:lnTo>
                      <a:pt x="24176" y="3819"/>
                    </a:lnTo>
                    <a:lnTo>
                      <a:pt x="24341" y="3718"/>
                    </a:lnTo>
                    <a:lnTo>
                      <a:pt x="24498" y="3599"/>
                    </a:lnTo>
                    <a:lnTo>
                      <a:pt x="24645" y="3470"/>
                    </a:lnTo>
                    <a:lnTo>
                      <a:pt x="24774" y="3323"/>
                    </a:lnTo>
                    <a:lnTo>
                      <a:pt x="24893" y="3166"/>
                    </a:lnTo>
                    <a:lnTo>
                      <a:pt x="24995" y="3000"/>
                    </a:lnTo>
                    <a:lnTo>
                      <a:pt x="25077" y="2826"/>
                    </a:lnTo>
                    <a:lnTo>
                      <a:pt x="25151" y="2632"/>
                    </a:lnTo>
                    <a:lnTo>
                      <a:pt x="25197" y="2439"/>
                    </a:lnTo>
                    <a:lnTo>
                      <a:pt x="25234" y="2237"/>
                    </a:lnTo>
                    <a:lnTo>
                      <a:pt x="25243" y="2034"/>
                    </a:lnTo>
                    <a:lnTo>
                      <a:pt x="25234" y="1823"/>
                    </a:lnTo>
                    <a:lnTo>
                      <a:pt x="25197" y="1620"/>
                    </a:lnTo>
                    <a:lnTo>
                      <a:pt x="25151" y="1427"/>
                    </a:lnTo>
                    <a:lnTo>
                      <a:pt x="25077" y="1243"/>
                    </a:lnTo>
                    <a:lnTo>
                      <a:pt x="24995" y="1068"/>
                    </a:lnTo>
                    <a:lnTo>
                      <a:pt x="24893" y="893"/>
                    </a:lnTo>
                    <a:lnTo>
                      <a:pt x="24774" y="737"/>
                    </a:lnTo>
                    <a:lnTo>
                      <a:pt x="24645" y="599"/>
                    </a:lnTo>
                    <a:lnTo>
                      <a:pt x="24498" y="470"/>
                    </a:lnTo>
                    <a:lnTo>
                      <a:pt x="24341" y="350"/>
                    </a:lnTo>
                    <a:lnTo>
                      <a:pt x="24176" y="249"/>
                    </a:lnTo>
                    <a:lnTo>
                      <a:pt x="24001" y="166"/>
                    </a:lnTo>
                    <a:lnTo>
                      <a:pt x="23817" y="92"/>
                    </a:lnTo>
                    <a:lnTo>
                      <a:pt x="23623" y="46"/>
                    </a:lnTo>
                    <a:lnTo>
                      <a:pt x="23421" y="10"/>
                    </a:lnTo>
                    <a:lnTo>
                      <a:pt x="23209"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8"/>
              <p:cNvSpPr/>
              <p:nvPr/>
            </p:nvSpPr>
            <p:spPr>
              <a:xfrm>
                <a:off x="3251875" y="3136900"/>
                <a:ext cx="535825" cy="101475"/>
              </a:xfrm>
              <a:custGeom>
                <a:rect b="b" l="l" r="r" t="t"/>
                <a:pathLst>
                  <a:path extrusionOk="0" h="4059" w="21433">
                    <a:moveTo>
                      <a:pt x="2025" y="0"/>
                    </a:moveTo>
                    <a:lnTo>
                      <a:pt x="1822" y="10"/>
                    </a:lnTo>
                    <a:lnTo>
                      <a:pt x="1620" y="46"/>
                    </a:lnTo>
                    <a:lnTo>
                      <a:pt x="1426" y="92"/>
                    </a:lnTo>
                    <a:lnTo>
                      <a:pt x="1233" y="166"/>
                    </a:lnTo>
                    <a:lnTo>
                      <a:pt x="1058" y="249"/>
                    </a:lnTo>
                    <a:lnTo>
                      <a:pt x="893" y="350"/>
                    </a:lnTo>
                    <a:lnTo>
                      <a:pt x="736" y="470"/>
                    </a:lnTo>
                    <a:lnTo>
                      <a:pt x="589" y="599"/>
                    </a:lnTo>
                    <a:lnTo>
                      <a:pt x="460" y="737"/>
                    </a:lnTo>
                    <a:lnTo>
                      <a:pt x="341" y="893"/>
                    </a:lnTo>
                    <a:lnTo>
                      <a:pt x="239" y="1068"/>
                    </a:lnTo>
                    <a:lnTo>
                      <a:pt x="156" y="1243"/>
                    </a:lnTo>
                    <a:lnTo>
                      <a:pt x="92" y="1427"/>
                    </a:lnTo>
                    <a:lnTo>
                      <a:pt x="37" y="1620"/>
                    </a:lnTo>
                    <a:lnTo>
                      <a:pt x="9" y="1823"/>
                    </a:lnTo>
                    <a:lnTo>
                      <a:pt x="0" y="2034"/>
                    </a:lnTo>
                    <a:lnTo>
                      <a:pt x="9" y="2237"/>
                    </a:lnTo>
                    <a:lnTo>
                      <a:pt x="37" y="2439"/>
                    </a:lnTo>
                    <a:lnTo>
                      <a:pt x="92" y="2632"/>
                    </a:lnTo>
                    <a:lnTo>
                      <a:pt x="156" y="2826"/>
                    </a:lnTo>
                    <a:lnTo>
                      <a:pt x="239" y="3000"/>
                    </a:lnTo>
                    <a:lnTo>
                      <a:pt x="341" y="3166"/>
                    </a:lnTo>
                    <a:lnTo>
                      <a:pt x="460" y="3323"/>
                    </a:lnTo>
                    <a:lnTo>
                      <a:pt x="589" y="3470"/>
                    </a:lnTo>
                    <a:lnTo>
                      <a:pt x="736" y="3599"/>
                    </a:lnTo>
                    <a:lnTo>
                      <a:pt x="893" y="3718"/>
                    </a:lnTo>
                    <a:lnTo>
                      <a:pt x="1058" y="3819"/>
                    </a:lnTo>
                    <a:lnTo>
                      <a:pt x="1233" y="3902"/>
                    </a:lnTo>
                    <a:lnTo>
                      <a:pt x="1426" y="3967"/>
                    </a:lnTo>
                    <a:lnTo>
                      <a:pt x="1620" y="4022"/>
                    </a:lnTo>
                    <a:lnTo>
                      <a:pt x="1822" y="4050"/>
                    </a:lnTo>
                    <a:lnTo>
                      <a:pt x="2025" y="4059"/>
                    </a:lnTo>
                    <a:lnTo>
                      <a:pt x="21432" y="4059"/>
                    </a:lnTo>
                    <a:lnTo>
                      <a:pt x="19408" y="2034"/>
                    </a:lnTo>
                    <a:lnTo>
                      <a:pt x="21432"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8"/>
              <p:cNvSpPr/>
              <p:nvPr/>
            </p:nvSpPr>
            <p:spPr>
              <a:xfrm>
                <a:off x="3784450" y="4070725"/>
                <a:ext cx="583675" cy="101475"/>
              </a:xfrm>
              <a:custGeom>
                <a:rect b="b" l="l" r="r" t="t"/>
                <a:pathLst>
                  <a:path extrusionOk="0" h="4059" w="23347">
                    <a:moveTo>
                      <a:pt x="1" y="0"/>
                    </a:moveTo>
                    <a:lnTo>
                      <a:pt x="212" y="10"/>
                    </a:lnTo>
                    <a:lnTo>
                      <a:pt x="415" y="37"/>
                    </a:lnTo>
                    <a:lnTo>
                      <a:pt x="608" y="92"/>
                    </a:lnTo>
                    <a:lnTo>
                      <a:pt x="792" y="157"/>
                    </a:lnTo>
                    <a:lnTo>
                      <a:pt x="976" y="240"/>
                    </a:lnTo>
                    <a:lnTo>
                      <a:pt x="1142" y="350"/>
                    </a:lnTo>
                    <a:lnTo>
                      <a:pt x="1298" y="460"/>
                    </a:lnTo>
                    <a:lnTo>
                      <a:pt x="1445" y="589"/>
                    </a:lnTo>
                    <a:lnTo>
                      <a:pt x="1574" y="737"/>
                    </a:lnTo>
                    <a:lnTo>
                      <a:pt x="1694" y="893"/>
                    </a:lnTo>
                    <a:lnTo>
                      <a:pt x="1795" y="1059"/>
                    </a:lnTo>
                    <a:lnTo>
                      <a:pt x="1878" y="1243"/>
                    </a:lnTo>
                    <a:lnTo>
                      <a:pt x="1942" y="1427"/>
                    </a:lnTo>
                    <a:lnTo>
                      <a:pt x="1997" y="1620"/>
                    </a:lnTo>
                    <a:lnTo>
                      <a:pt x="2025" y="1822"/>
                    </a:lnTo>
                    <a:lnTo>
                      <a:pt x="2034" y="2025"/>
                    </a:lnTo>
                    <a:lnTo>
                      <a:pt x="2025" y="2237"/>
                    </a:lnTo>
                    <a:lnTo>
                      <a:pt x="1997" y="2439"/>
                    </a:lnTo>
                    <a:lnTo>
                      <a:pt x="1942" y="2632"/>
                    </a:lnTo>
                    <a:lnTo>
                      <a:pt x="1878" y="2816"/>
                    </a:lnTo>
                    <a:lnTo>
                      <a:pt x="1795" y="3000"/>
                    </a:lnTo>
                    <a:lnTo>
                      <a:pt x="1694" y="3166"/>
                    </a:lnTo>
                    <a:lnTo>
                      <a:pt x="1574" y="3322"/>
                    </a:lnTo>
                    <a:lnTo>
                      <a:pt x="1445" y="3460"/>
                    </a:lnTo>
                    <a:lnTo>
                      <a:pt x="1298" y="3599"/>
                    </a:lnTo>
                    <a:lnTo>
                      <a:pt x="1142" y="3709"/>
                    </a:lnTo>
                    <a:lnTo>
                      <a:pt x="976" y="3810"/>
                    </a:lnTo>
                    <a:lnTo>
                      <a:pt x="792" y="3902"/>
                    </a:lnTo>
                    <a:lnTo>
                      <a:pt x="608" y="3967"/>
                    </a:lnTo>
                    <a:lnTo>
                      <a:pt x="415" y="4013"/>
                    </a:lnTo>
                    <a:lnTo>
                      <a:pt x="212" y="4049"/>
                    </a:lnTo>
                    <a:lnTo>
                      <a:pt x="1" y="4059"/>
                    </a:lnTo>
                    <a:lnTo>
                      <a:pt x="21304" y="4059"/>
                    </a:lnTo>
                    <a:lnTo>
                      <a:pt x="21516" y="4049"/>
                    </a:lnTo>
                    <a:lnTo>
                      <a:pt x="21718" y="4013"/>
                    </a:lnTo>
                    <a:lnTo>
                      <a:pt x="21911" y="3967"/>
                    </a:lnTo>
                    <a:lnTo>
                      <a:pt x="22095" y="3902"/>
                    </a:lnTo>
                    <a:lnTo>
                      <a:pt x="22280" y="3810"/>
                    </a:lnTo>
                    <a:lnTo>
                      <a:pt x="22445" y="3709"/>
                    </a:lnTo>
                    <a:lnTo>
                      <a:pt x="22602" y="3599"/>
                    </a:lnTo>
                    <a:lnTo>
                      <a:pt x="22749" y="3460"/>
                    </a:lnTo>
                    <a:lnTo>
                      <a:pt x="22878" y="3322"/>
                    </a:lnTo>
                    <a:lnTo>
                      <a:pt x="22997" y="3166"/>
                    </a:lnTo>
                    <a:lnTo>
                      <a:pt x="23099" y="3000"/>
                    </a:lnTo>
                    <a:lnTo>
                      <a:pt x="23181" y="2816"/>
                    </a:lnTo>
                    <a:lnTo>
                      <a:pt x="23255" y="2632"/>
                    </a:lnTo>
                    <a:lnTo>
                      <a:pt x="23301" y="2439"/>
                    </a:lnTo>
                    <a:lnTo>
                      <a:pt x="23338" y="2237"/>
                    </a:lnTo>
                    <a:lnTo>
                      <a:pt x="23347" y="2025"/>
                    </a:lnTo>
                    <a:lnTo>
                      <a:pt x="23338" y="1822"/>
                    </a:lnTo>
                    <a:lnTo>
                      <a:pt x="23301" y="1620"/>
                    </a:lnTo>
                    <a:lnTo>
                      <a:pt x="23255" y="1427"/>
                    </a:lnTo>
                    <a:lnTo>
                      <a:pt x="23181" y="1243"/>
                    </a:lnTo>
                    <a:lnTo>
                      <a:pt x="23099" y="1059"/>
                    </a:lnTo>
                    <a:lnTo>
                      <a:pt x="22997" y="893"/>
                    </a:lnTo>
                    <a:lnTo>
                      <a:pt x="22878" y="737"/>
                    </a:lnTo>
                    <a:lnTo>
                      <a:pt x="22749" y="589"/>
                    </a:lnTo>
                    <a:lnTo>
                      <a:pt x="22602" y="460"/>
                    </a:lnTo>
                    <a:lnTo>
                      <a:pt x="22445" y="350"/>
                    </a:lnTo>
                    <a:lnTo>
                      <a:pt x="22280" y="240"/>
                    </a:lnTo>
                    <a:lnTo>
                      <a:pt x="22095" y="157"/>
                    </a:lnTo>
                    <a:lnTo>
                      <a:pt x="21911" y="92"/>
                    </a:lnTo>
                    <a:lnTo>
                      <a:pt x="21718" y="37"/>
                    </a:lnTo>
                    <a:lnTo>
                      <a:pt x="21516" y="10"/>
                    </a:lnTo>
                    <a:lnTo>
                      <a:pt x="2130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8"/>
              <p:cNvSpPr/>
              <p:nvPr/>
            </p:nvSpPr>
            <p:spPr>
              <a:xfrm>
                <a:off x="3251875" y="4070725"/>
                <a:ext cx="583450" cy="101475"/>
              </a:xfrm>
              <a:custGeom>
                <a:rect b="b" l="l" r="r" t="t"/>
                <a:pathLst>
                  <a:path extrusionOk="0" h="4059" w="23338">
                    <a:moveTo>
                      <a:pt x="2034" y="0"/>
                    </a:moveTo>
                    <a:lnTo>
                      <a:pt x="1831" y="10"/>
                    </a:lnTo>
                    <a:lnTo>
                      <a:pt x="1629" y="37"/>
                    </a:lnTo>
                    <a:lnTo>
                      <a:pt x="1426" y="92"/>
                    </a:lnTo>
                    <a:lnTo>
                      <a:pt x="1242" y="157"/>
                    </a:lnTo>
                    <a:lnTo>
                      <a:pt x="1068" y="240"/>
                    </a:lnTo>
                    <a:lnTo>
                      <a:pt x="893" y="350"/>
                    </a:lnTo>
                    <a:lnTo>
                      <a:pt x="736" y="460"/>
                    </a:lnTo>
                    <a:lnTo>
                      <a:pt x="598" y="589"/>
                    </a:lnTo>
                    <a:lnTo>
                      <a:pt x="460" y="737"/>
                    </a:lnTo>
                    <a:lnTo>
                      <a:pt x="350" y="893"/>
                    </a:lnTo>
                    <a:lnTo>
                      <a:pt x="239" y="1059"/>
                    </a:lnTo>
                    <a:lnTo>
                      <a:pt x="156" y="1243"/>
                    </a:lnTo>
                    <a:lnTo>
                      <a:pt x="92" y="1427"/>
                    </a:lnTo>
                    <a:lnTo>
                      <a:pt x="37" y="1620"/>
                    </a:lnTo>
                    <a:lnTo>
                      <a:pt x="9" y="1822"/>
                    </a:lnTo>
                    <a:lnTo>
                      <a:pt x="0" y="2025"/>
                    </a:lnTo>
                    <a:lnTo>
                      <a:pt x="9" y="2237"/>
                    </a:lnTo>
                    <a:lnTo>
                      <a:pt x="37" y="2439"/>
                    </a:lnTo>
                    <a:lnTo>
                      <a:pt x="92" y="2632"/>
                    </a:lnTo>
                    <a:lnTo>
                      <a:pt x="156" y="2816"/>
                    </a:lnTo>
                    <a:lnTo>
                      <a:pt x="239" y="3000"/>
                    </a:lnTo>
                    <a:lnTo>
                      <a:pt x="350" y="3166"/>
                    </a:lnTo>
                    <a:lnTo>
                      <a:pt x="460" y="3322"/>
                    </a:lnTo>
                    <a:lnTo>
                      <a:pt x="598" y="3460"/>
                    </a:lnTo>
                    <a:lnTo>
                      <a:pt x="736" y="3599"/>
                    </a:lnTo>
                    <a:lnTo>
                      <a:pt x="893" y="3709"/>
                    </a:lnTo>
                    <a:lnTo>
                      <a:pt x="1068" y="3810"/>
                    </a:lnTo>
                    <a:lnTo>
                      <a:pt x="1242" y="3902"/>
                    </a:lnTo>
                    <a:lnTo>
                      <a:pt x="1426" y="3967"/>
                    </a:lnTo>
                    <a:lnTo>
                      <a:pt x="1629" y="4013"/>
                    </a:lnTo>
                    <a:lnTo>
                      <a:pt x="1831" y="4049"/>
                    </a:lnTo>
                    <a:lnTo>
                      <a:pt x="2034" y="4059"/>
                    </a:lnTo>
                    <a:lnTo>
                      <a:pt x="21304" y="4059"/>
                    </a:lnTo>
                    <a:lnTo>
                      <a:pt x="21515" y="4049"/>
                    </a:lnTo>
                    <a:lnTo>
                      <a:pt x="21718" y="4013"/>
                    </a:lnTo>
                    <a:lnTo>
                      <a:pt x="21911" y="3967"/>
                    </a:lnTo>
                    <a:lnTo>
                      <a:pt x="22095" y="3902"/>
                    </a:lnTo>
                    <a:lnTo>
                      <a:pt x="22279" y="3810"/>
                    </a:lnTo>
                    <a:lnTo>
                      <a:pt x="22445" y="3709"/>
                    </a:lnTo>
                    <a:lnTo>
                      <a:pt x="22601" y="3599"/>
                    </a:lnTo>
                    <a:lnTo>
                      <a:pt x="22748" y="3460"/>
                    </a:lnTo>
                    <a:lnTo>
                      <a:pt x="22877" y="3322"/>
                    </a:lnTo>
                    <a:lnTo>
                      <a:pt x="22997" y="3166"/>
                    </a:lnTo>
                    <a:lnTo>
                      <a:pt x="23098" y="3000"/>
                    </a:lnTo>
                    <a:lnTo>
                      <a:pt x="23181" y="2816"/>
                    </a:lnTo>
                    <a:lnTo>
                      <a:pt x="23245" y="2632"/>
                    </a:lnTo>
                    <a:lnTo>
                      <a:pt x="23300" y="2439"/>
                    </a:lnTo>
                    <a:lnTo>
                      <a:pt x="23328" y="2237"/>
                    </a:lnTo>
                    <a:lnTo>
                      <a:pt x="23337" y="2025"/>
                    </a:lnTo>
                    <a:lnTo>
                      <a:pt x="23328" y="1822"/>
                    </a:lnTo>
                    <a:lnTo>
                      <a:pt x="23300" y="1620"/>
                    </a:lnTo>
                    <a:lnTo>
                      <a:pt x="23245" y="1427"/>
                    </a:lnTo>
                    <a:lnTo>
                      <a:pt x="23181" y="1243"/>
                    </a:lnTo>
                    <a:lnTo>
                      <a:pt x="23098" y="1059"/>
                    </a:lnTo>
                    <a:lnTo>
                      <a:pt x="22997" y="893"/>
                    </a:lnTo>
                    <a:lnTo>
                      <a:pt x="22877" y="737"/>
                    </a:lnTo>
                    <a:lnTo>
                      <a:pt x="22748" y="589"/>
                    </a:lnTo>
                    <a:lnTo>
                      <a:pt x="22601" y="460"/>
                    </a:lnTo>
                    <a:lnTo>
                      <a:pt x="22445" y="350"/>
                    </a:lnTo>
                    <a:lnTo>
                      <a:pt x="22279" y="240"/>
                    </a:lnTo>
                    <a:lnTo>
                      <a:pt x="22095" y="157"/>
                    </a:lnTo>
                    <a:lnTo>
                      <a:pt x="21911" y="92"/>
                    </a:lnTo>
                    <a:lnTo>
                      <a:pt x="21718" y="37"/>
                    </a:lnTo>
                    <a:lnTo>
                      <a:pt x="21515" y="10"/>
                    </a:lnTo>
                    <a:lnTo>
                      <a:pt x="2130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8"/>
              <p:cNvSpPr/>
              <p:nvPr/>
            </p:nvSpPr>
            <p:spPr>
              <a:xfrm>
                <a:off x="3737300" y="3759450"/>
                <a:ext cx="862975" cy="101475"/>
              </a:xfrm>
              <a:custGeom>
                <a:rect b="b" l="l" r="r" t="t"/>
                <a:pathLst>
                  <a:path extrusionOk="0" h="4059" w="34519">
                    <a:moveTo>
                      <a:pt x="2025" y="0"/>
                    </a:moveTo>
                    <a:lnTo>
                      <a:pt x="0" y="2034"/>
                    </a:lnTo>
                    <a:lnTo>
                      <a:pt x="2025" y="4059"/>
                    </a:lnTo>
                    <a:lnTo>
                      <a:pt x="32503" y="4059"/>
                    </a:lnTo>
                    <a:lnTo>
                      <a:pt x="32705" y="4049"/>
                    </a:lnTo>
                    <a:lnTo>
                      <a:pt x="32908" y="4022"/>
                    </a:lnTo>
                    <a:lnTo>
                      <a:pt x="33101" y="3967"/>
                    </a:lnTo>
                    <a:lnTo>
                      <a:pt x="33285" y="3902"/>
                    </a:lnTo>
                    <a:lnTo>
                      <a:pt x="33460" y="3810"/>
                    </a:lnTo>
                    <a:lnTo>
                      <a:pt x="33626" y="3709"/>
                    </a:lnTo>
                    <a:lnTo>
                      <a:pt x="33782" y="3599"/>
                    </a:lnTo>
                    <a:lnTo>
                      <a:pt x="33929" y="3470"/>
                    </a:lnTo>
                    <a:lnTo>
                      <a:pt x="34058" y="3322"/>
                    </a:lnTo>
                    <a:lnTo>
                      <a:pt x="34178" y="3166"/>
                    </a:lnTo>
                    <a:lnTo>
                      <a:pt x="34279" y="3000"/>
                    </a:lnTo>
                    <a:lnTo>
                      <a:pt x="34362" y="2816"/>
                    </a:lnTo>
                    <a:lnTo>
                      <a:pt x="34435" y="2632"/>
                    </a:lnTo>
                    <a:lnTo>
                      <a:pt x="34481" y="2439"/>
                    </a:lnTo>
                    <a:lnTo>
                      <a:pt x="34509" y="2237"/>
                    </a:lnTo>
                    <a:lnTo>
                      <a:pt x="34518" y="2034"/>
                    </a:lnTo>
                    <a:lnTo>
                      <a:pt x="34509" y="1822"/>
                    </a:lnTo>
                    <a:lnTo>
                      <a:pt x="34481" y="1620"/>
                    </a:lnTo>
                    <a:lnTo>
                      <a:pt x="34435" y="1427"/>
                    </a:lnTo>
                    <a:lnTo>
                      <a:pt x="34362" y="1243"/>
                    </a:lnTo>
                    <a:lnTo>
                      <a:pt x="34279" y="1059"/>
                    </a:lnTo>
                    <a:lnTo>
                      <a:pt x="34178" y="893"/>
                    </a:lnTo>
                    <a:lnTo>
                      <a:pt x="34058" y="737"/>
                    </a:lnTo>
                    <a:lnTo>
                      <a:pt x="33929" y="599"/>
                    </a:lnTo>
                    <a:lnTo>
                      <a:pt x="33782" y="461"/>
                    </a:lnTo>
                    <a:lnTo>
                      <a:pt x="33626" y="350"/>
                    </a:lnTo>
                    <a:lnTo>
                      <a:pt x="33460" y="249"/>
                    </a:lnTo>
                    <a:lnTo>
                      <a:pt x="33285" y="157"/>
                    </a:lnTo>
                    <a:lnTo>
                      <a:pt x="33101" y="92"/>
                    </a:lnTo>
                    <a:lnTo>
                      <a:pt x="32908" y="37"/>
                    </a:lnTo>
                    <a:lnTo>
                      <a:pt x="32705" y="10"/>
                    </a:lnTo>
                    <a:lnTo>
                      <a:pt x="3250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8"/>
              <p:cNvSpPr/>
              <p:nvPr/>
            </p:nvSpPr>
            <p:spPr>
              <a:xfrm>
                <a:off x="3019500" y="3759450"/>
                <a:ext cx="768425" cy="101475"/>
              </a:xfrm>
              <a:custGeom>
                <a:rect b="b" l="l" r="r" t="t"/>
                <a:pathLst>
                  <a:path extrusionOk="0" h="4059" w="30737">
                    <a:moveTo>
                      <a:pt x="2025" y="0"/>
                    </a:moveTo>
                    <a:lnTo>
                      <a:pt x="1823" y="10"/>
                    </a:lnTo>
                    <a:lnTo>
                      <a:pt x="1620" y="37"/>
                    </a:lnTo>
                    <a:lnTo>
                      <a:pt x="1427" y="92"/>
                    </a:lnTo>
                    <a:lnTo>
                      <a:pt x="1234" y="157"/>
                    </a:lnTo>
                    <a:lnTo>
                      <a:pt x="1059" y="249"/>
                    </a:lnTo>
                    <a:lnTo>
                      <a:pt x="893" y="350"/>
                    </a:lnTo>
                    <a:lnTo>
                      <a:pt x="737" y="461"/>
                    </a:lnTo>
                    <a:lnTo>
                      <a:pt x="599" y="599"/>
                    </a:lnTo>
                    <a:lnTo>
                      <a:pt x="461" y="737"/>
                    </a:lnTo>
                    <a:lnTo>
                      <a:pt x="350" y="893"/>
                    </a:lnTo>
                    <a:lnTo>
                      <a:pt x="249" y="1059"/>
                    </a:lnTo>
                    <a:lnTo>
                      <a:pt x="157" y="1243"/>
                    </a:lnTo>
                    <a:lnTo>
                      <a:pt x="93" y="1427"/>
                    </a:lnTo>
                    <a:lnTo>
                      <a:pt x="47" y="1620"/>
                    </a:lnTo>
                    <a:lnTo>
                      <a:pt x="10" y="1822"/>
                    </a:lnTo>
                    <a:lnTo>
                      <a:pt x="1" y="2034"/>
                    </a:lnTo>
                    <a:lnTo>
                      <a:pt x="10" y="2237"/>
                    </a:lnTo>
                    <a:lnTo>
                      <a:pt x="47" y="2439"/>
                    </a:lnTo>
                    <a:lnTo>
                      <a:pt x="93" y="2632"/>
                    </a:lnTo>
                    <a:lnTo>
                      <a:pt x="157" y="2816"/>
                    </a:lnTo>
                    <a:lnTo>
                      <a:pt x="249" y="3000"/>
                    </a:lnTo>
                    <a:lnTo>
                      <a:pt x="350" y="3166"/>
                    </a:lnTo>
                    <a:lnTo>
                      <a:pt x="461" y="3322"/>
                    </a:lnTo>
                    <a:lnTo>
                      <a:pt x="599" y="3470"/>
                    </a:lnTo>
                    <a:lnTo>
                      <a:pt x="737" y="3599"/>
                    </a:lnTo>
                    <a:lnTo>
                      <a:pt x="893" y="3709"/>
                    </a:lnTo>
                    <a:lnTo>
                      <a:pt x="1059" y="3810"/>
                    </a:lnTo>
                    <a:lnTo>
                      <a:pt x="1234" y="3902"/>
                    </a:lnTo>
                    <a:lnTo>
                      <a:pt x="1427" y="3967"/>
                    </a:lnTo>
                    <a:lnTo>
                      <a:pt x="1620" y="4022"/>
                    </a:lnTo>
                    <a:lnTo>
                      <a:pt x="1823" y="4049"/>
                    </a:lnTo>
                    <a:lnTo>
                      <a:pt x="2025" y="4059"/>
                    </a:lnTo>
                    <a:lnTo>
                      <a:pt x="30737" y="4059"/>
                    </a:lnTo>
                    <a:lnTo>
                      <a:pt x="28712" y="2034"/>
                    </a:lnTo>
                    <a:lnTo>
                      <a:pt x="30737"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8"/>
              <p:cNvSpPr/>
              <p:nvPr/>
            </p:nvSpPr>
            <p:spPr>
              <a:xfrm>
                <a:off x="3784450" y="855825"/>
                <a:ext cx="583675" cy="101475"/>
              </a:xfrm>
              <a:custGeom>
                <a:rect b="b" l="l" r="r" t="t"/>
                <a:pathLst>
                  <a:path extrusionOk="0" h="4059" w="23347">
                    <a:moveTo>
                      <a:pt x="1" y="1"/>
                    </a:moveTo>
                    <a:lnTo>
                      <a:pt x="212" y="10"/>
                    </a:lnTo>
                    <a:lnTo>
                      <a:pt x="415" y="38"/>
                    </a:lnTo>
                    <a:lnTo>
                      <a:pt x="608" y="93"/>
                    </a:lnTo>
                    <a:lnTo>
                      <a:pt x="792" y="157"/>
                    </a:lnTo>
                    <a:lnTo>
                      <a:pt x="976" y="240"/>
                    </a:lnTo>
                    <a:lnTo>
                      <a:pt x="1142" y="341"/>
                    </a:lnTo>
                    <a:lnTo>
                      <a:pt x="1298" y="461"/>
                    </a:lnTo>
                    <a:lnTo>
                      <a:pt x="1445" y="590"/>
                    </a:lnTo>
                    <a:lnTo>
                      <a:pt x="1574" y="737"/>
                    </a:lnTo>
                    <a:lnTo>
                      <a:pt x="1694" y="893"/>
                    </a:lnTo>
                    <a:lnTo>
                      <a:pt x="1795" y="1059"/>
                    </a:lnTo>
                    <a:lnTo>
                      <a:pt x="1878" y="1234"/>
                    </a:lnTo>
                    <a:lnTo>
                      <a:pt x="1942" y="1427"/>
                    </a:lnTo>
                    <a:lnTo>
                      <a:pt x="1997" y="1620"/>
                    </a:lnTo>
                    <a:lnTo>
                      <a:pt x="2025" y="1823"/>
                    </a:lnTo>
                    <a:lnTo>
                      <a:pt x="2034" y="2025"/>
                    </a:lnTo>
                    <a:lnTo>
                      <a:pt x="2025" y="2237"/>
                    </a:lnTo>
                    <a:lnTo>
                      <a:pt x="1997" y="2439"/>
                    </a:lnTo>
                    <a:lnTo>
                      <a:pt x="1942" y="2633"/>
                    </a:lnTo>
                    <a:lnTo>
                      <a:pt x="1878" y="2817"/>
                    </a:lnTo>
                    <a:lnTo>
                      <a:pt x="1795" y="2992"/>
                    </a:lnTo>
                    <a:lnTo>
                      <a:pt x="1694" y="3157"/>
                    </a:lnTo>
                    <a:lnTo>
                      <a:pt x="1574" y="3314"/>
                    </a:lnTo>
                    <a:lnTo>
                      <a:pt x="1445" y="3461"/>
                    </a:lnTo>
                    <a:lnTo>
                      <a:pt x="1298" y="3590"/>
                    </a:lnTo>
                    <a:lnTo>
                      <a:pt x="1142" y="3709"/>
                    </a:lnTo>
                    <a:lnTo>
                      <a:pt x="976" y="3811"/>
                    </a:lnTo>
                    <a:lnTo>
                      <a:pt x="792" y="3893"/>
                    </a:lnTo>
                    <a:lnTo>
                      <a:pt x="608" y="3967"/>
                    </a:lnTo>
                    <a:lnTo>
                      <a:pt x="415" y="4013"/>
                    </a:lnTo>
                    <a:lnTo>
                      <a:pt x="212" y="4041"/>
                    </a:lnTo>
                    <a:lnTo>
                      <a:pt x="1" y="4059"/>
                    </a:lnTo>
                    <a:lnTo>
                      <a:pt x="21304" y="4059"/>
                    </a:lnTo>
                    <a:lnTo>
                      <a:pt x="21516" y="4041"/>
                    </a:lnTo>
                    <a:lnTo>
                      <a:pt x="21718" y="4013"/>
                    </a:lnTo>
                    <a:lnTo>
                      <a:pt x="21911" y="3967"/>
                    </a:lnTo>
                    <a:lnTo>
                      <a:pt x="22095" y="3893"/>
                    </a:lnTo>
                    <a:lnTo>
                      <a:pt x="22280" y="3811"/>
                    </a:lnTo>
                    <a:lnTo>
                      <a:pt x="22445" y="3709"/>
                    </a:lnTo>
                    <a:lnTo>
                      <a:pt x="22602" y="3590"/>
                    </a:lnTo>
                    <a:lnTo>
                      <a:pt x="22749" y="3461"/>
                    </a:lnTo>
                    <a:lnTo>
                      <a:pt x="22878" y="3314"/>
                    </a:lnTo>
                    <a:lnTo>
                      <a:pt x="22997" y="3157"/>
                    </a:lnTo>
                    <a:lnTo>
                      <a:pt x="23099" y="2992"/>
                    </a:lnTo>
                    <a:lnTo>
                      <a:pt x="23181" y="2817"/>
                    </a:lnTo>
                    <a:lnTo>
                      <a:pt x="23255" y="2633"/>
                    </a:lnTo>
                    <a:lnTo>
                      <a:pt x="23301" y="2439"/>
                    </a:lnTo>
                    <a:lnTo>
                      <a:pt x="23338" y="2237"/>
                    </a:lnTo>
                    <a:lnTo>
                      <a:pt x="23347" y="2025"/>
                    </a:lnTo>
                    <a:lnTo>
                      <a:pt x="23338" y="1823"/>
                    </a:lnTo>
                    <a:lnTo>
                      <a:pt x="23301" y="1620"/>
                    </a:lnTo>
                    <a:lnTo>
                      <a:pt x="23255" y="1427"/>
                    </a:lnTo>
                    <a:lnTo>
                      <a:pt x="23181" y="1234"/>
                    </a:lnTo>
                    <a:lnTo>
                      <a:pt x="23099" y="1059"/>
                    </a:lnTo>
                    <a:lnTo>
                      <a:pt x="22997" y="893"/>
                    </a:lnTo>
                    <a:lnTo>
                      <a:pt x="22878" y="737"/>
                    </a:lnTo>
                    <a:lnTo>
                      <a:pt x="22749" y="590"/>
                    </a:lnTo>
                    <a:lnTo>
                      <a:pt x="22602" y="461"/>
                    </a:lnTo>
                    <a:lnTo>
                      <a:pt x="22445" y="341"/>
                    </a:lnTo>
                    <a:lnTo>
                      <a:pt x="22280" y="240"/>
                    </a:lnTo>
                    <a:lnTo>
                      <a:pt x="22095" y="157"/>
                    </a:lnTo>
                    <a:lnTo>
                      <a:pt x="21911" y="93"/>
                    </a:lnTo>
                    <a:lnTo>
                      <a:pt x="21718" y="38"/>
                    </a:lnTo>
                    <a:lnTo>
                      <a:pt x="21516" y="10"/>
                    </a:lnTo>
                    <a:lnTo>
                      <a:pt x="2130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8"/>
              <p:cNvSpPr/>
              <p:nvPr/>
            </p:nvSpPr>
            <p:spPr>
              <a:xfrm>
                <a:off x="3251875" y="855825"/>
                <a:ext cx="583450" cy="101475"/>
              </a:xfrm>
              <a:custGeom>
                <a:rect b="b" l="l" r="r" t="t"/>
                <a:pathLst>
                  <a:path extrusionOk="0" h="4059" w="23338">
                    <a:moveTo>
                      <a:pt x="2034" y="1"/>
                    </a:moveTo>
                    <a:lnTo>
                      <a:pt x="1831" y="10"/>
                    </a:lnTo>
                    <a:lnTo>
                      <a:pt x="1629" y="38"/>
                    </a:lnTo>
                    <a:lnTo>
                      <a:pt x="1426" y="93"/>
                    </a:lnTo>
                    <a:lnTo>
                      <a:pt x="1242" y="157"/>
                    </a:lnTo>
                    <a:lnTo>
                      <a:pt x="1068" y="240"/>
                    </a:lnTo>
                    <a:lnTo>
                      <a:pt x="893" y="341"/>
                    </a:lnTo>
                    <a:lnTo>
                      <a:pt x="736" y="461"/>
                    </a:lnTo>
                    <a:lnTo>
                      <a:pt x="598" y="590"/>
                    </a:lnTo>
                    <a:lnTo>
                      <a:pt x="460" y="737"/>
                    </a:lnTo>
                    <a:lnTo>
                      <a:pt x="350" y="893"/>
                    </a:lnTo>
                    <a:lnTo>
                      <a:pt x="239" y="1059"/>
                    </a:lnTo>
                    <a:lnTo>
                      <a:pt x="156" y="1234"/>
                    </a:lnTo>
                    <a:lnTo>
                      <a:pt x="92" y="1427"/>
                    </a:lnTo>
                    <a:lnTo>
                      <a:pt x="37" y="1620"/>
                    </a:lnTo>
                    <a:lnTo>
                      <a:pt x="9" y="1823"/>
                    </a:lnTo>
                    <a:lnTo>
                      <a:pt x="0" y="2025"/>
                    </a:lnTo>
                    <a:lnTo>
                      <a:pt x="9" y="2237"/>
                    </a:lnTo>
                    <a:lnTo>
                      <a:pt x="37" y="2439"/>
                    </a:lnTo>
                    <a:lnTo>
                      <a:pt x="92" y="2633"/>
                    </a:lnTo>
                    <a:lnTo>
                      <a:pt x="156" y="2817"/>
                    </a:lnTo>
                    <a:lnTo>
                      <a:pt x="239" y="2992"/>
                    </a:lnTo>
                    <a:lnTo>
                      <a:pt x="350" y="3157"/>
                    </a:lnTo>
                    <a:lnTo>
                      <a:pt x="460" y="3314"/>
                    </a:lnTo>
                    <a:lnTo>
                      <a:pt x="598" y="3461"/>
                    </a:lnTo>
                    <a:lnTo>
                      <a:pt x="736" y="3590"/>
                    </a:lnTo>
                    <a:lnTo>
                      <a:pt x="893" y="3709"/>
                    </a:lnTo>
                    <a:lnTo>
                      <a:pt x="1068" y="3811"/>
                    </a:lnTo>
                    <a:lnTo>
                      <a:pt x="1242" y="3893"/>
                    </a:lnTo>
                    <a:lnTo>
                      <a:pt x="1426" y="3967"/>
                    </a:lnTo>
                    <a:lnTo>
                      <a:pt x="1629" y="4013"/>
                    </a:lnTo>
                    <a:lnTo>
                      <a:pt x="1831" y="4041"/>
                    </a:lnTo>
                    <a:lnTo>
                      <a:pt x="2034" y="4059"/>
                    </a:lnTo>
                    <a:lnTo>
                      <a:pt x="21304" y="4059"/>
                    </a:lnTo>
                    <a:lnTo>
                      <a:pt x="21515" y="4041"/>
                    </a:lnTo>
                    <a:lnTo>
                      <a:pt x="21718" y="4013"/>
                    </a:lnTo>
                    <a:lnTo>
                      <a:pt x="21911" y="3967"/>
                    </a:lnTo>
                    <a:lnTo>
                      <a:pt x="22095" y="3893"/>
                    </a:lnTo>
                    <a:lnTo>
                      <a:pt x="22279" y="3811"/>
                    </a:lnTo>
                    <a:lnTo>
                      <a:pt x="22445" y="3709"/>
                    </a:lnTo>
                    <a:lnTo>
                      <a:pt x="22601" y="3590"/>
                    </a:lnTo>
                    <a:lnTo>
                      <a:pt x="22748" y="3461"/>
                    </a:lnTo>
                    <a:lnTo>
                      <a:pt x="22877" y="3314"/>
                    </a:lnTo>
                    <a:lnTo>
                      <a:pt x="22997" y="3157"/>
                    </a:lnTo>
                    <a:lnTo>
                      <a:pt x="23098" y="2992"/>
                    </a:lnTo>
                    <a:lnTo>
                      <a:pt x="23181" y="2817"/>
                    </a:lnTo>
                    <a:lnTo>
                      <a:pt x="23245" y="2633"/>
                    </a:lnTo>
                    <a:lnTo>
                      <a:pt x="23300" y="2439"/>
                    </a:lnTo>
                    <a:lnTo>
                      <a:pt x="23328" y="2237"/>
                    </a:lnTo>
                    <a:lnTo>
                      <a:pt x="23337" y="2025"/>
                    </a:lnTo>
                    <a:lnTo>
                      <a:pt x="23328" y="1823"/>
                    </a:lnTo>
                    <a:lnTo>
                      <a:pt x="23300" y="1620"/>
                    </a:lnTo>
                    <a:lnTo>
                      <a:pt x="23245" y="1427"/>
                    </a:lnTo>
                    <a:lnTo>
                      <a:pt x="23181" y="1234"/>
                    </a:lnTo>
                    <a:lnTo>
                      <a:pt x="23098" y="1059"/>
                    </a:lnTo>
                    <a:lnTo>
                      <a:pt x="22997" y="893"/>
                    </a:lnTo>
                    <a:lnTo>
                      <a:pt x="22877" y="737"/>
                    </a:lnTo>
                    <a:lnTo>
                      <a:pt x="22748" y="590"/>
                    </a:lnTo>
                    <a:lnTo>
                      <a:pt x="22601" y="461"/>
                    </a:lnTo>
                    <a:lnTo>
                      <a:pt x="22445" y="341"/>
                    </a:lnTo>
                    <a:lnTo>
                      <a:pt x="22279" y="240"/>
                    </a:lnTo>
                    <a:lnTo>
                      <a:pt x="22095" y="157"/>
                    </a:lnTo>
                    <a:lnTo>
                      <a:pt x="21911" y="93"/>
                    </a:lnTo>
                    <a:lnTo>
                      <a:pt x="21718" y="38"/>
                    </a:lnTo>
                    <a:lnTo>
                      <a:pt x="21515" y="10"/>
                    </a:lnTo>
                    <a:lnTo>
                      <a:pt x="2130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8"/>
              <p:cNvSpPr/>
              <p:nvPr/>
            </p:nvSpPr>
            <p:spPr>
              <a:xfrm>
                <a:off x="3737300" y="544550"/>
                <a:ext cx="862975" cy="101500"/>
              </a:xfrm>
              <a:custGeom>
                <a:rect b="b" l="l" r="r" t="t"/>
                <a:pathLst>
                  <a:path extrusionOk="0" h="4060" w="34519">
                    <a:moveTo>
                      <a:pt x="2025" y="1"/>
                    </a:moveTo>
                    <a:lnTo>
                      <a:pt x="0" y="2025"/>
                    </a:lnTo>
                    <a:lnTo>
                      <a:pt x="2025" y="4059"/>
                    </a:lnTo>
                    <a:lnTo>
                      <a:pt x="32503" y="4059"/>
                    </a:lnTo>
                    <a:lnTo>
                      <a:pt x="32705" y="4050"/>
                    </a:lnTo>
                    <a:lnTo>
                      <a:pt x="32908" y="4013"/>
                    </a:lnTo>
                    <a:lnTo>
                      <a:pt x="33101" y="3967"/>
                    </a:lnTo>
                    <a:lnTo>
                      <a:pt x="33285" y="3893"/>
                    </a:lnTo>
                    <a:lnTo>
                      <a:pt x="33460" y="3811"/>
                    </a:lnTo>
                    <a:lnTo>
                      <a:pt x="33626" y="3709"/>
                    </a:lnTo>
                    <a:lnTo>
                      <a:pt x="33782" y="3590"/>
                    </a:lnTo>
                    <a:lnTo>
                      <a:pt x="33929" y="3461"/>
                    </a:lnTo>
                    <a:lnTo>
                      <a:pt x="34058" y="3323"/>
                    </a:lnTo>
                    <a:lnTo>
                      <a:pt x="34178" y="3166"/>
                    </a:lnTo>
                    <a:lnTo>
                      <a:pt x="34279" y="2992"/>
                    </a:lnTo>
                    <a:lnTo>
                      <a:pt x="34362" y="2817"/>
                    </a:lnTo>
                    <a:lnTo>
                      <a:pt x="34435" y="2633"/>
                    </a:lnTo>
                    <a:lnTo>
                      <a:pt x="34481" y="2439"/>
                    </a:lnTo>
                    <a:lnTo>
                      <a:pt x="34509" y="2237"/>
                    </a:lnTo>
                    <a:lnTo>
                      <a:pt x="34518" y="2025"/>
                    </a:lnTo>
                    <a:lnTo>
                      <a:pt x="34509" y="1823"/>
                    </a:lnTo>
                    <a:lnTo>
                      <a:pt x="34481" y="1620"/>
                    </a:lnTo>
                    <a:lnTo>
                      <a:pt x="34435" y="1427"/>
                    </a:lnTo>
                    <a:lnTo>
                      <a:pt x="34362" y="1234"/>
                    </a:lnTo>
                    <a:lnTo>
                      <a:pt x="34279" y="1059"/>
                    </a:lnTo>
                    <a:lnTo>
                      <a:pt x="34178" y="893"/>
                    </a:lnTo>
                    <a:lnTo>
                      <a:pt x="34058" y="737"/>
                    </a:lnTo>
                    <a:lnTo>
                      <a:pt x="33929" y="590"/>
                    </a:lnTo>
                    <a:lnTo>
                      <a:pt x="33782" y="461"/>
                    </a:lnTo>
                    <a:lnTo>
                      <a:pt x="33626" y="341"/>
                    </a:lnTo>
                    <a:lnTo>
                      <a:pt x="33460" y="240"/>
                    </a:lnTo>
                    <a:lnTo>
                      <a:pt x="33285" y="157"/>
                    </a:lnTo>
                    <a:lnTo>
                      <a:pt x="33101" y="93"/>
                    </a:lnTo>
                    <a:lnTo>
                      <a:pt x="32908" y="38"/>
                    </a:lnTo>
                    <a:lnTo>
                      <a:pt x="32705" y="10"/>
                    </a:lnTo>
                    <a:lnTo>
                      <a:pt x="3250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8"/>
              <p:cNvSpPr/>
              <p:nvPr/>
            </p:nvSpPr>
            <p:spPr>
              <a:xfrm>
                <a:off x="3019500" y="544550"/>
                <a:ext cx="768425" cy="101500"/>
              </a:xfrm>
              <a:custGeom>
                <a:rect b="b" l="l" r="r" t="t"/>
                <a:pathLst>
                  <a:path extrusionOk="0" h="4060" w="30737">
                    <a:moveTo>
                      <a:pt x="2025" y="1"/>
                    </a:moveTo>
                    <a:lnTo>
                      <a:pt x="1823" y="10"/>
                    </a:lnTo>
                    <a:lnTo>
                      <a:pt x="1620" y="38"/>
                    </a:lnTo>
                    <a:lnTo>
                      <a:pt x="1427" y="93"/>
                    </a:lnTo>
                    <a:lnTo>
                      <a:pt x="1234" y="157"/>
                    </a:lnTo>
                    <a:lnTo>
                      <a:pt x="1059" y="240"/>
                    </a:lnTo>
                    <a:lnTo>
                      <a:pt x="893" y="341"/>
                    </a:lnTo>
                    <a:lnTo>
                      <a:pt x="737" y="461"/>
                    </a:lnTo>
                    <a:lnTo>
                      <a:pt x="599" y="590"/>
                    </a:lnTo>
                    <a:lnTo>
                      <a:pt x="461" y="737"/>
                    </a:lnTo>
                    <a:lnTo>
                      <a:pt x="350" y="893"/>
                    </a:lnTo>
                    <a:lnTo>
                      <a:pt x="249" y="1059"/>
                    </a:lnTo>
                    <a:lnTo>
                      <a:pt x="157" y="1234"/>
                    </a:lnTo>
                    <a:lnTo>
                      <a:pt x="93" y="1427"/>
                    </a:lnTo>
                    <a:lnTo>
                      <a:pt x="47" y="1620"/>
                    </a:lnTo>
                    <a:lnTo>
                      <a:pt x="10" y="1823"/>
                    </a:lnTo>
                    <a:lnTo>
                      <a:pt x="1" y="2025"/>
                    </a:lnTo>
                    <a:lnTo>
                      <a:pt x="10" y="2237"/>
                    </a:lnTo>
                    <a:lnTo>
                      <a:pt x="47" y="2439"/>
                    </a:lnTo>
                    <a:lnTo>
                      <a:pt x="93" y="2633"/>
                    </a:lnTo>
                    <a:lnTo>
                      <a:pt x="157" y="2817"/>
                    </a:lnTo>
                    <a:lnTo>
                      <a:pt x="249" y="2992"/>
                    </a:lnTo>
                    <a:lnTo>
                      <a:pt x="350" y="3166"/>
                    </a:lnTo>
                    <a:lnTo>
                      <a:pt x="461" y="3323"/>
                    </a:lnTo>
                    <a:lnTo>
                      <a:pt x="599" y="3461"/>
                    </a:lnTo>
                    <a:lnTo>
                      <a:pt x="737" y="3590"/>
                    </a:lnTo>
                    <a:lnTo>
                      <a:pt x="893" y="3709"/>
                    </a:lnTo>
                    <a:lnTo>
                      <a:pt x="1059" y="3811"/>
                    </a:lnTo>
                    <a:lnTo>
                      <a:pt x="1234" y="3893"/>
                    </a:lnTo>
                    <a:lnTo>
                      <a:pt x="1427" y="3967"/>
                    </a:lnTo>
                    <a:lnTo>
                      <a:pt x="1620" y="4013"/>
                    </a:lnTo>
                    <a:lnTo>
                      <a:pt x="1823" y="4050"/>
                    </a:lnTo>
                    <a:lnTo>
                      <a:pt x="2025" y="4059"/>
                    </a:lnTo>
                    <a:lnTo>
                      <a:pt x="30737" y="4059"/>
                    </a:lnTo>
                    <a:lnTo>
                      <a:pt x="28712" y="2025"/>
                    </a:lnTo>
                    <a:lnTo>
                      <a:pt x="30737"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8"/>
              <p:cNvSpPr/>
              <p:nvPr/>
            </p:nvSpPr>
            <p:spPr>
              <a:xfrm>
                <a:off x="2979025" y="238125"/>
                <a:ext cx="1661950" cy="2043875"/>
              </a:xfrm>
              <a:custGeom>
                <a:rect b="b" l="l" r="r" t="t"/>
                <a:pathLst>
                  <a:path extrusionOk="0" h="81755" w="66478">
                    <a:moveTo>
                      <a:pt x="66478" y="0"/>
                    </a:moveTo>
                    <a:lnTo>
                      <a:pt x="66469" y="276"/>
                    </a:lnTo>
                    <a:lnTo>
                      <a:pt x="66460" y="543"/>
                    </a:lnTo>
                    <a:lnTo>
                      <a:pt x="66450" y="819"/>
                    </a:lnTo>
                    <a:lnTo>
                      <a:pt x="66423" y="1086"/>
                    </a:lnTo>
                    <a:lnTo>
                      <a:pt x="66395" y="1353"/>
                    </a:lnTo>
                    <a:lnTo>
                      <a:pt x="66368" y="1620"/>
                    </a:lnTo>
                    <a:lnTo>
                      <a:pt x="66331" y="1896"/>
                    </a:lnTo>
                    <a:lnTo>
                      <a:pt x="66285" y="2163"/>
                    </a:lnTo>
                    <a:lnTo>
                      <a:pt x="66230" y="2429"/>
                    </a:lnTo>
                    <a:lnTo>
                      <a:pt x="66174" y="2696"/>
                    </a:lnTo>
                    <a:lnTo>
                      <a:pt x="66119" y="2963"/>
                    </a:lnTo>
                    <a:lnTo>
                      <a:pt x="66045" y="3230"/>
                    </a:lnTo>
                    <a:lnTo>
                      <a:pt x="65898" y="3755"/>
                    </a:lnTo>
                    <a:lnTo>
                      <a:pt x="65723" y="4288"/>
                    </a:lnTo>
                    <a:lnTo>
                      <a:pt x="65530" y="4813"/>
                    </a:lnTo>
                    <a:lnTo>
                      <a:pt x="65319" y="5337"/>
                    </a:lnTo>
                    <a:lnTo>
                      <a:pt x="65088" y="5862"/>
                    </a:lnTo>
                    <a:lnTo>
                      <a:pt x="64831" y="6377"/>
                    </a:lnTo>
                    <a:lnTo>
                      <a:pt x="64555" y="6902"/>
                    </a:lnTo>
                    <a:lnTo>
                      <a:pt x="64260" y="7417"/>
                    </a:lnTo>
                    <a:lnTo>
                      <a:pt x="63947" y="7933"/>
                    </a:lnTo>
                    <a:lnTo>
                      <a:pt x="63616" y="8448"/>
                    </a:lnTo>
                    <a:lnTo>
                      <a:pt x="63266" y="8963"/>
                    </a:lnTo>
                    <a:lnTo>
                      <a:pt x="62898" y="9469"/>
                    </a:lnTo>
                    <a:lnTo>
                      <a:pt x="62512" y="9985"/>
                    </a:lnTo>
                    <a:lnTo>
                      <a:pt x="62116" y="10491"/>
                    </a:lnTo>
                    <a:lnTo>
                      <a:pt x="61693" y="10997"/>
                    </a:lnTo>
                    <a:lnTo>
                      <a:pt x="61260" y="11503"/>
                    </a:lnTo>
                    <a:lnTo>
                      <a:pt x="60809" y="12000"/>
                    </a:lnTo>
                    <a:lnTo>
                      <a:pt x="60340" y="12506"/>
                    </a:lnTo>
                    <a:lnTo>
                      <a:pt x="59861" y="13012"/>
                    </a:lnTo>
                    <a:lnTo>
                      <a:pt x="59365" y="13509"/>
                    </a:lnTo>
                    <a:lnTo>
                      <a:pt x="58849" y="14006"/>
                    </a:lnTo>
                    <a:lnTo>
                      <a:pt x="58325" y="14503"/>
                    </a:lnTo>
                    <a:lnTo>
                      <a:pt x="57782" y="15000"/>
                    </a:lnTo>
                    <a:lnTo>
                      <a:pt x="57230" y="15497"/>
                    </a:lnTo>
                    <a:lnTo>
                      <a:pt x="56668" y="15985"/>
                    </a:lnTo>
                    <a:lnTo>
                      <a:pt x="56089" y="16482"/>
                    </a:lnTo>
                    <a:lnTo>
                      <a:pt x="55500" y="16969"/>
                    </a:lnTo>
                    <a:lnTo>
                      <a:pt x="54892" y="17466"/>
                    </a:lnTo>
                    <a:lnTo>
                      <a:pt x="54285" y="17954"/>
                    </a:lnTo>
                    <a:lnTo>
                      <a:pt x="53659" y="18442"/>
                    </a:lnTo>
                    <a:lnTo>
                      <a:pt x="53024" y="18930"/>
                    </a:lnTo>
                    <a:lnTo>
                      <a:pt x="52380" y="19417"/>
                    </a:lnTo>
                    <a:lnTo>
                      <a:pt x="51717" y="19905"/>
                    </a:lnTo>
                    <a:lnTo>
                      <a:pt x="51055" y="20393"/>
                    </a:lnTo>
                    <a:lnTo>
                      <a:pt x="50383" y="20871"/>
                    </a:lnTo>
                    <a:lnTo>
                      <a:pt x="49702" y="21359"/>
                    </a:lnTo>
                    <a:lnTo>
                      <a:pt x="48313" y="22325"/>
                    </a:lnTo>
                    <a:lnTo>
                      <a:pt x="46886" y="23282"/>
                    </a:lnTo>
                    <a:lnTo>
                      <a:pt x="45441" y="24249"/>
                    </a:lnTo>
                    <a:lnTo>
                      <a:pt x="43969" y="25206"/>
                    </a:lnTo>
                    <a:lnTo>
                      <a:pt x="42478" y="26163"/>
                    </a:lnTo>
                    <a:lnTo>
                      <a:pt x="40960" y="27111"/>
                    </a:lnTo>
                    <a:lnTo>
                      <a:pt x="39432" y="28068"/>
                    </a:lnTo>
                    <a:lnTo>
                      <a:pt x="37895" y="29025"/>
                    </a:lnTo>
                    <a:lnTo>
                      <a:pt x="36349" y="29973"/>
                    </a:lnTo>
                    <a:lnTo>
                      <a:pt x="33239" y="31877"/>
                    </a:lnTo>
                    <a:lnTo>
                      <a:pt x="30129" y="33773"/>
                    </a:lnTo>
                    <a:lnTo>
                      <a:pt x="28573" y="34730"/>
                    </a:lnTo>
                    <a:lnTo>
                      <a:pt x="27037" y="35678"/>
                    </a:lnTo>
                    <a:lnTo>
                      <a:pt x="25509" y="36635"/>
                    </a:lnTo>
                    <a:lnTo>
                      <a:pt x="24000" y="37592"/>
                    </a:lnTo>
                    <a:lnTo>
                      <a:pt x="22500" y="38540"/>
                    </a:lnTo>
                    <a:lnTo>
                      <a:pt x="21027" y="39506"/>
                    </a:lnTo>
                    <a:lnTo>
                      <a:pt x="19583" y="40463"/>
                    </a:lnTo>
                    <a:lnTo>
                      <a:pt x="18166" y="41430"/>
                    </a:lnTo>
                    <a:lnTo>
                      <a:pt x="16776" y="42396"/>
                    </a:lnTo>
                    <a:lnTo>
                      <a:pt x="16086" y="42874"/>
                    </a:lnTo>
                    <a:lnTo>
                      <a:pt x="15414" y="43362"/>
                    </a:lnTo>
                    <a:lnTo>
                      <a:pt x="14751" y="43850"/>
                    </a:lnTo>
                    <a:lnTo>
                      <a:pt x="14098" y="44328"/>
                    </a:lnTo>
                    <a:lnTo>
                      <a:pt x="13454" y="44816"/>
                    </a:lnTo>
                    <a:lnTo>
                      <a:pt x="12819" y="45304"/>
                    </a:lnTo>
                    <a:lnTo>
                      <a:pt x="12193" y="45801"/>
                    </a:lnTo>
                    <a:lnTo>
                      <a:pt x="11577" y="46289"/>
                    </a:lnTo>
                    <a:lnTo>
                      <a:pt x="10978" y="46776"/>
                    </a:lnTo>
                    <a:lnTo>
                      <a:pt x="10389" y="47273"/>
                    </a:lnTo>
                    <a:lnTo>
                      <a:pt x="9810" y="47761"/>
                    </a:lnTo>
                    <a:lnTo>
                      <a:pt x="9239" y="48258"/>
                    </a:lnTo>
                    <a:lnTo>
                      <a:pt x="8687" y="48755"/>
                    </a:lnTo>
                    <a:lnTo>
                      <a:pt x="8153" y="49252"/>
                    </a:lnTo>
                    <a:lnTo>
                      <a:pt x="7620" y="49749"/>
                    </a:lnTo>
                    <a:lnTo>
                      <a:pt x="7113" y="50246"/>
                    </a:lnTo>
                    <a:lnTo>
                      <a:pt x="6617" y="50743"/>
                    </a:lnTo>
                    <a:lnTo>
                      <a:pt x="6129" y="51249"/>
                    </a:lnTo>
                    <a:lnTo>
                      <a:pt x="5669" y="51755"/>
                    </a:lnTo>
                    <a:lnTo>
                      <a:pt x="5218" y="52252"/>
                    </a:lnTo>
                    <a:lnTo>
                      <a:pt x="4776" y="52758"/>
                    </a:lnTo>
                    <a:lnTo>
                      <a:pt x="4362" y="53264"/>
                    </a:lnTo>
                    <a:lnTo>
                      <a:pt x="3957" y="53779"/>
                    </a:lnTo>
                    <a:lnTo>
                      <a:pt x="3571" y="54286"/>
                    </a:lnTo>
                    <a:lnTo>
                      <a:pt x="3202" y="54801"/>
                    </a:lnTo>
                    <a:lnTo>
                      <a:pt x="2853" y="55307"/>
                    </a:lnTo>
                    <a:lnTo>
                      <a:pt x="2521" y="55822"/>
                    </a:lnTo>
                    <a:lnTo>
                      <a:pt x="2209" y="56347"/>
                    </a:lnTo>
                    <a:lnTo>
                      <a:pt x="1914" y="56862"/>
                    </a:lnTo>
                    <a:lnTo>
                      <a:pt x="1638" y="57378"/>
                    </a:lnTo>
                    <a:lnTo>
                      <a:pt x="1390" y="57902"/>
                    </a:lnTo>
                    <a:lnTo>
                      <a:pt x="1150" y="58427"/>
                    </a:lnTo>
                    <a:lnTo>
                      <a:pt x="939" y="58951"/>
                    </a:lnTo>
                    <a:lnTo>
                      <a:pt x="745" y="59476"/>
                    </a:lnTo>
                    <a:lnTo>
                      <a:pt x="571" y="60009"/>
                    </a:lnTo>
                    <a:lnTo>
                      <a:pt x="423" y="60534"/>
                    </a:lnTo>
                    <a:lnTo>
                      <a:pt x="359" y="60801"/>
                    </a:lnTo>
                    <a:lnTo>
                      <a:pt x="294" y="61068"/>
                    </a:lnTo>
                    <a:lnTo>
                      <a:pt x="239" y="61335"/>
                    </a:lnTo>
                    <a:lnTo>
                      <a:pt x="193" y="61602"/>
                    </a:lnTo>
                    <a:lnTo>
                      <a:pt x="147" y="61868"/>
                    </a:lnTo>
                    <a:lnTo>
                      <a:pt x="110" y="62144"/>
                    </a:lnTo>
                    <a:lnTo>
                      <a:pt x="74" y="62411"/>
                    </a:lnTo>
                    <a:lnTo>
                      <a:pt x="46" y="62678"/>
                    </a:lnTo>
                    <a:lnTo>
                      <a:pt x="28" y="62954"/>
                    </a:lnTo>
                    <a:lnTo>
                      <a:pt x="9" y="63221"/>
                    </a:lnTo>
                    <a:lnTo>
                      <a:pt x="0" y="63488"/>
                    </a:lnTo>
                    <a:lnTo>
                      <a:pt x="0" y="63764"/>
                    </a:lnTo>
                    <a:lnTo>
                      <a:pt x="0" y="81755"/>
                    </a:lnTo>
                    <a:lnTo>
                      <a:pt x="9" y="81488"/>
                    </a:lnTo>
                    <a:lnTo>
                      <a:pt x="28" y="81212"/>
                    </a:lnTo>
                    <a:lnTo>
                      <a:pt x="46" y="80945"/>
                    </a:lnTo>
                    <a:lnTo>
                      <a:pt x="74" y="80678"/>
                    </a:lnTo>
                    <a:lnTo>
                      <a:pt x="110" y="80411"/>
                    </a:lnTo>
                    <a:lnTo>
                      <a:pt x="147" y="80135"/>
                    </a:lnTo>
                    <a:lnTo>
                      <a:pt x="193" y="79868"/>
                    </a:lnTo>
                    <a:lnTo>
                      <a:pt x="239" y="79602"/>
                    </a:lnTo>
                    <a:lnTo>
                      <a:pt x="294" y="79335"/>
                    </a:lnTo>
                    <a:lnTo>
                      <a:pt x="359" y="79068"/>
                    </a:lnTo>
                    <a:lnTo>
                      <a:pt x="423" y="78801"/>
                    </a:lnTo>
                    <a:lnTo>
                      <a:pt x="571" y="78276"/>
                    </a:lnTo>
                    <a:lnTo>
                      <a:pt x="745" y="77743"/>
                    </a:lnTo>
                    <a:lnTo>
                      <a:pt x="939" y="77218"/>
                    </a:lnTo>
                    <a:lnTo>
                      <a:pt x="1150" y="76694"/>
                    </a:lnTo>
                    <a:lnTo>
                      <a:pt x="1390" y="76169"/>
                    </a:lnTo>
                    <a:lnTo>
                      <a:pt x="1638" y="75645"/>
                    </a:lnTo>
                    <a:lnTo>
                      <a:pt x="1914" y="75129"/>
                    </a:lnTo>
                    <a:lnTo>
                      <a:pt x="2209" y="74605"/>
                    </a:lnTo>
                    <a:lnTo>
                      <a:pt x="2521" y="74089"/>
                    </a:lnTo>
                    <a:lnTo>
                      <a:pt x="2853" y="73574"/>
                    </a:lnTo>
                    <a:lnTo>
                      <a:pt x="3202" y="73068"/>
                    </a:lnTo>
                    <a:lnTo>
                      <a:pt x="3571" y="72552"/>
                    </a:lnTo>
                    <a:lnTo>
                      <a:pt x="3957" y="72046"/>
                    </a:lnTo>
                    <a:lnTo>
                      <a:pt x="4362" y="71531"/>
                    </a:lnTo>
                    <a:lnTo>
                      <a:pt x="4776" y="71025"/>
                    </a:lnTo>
                    <a:lnTo>
                      <a:pt x="5218" y="70519"/>
                    </a:lnTo>
                    <a:lnTo>
                      <a:pt x="5669" y="70013"/>
                    </a:lnTo>
                    <a:lnTo>
                      <a:pt x="6129" y="69516"/>
                    </a:lnTo>
                    <a:lnTo>
                      <a:pt x="6617" y="69010"/>
                    </a:lnTo>
                    <a:lnTo>
                      <a:pt x="7113" y="68513"/>
                    </a:lnTo>
                    <a:lnTo>
                      <a:pt x="7620" y="68016"/>
                    </a:lnTo>
                    <a:lnTo>
                      <a:pt x="8153" y="67519"/>
                    </a:lnTo>
                    <a:lnTo>
                      <a:pt x="8687" y="67022"/>
                    </a:lnTo>
                    <a:lnTo>
                      <a:pt x="9239" y="66525"/>
                    </a:lnTo>
                    <a:lnTo>
                      <a:pt x="9810" y="66028"/>
                    </a:lnTo>
                    <a:lnTo>
                      <a:pt x="10389" y="65540"/>
                    </a:lnTo>
                    <a:lnTo>
                      <a:pt x="10978" y="65043"/>
                    </a:lnTo>
                    <a:lnTo>
                      <a:pt x="11577" y="64556"/>
                    </a:lnTo>
                    <a:lnTo>
                      <a:pt x="12193" y="64059"/>
                    </a:lnTo>
                    <a:lnTo>
                      <a:pt x="12819" y="63571"/>
                    </a:lnTo>
                    <a:lnTo>
                      <a:pt x="13454" y="63083"/>
                    </a:lnTo>
                    <a:lnTo>
                      <a:pt x="14098" y="62595"/>
                    </a:lnTo>
                    <a:lnTo>
                      <a:pt x="14751" y="62108"/>
                    </a:lnTo>
                    <a:lnTo>
                      <a:pt x="15414" y="61629"/>
                    </a:lnTo>
                    <a:lnTo>
                      <a:pt x="16086" y="61141"/>
                    </a:lnTo>
                    <a:lnTo>
                      <a:pt x="16776" y="60654"/>
                    </a:lnTo>
                    <a:lnTo>
                      <a:pt x="18166" y="59697"/>
                    </a:lnTo>
                    <a:lnTo>
                      <a:pt x="19583" y="58730"/>
                    </a:lnTo>
                    <a:lnTo>
                      <a:pt x="21027" y="57773"/>
                    </a:lnTo>
                    <a:lnTo>
                      <a:pt x="22500" y="56807"/>
                    </a:lnTo>
                    <a:lnTo>
                      <a:pt x="24000" y="55850"/>
                    </a:lnTo>
                    <a:lnTo>
                      <a:pt x="25509" y="54902"/>
                    </a:lnTo>
                    <a:lnTo>
                      <a:pt x="27037" y="53945"/>
                    </a:lnTo>
                    <a:lnTo>
                      <a:pt x="28573" y="52997"/>
                    </a:lnTo>
                    <a:lnTo>
                      <a:pt x="30129" y="52040"/>
                    </a:lnTo>
                    <a:lnTo>
                      <a:pt x="33239" y="50144"/>
                    </a:lnTo>
                    <a:lnTo>
                      <a:pt x="36349" y="48239"/>
                    </a:lnTo>
                    <a:lnTo>
                      <a:pt x="37895" y="47282"/>
                    </a:lnTo>
                    <a:lnTo>
                      <a:pt x="39432" y="46335"/>
                    </a:lnTo>
                    <a:lnTo>
                      <a:pt x="40960" y="45378"/>
                    </a:lnTo>
                    <a:lnTo>
                      <a:pt x="42478" y="44430"/>
                    </a:lnTo>
                    <a:lnTo>
                      <a:pt x="43969" y="43473"/>
                    </a:lnTo>
                    <a:lnTo>
                      <a:pt x="45441" y="42516"/>
                    </a:lnTo>
                    <a:lnTo>
                      <a:pt x="46886" y="41549"/>
                    </a:lnTo>
                    <a:lnTo>
                      <a:pt x="48313" y="40592"/>
                    </a:lnTo>
                    <a:lnTo>
                      <a:pt x="49702" y="39626"/>
                    </a:lnTo>
                    <a:lnTo>
                      <a:pt x="50383" y="39138"/>
                    </a:lnTo>
                    <a:lnTo>
                      <a:pt x="51055" y="38660"/>
                    </a:lnTo>
                    <a:lnTo>
                      <a:pt x="51717" y="38172"/>
                    </a:lnTo>
                    <a:lnTo>
                      <a:pt x="52380" y="37684"/>
                    </a:lnTo>
                    <a:lnTo>
                      <a:pt x="53024" y="37196"/>
                    </a:lnTo>
                    <a:lnTo>
                      <a:pt x="53659" y="36709"/>
                    </a:lnTo>
                    <a:lnTo>
                      <a:pt x="54285" y="36221"/>
                    </a:lnTo>
                    <a:lnTo>
                      <a:pt x="54892" y="35733"/>
                    </a:lnTo>
                    <a:lnTo>
                      <a:pt x="55500" y="35236"/>
                    </a:lnTo>
                    <a:lnTo>
                      <a:pt x="56089" y="34749"/>
                    </a:lnTo>
                    <a:lnTo>
                      <a:pt x="56668" y="34252"/>
                    </a:lnTo>
                    <a:lnTo>
                      <a:pt x="57230" y="33764"/>
                    </a:lnTo>
                    <a:lnTo>
                      <a:pt x="57782" y="33267"/>
                    </a:lnTo>
                    <a:lnTo>
                      <a:pt x="58325" y="32770"/>
                    </a:lnTo>
                    <a:lnTo>
                      <a:pt x="58849" y="32273"/>
                    </a:lnTo>
                    <a:lnTo>
                      <a:pt x="59365" y="31776"/>
                    </a:lnTo>
                    <a:lnTo>
                      <a:pt x="59861" y="31270"/>
                    </a:lnTo>
                    <a:lnTo>
                      <a:pt x="60340" y="30773"/>
                    </a:lnTo>
                    <a:lnTo>
                      <a:pt x="60809" y="30267"/>
                    </a:lnTo>
                    <a:lnTo>
                      <a:pt x="61260" y="29770"/>
                    </a:lnTo>
                    <a:lnTo>
                      <a:pt x="61693" y="29264"/>
                    </a:lnTo>
                    <a:lnTo>
                      <a:pt x="62116" y="28758"/>
                    </a:lnTo>
                    <a:lnTo>
                      <a:pt x="62512" y="28242"/>
                    </a:lnTo>
                    <a:lnTo>
                      <a:pt x="62898" y="27736"/>
                    </a:lnTo>
                    <a:lnTo>
                      <a:pt x="63266" y="27221"/>
                    </a:lnTo>
                    <a:lnTo>
                      <a:pt x="63616" y="26715"/>
                    </a:lnTo>
                    <a:lnTo>
                      <a:pt x="63947" y="26200"/>
                    </a:lnTo>
                    <a:lnTo>
                      <a:pt x="64260" y="25684"/>
                    </a:lnTo>
                    <a:lnTo>
                      <a:pt x="64555" y="25160"/>
                    </a:lnTo>
                    <a:lnTo>
                      <a:pt x="64831" y="24644"/>
                    </a:lnTo>
                    <a:lnTo>
                      <a:pt x="65088" y="24120"/>
                    </a:lnTo>
                    <a:lnTo>
                      <a:pt x="65319" y="23604"/>
                    </a:lnTo>
                    <a:lnTo>
                      <a:pt x="65530" y="23080"/>
                    </a:lnTo>
                    <a:lnTo>
                      <a:pt x="65723" y="22546"/>
                    </a:lnTo>
                    <a:lnTo>
                      <a:pt x="65898" y="22022"/>
                    </a:lnTo>
                    <a:lnTo>
                      <a:pt x="66045" y="21488"/>
                    </a:lnTo>
                    <a:lnTo>
                      <a:pt x="66119" y="21221"/>
                    </a:lnTo>
                    <a:lnTo>
                      <a:pt x="66174" y="20954"/>
                    </a:lnTo>
                    <a:lnTo>
                      <a:pt x="66230" y="20687"/>
                    </a:lnTo>
                    <a:lnTo>
                      <a:pt x="66285" y="20420"/>
                    </a:lnTo>
                    <a:lnTo>
                      <a:pt x="66331" y="20153"/>
                    </a:lnTo>
                    <a:lnTo>
                      <a:pt x="66368" y="19887"/>
                    </a:lnTo>
                    <a:lnTo>
                      <a:pt x="66395" y="19620"/>
                    </a:lnTo>
                    <a:lnTo>
                      <a:pt x="66423" y="19353"/>
                    </a:lnTo>
                    <a:lnTo>
                      <a:pt x="66450" y="19077"/>
                    </a:lnTo>
                    <a:lnTo>
                      <a:pt x="66460" y="18810"/>
                    </a:lnTo>
                    <a:lnTo>
                      <a:pt x="66469" y="18543"/>
                    </a:lnTo>
                    <a:lnTo>
                      <a:pt x="66478" y="18267"/>
                    </a:lnTo>
                    <a:lnTo>
                      <a:pt x="66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8"/>
              <p:cNvSpPr/>
              <p:nvPr/>
            </p:nvSpPr>
            <p:spPr>
              <a:xfrm>
                <a:off x="2979025" y="1832225"/>
                <a:ext cx="1661950" cy="2043900"/>
              </a:xfrm>
              <a:custGeom>
                <a:rect b="b" l="l" r="r" t="t"/>
                <a:pathLst>
                  <a:path extrusionOk="0" h="81756" w="66478">
                    <a:moveTo>
                      <a:pt x="66478" y="0"/>
                    </a:moveTo>
                    <a:lnTo>
                      <a:pt x="66469" y="267"/>
                    </a:lnTo>
                    <a:lnTo>
                      <a:pt x="66460" y="543"/>
                    </a:lnTo>
                    <a:lnTo>
                      <a:pt x="66450" y="810"/>
                    </a:lnTo>
                    <a:lnTo>
                      <a:pt x="66423" y="1086"/>
                    </a:lnTo>
                    <a:lnTo>
                      <a:pt x="66395" y="1353"/>
                    </a:lnTo>
                    <a:lnTo>
                      <a:pt x="66368" y="1620"/>
                    </a:lnTo>
                    <a:lnTo>
                      <a:pt x="66331" y="1887"/>
                    </a:lnTo>
                    <a:lnTo>
                      <a:pt x="66285" y="2153"/>
                    </a:lnTo>
                    <a:lnTo>
                      <a:pt x="66230" y="2420"/>
                    </a:lnTo>
                    <a:lnTo>
                      <a:pt x="66174" y="2687"/>
                    </a:lnTo>
                    <a:lnTo>
                      <a:pt x="66119" y="2954"/>
                    </a:lnTo>
                    <a:lnTo>
                      <a:pt x="66045" y="3221"/>
                    </a:lnTo>
                    <a:lnTo>
                      <a:pt x="65898" y="3755"/>
                    </a:lnTo>
                    <a:lnTo>
                      <a:pt x="65723" y="4279"/>
                    </a:lnTo>
                    <a:lnTo>
                      <a:pt x="65530" y="4804"/>
                    </a:lnTo>
                    <a:lnTo>
                      <a:pt x="65319" y="5328"/>
                    </a:lnTo>
                    <a:lnTo>
                      <a:pt x="65088" y="5853"/>
                    </a:lnTo>
                    <a:lnTo>
                      <a:pt x="64831" y="6377"/>
                    </a:lnTo>
                    <a:lnTo>
                      <a:pt x="64555" y="6893"/>
                    </a:lnTo>
                    <a:lnTo>
                      <a:pt x="64260" y="7417"/>
                    </a:lnTo>
                    <a:lnTo>
                      <a:pt x="63947" y="7933"/>
                    </a:lnTo>
                    <a:lnTo>
                      <a:pt x="63616" y="8448"/>
                    </a:lnTo>
                    <a:lnTo>
                      <a:pt x="63266" y="8954"/>
                    </a:lnTo>
                    <a:lnTo>
                      <a:pt x="62898" y="9469"/>
                    </a:lnTo>
                    <a:lnTo>
                      <a:pt x="62512" y="9976"/>
                    </a:lnTo>
                    <a:lnTo>
                      <a:pt x="62116" y="10482"/>
                    </a:lnTo>
                    <a:lnTo>
                      <a:pt x="61693" y="10988"/>
                    </a:lnTo>
                    <a:lnTo>
                      <a:pt x="61260" y="11494"/>
                    </a:lnTo>
                    <a:lnTo>
                      <a:pt x="60809" y="12000"/>
                    </a:lnTo>
                    <a:lnTo>
                      <a:pt x="60340" y="12506"/>
                    </a:lnTo>
                    <a:lnTo>
                      <a:pt x="59861" y="13003"/>
                    </a:lnTo>
                    <a:lnTo>
                      <a:pt x="59365" y="13509"/>
                    </a:lnTo>
                    <a:lnTo>
                      <a:pt x="58849" y="14006"/>
                    </a:lnTo>
                    <a:lnTo>
                      <a:pt x="58325" y="14503"/>
                    </a:lnTo>
                    <a:lnTo>
                      <a:pt x="57782" y="15000"/>
                    </a:lnTo>
                    <a:lnTo>
                      <a:pt x="57230" y="15488"/>
                    </a:lnTo>
                    <a:lnTo>
                      <a:pt x="56668" y="15985"/>
                    </a:lnTo>
                    <a:lnTo>
                      <a:pt x="56089" y="16482"/>
                    </a:lnTo>
                    <a:lnTo>
                      <a:pt x="55500" y="16969"/>
                    </a:lnTo>
                    <a:lnTo>
                      <a:pt x="54892" y="17457"/>
                    </a:lnTo>
                    <a:lnTo>
                      <a:pt x="54285" y="17954"/>
                    </a:lnTo>
                    <a:lnTo>
                      <a:pt x="53659" y="18442"/>
                    </a:lnTo>
                    <a:lnTo>
                      <a:pt x="53024" y="18930"/>
                    </a:lnTo>
                    <a:lnTo>
                      <a:pt x="52380" y="19417"/>
                    </a:lnTo>
                    <a:lnTo>
                      <a:pt x="51717" y="19905"/>
                    </a:lnTo>
                    <a:lnTo>
                      <a:pt x="51055" y="20384"/>
                    </a:lnTo>
                    <a:lnTo>
                      <a:pt x="50383" y="20871"/>
                    </a:lnTo>
                    <a:lnTo>
                      <a:pt x="49702" y="21350"/>
                    </a:lnTo>
                    <a:lnTo>
                      <a:pt x="48313" y="22316"/>
                    </a:lnTo>
                    <a:lnTo>
                      <a:pt x="46886" y="23282"/>
                    </a:lnTo>
                    <a:lnTo>
                      <a:pt x="45441" y="24239"/>
                    </a:lnTo>
                    <a:lnTo>
                      <a:pt x="43969" y="25197"/>
                    </a:lnTo>
                    <a:lnTo>
                      <a:pt x="42478" y="26154"/>
                    </a:lnTo>
                    <a:lnTo>
                      <a:pt x="40960" y="27111"/>
                    </a:lnTo>
                    <a:lnTo>
                      <a:pt x="39432" y="28068"/>
                    </a:lnTo>
                    <a:lnTo>
                      <a:pt x="37895" y="29016"/>
                    </a:lnTo>
                    <a:lnTo>
                      <a:pt x="36349" y="29973"/>
                    </a:lnTo>
                    <a:lnTo>
                      <a:pt x="33239" y="31868"/>
                    </a:lnTo>
                    <a:lnTo>
                      <a:pt x="30129" y="33773"/>
                    </a:lnTo>
                    <a:lnTo>
                      <a:pt x="28573" y="34721"/>
                    </a:lnTo>
                    <a:lnTo>
                      <a:pt x="27037" y="35678"/>
                    </a:lnTo>
                    <a:lnTo>
                      <a:pt x="25509" y="36626"/>
                    </a:lnTo>
                    <a:lnTo>
                      <a:pt x="24000" y="37583"/>
                    </a:lnTo>
                    <a:lnTo>
                      <a:pt x="22500" y="38540"/>
                    </a:lnTo>
                    <a:lnTo>
                      <a:pt x="21027" y="39497"/>
                    </a:lnTo>
                    <a:lnTo>
                      <a:pt x="19583" y="40463"/>
                    </a:lnTo>
                    <a:lnTo>
                      <a:pt x="18166" y="41421"/>
                    </a:lnTo>
                    <a:lnTo>
                      <a:pt x="16776" y="42387"/>
                    </a:lnTo>
                    <a:lnTo>
                      <a:pt x="16086" y="42875"/>
                    </a:lnTo>
                    <a:lnTo>
                      <a:pt x="15414" y="43362"/>
                    </a:lnTo>
                    <a:lnTo>
                      <a:pt x="14751" y="43841"/>
                    </a:lnTo>
                    <a:lnTo>
                      <a:pt x="14098" y="44329"/>
                    </a:lnTo>
                    <a:lnTo>
                      <a:pt x="13454" y="44816"/>
                    </a:lnTo>
                    <a:lnTo>
                      <a:pt x="12819" y="45304"/>
                    </a:lnTo>
                    <a:lnTo>
                      <a:pt x="12193" y="45792"/>
                    </a:lnTo>
                    <a:lnTo>
                      <a:pt x="11577" y="46279"/>
                    </a:lnTo>
                    <a:lnTo>
                      <a:pt x="10978" y="46776"/>
                    </a:lnTo>
                    <a:lnTo>
                      <a:pt x="10389" y="47264"/>
                    </a:lnTo>
                    <a:lnTo>
                      <a:pt x="9810" y="47761"/>
                    </a:lnTo>
                    <a:lnTo>
                      <a:pt x="9239" y="48258"/>
                    </a:lnTo>
                    <a:lnTo>
                      <a:pt x="8687" y="48746"/>
                    </a:lnTo>
                    <a:lnTo>
                      <a:pt x="8153" y="49243"/>
                    </a:lnTo>
                    <a:lnTo>
                      <a:pt x="7620" y="49749"/>
                    </a:lnTo>
                    <a:lnTo>
                      <a:pt x="7113" y="50246"/>
                    </a:lnTo>
                    <a:lnTo>
                      <a:pt x="6617" y="50743"/>
                    </a:lnTo>
                    <a:lnTo>
                      <a:pt x="6129" y="51249"/>
                    </a:lnTo>
                    <a:lnTo>
                      <a:pt x="5669" y="51746"/>
                    </a:lnTo>
                    <a:lnTo>
                      <a:pt x="5218" y="52252"/>
                    </a:lnTo>
                    <a:lnTo>
                      <a:pt x="4776" y="52758"/>
                    </a:lnTo>
                    <a:lnTo>
                      <a:pt x="4362" y="53264"/>
                    </a:lnTo>
                    <a:lnTo>
                      <a:pt x="3957" y="53770"/>
                    </a:lnTo>
                    <a:lnTo>
                      <a:pt x="3571" y="54286"/>
                    </a:lnTo>
                    <a:lnTo>
                      <a:pt x="3202" y="54792"/>
                    </a:lnTo>
                    <a:lnTo>
                      <a:pt x="2853" y="55307"/>
                    </a:lnTo>
                    <a:lnTo>
                      <a:pt x="2521" y="55822"/>
                    </a:lnTo>
                    <a:lnTo>
                      <a:pt x="2209" y="56338"/>
                    </a:lnTo>
                    <a:lnTo>
                      <a:pt x="1914" y="56862"/>
                    </a:lnTo>
                    <a:lnTo>
                      <a:pt x="1638" y="57378"/>
                    </a:lnTo>
                    <a:lnTo>
                      <a:pt x="1390" y="57902"/>
                    </a:lnTo>
                    <a:lnTo>
                      <a:pt x="1150" y="58427"/>
                    </a:lnTo>
                    <a:lnTo>
                      <a:pt x="939" y="58951"/>
                    </a:lnTo>
                    <a:lnTo>
                      <a:pt x="745" y="59476"/>
                    </a:lnTo>
                    <a:lnTo>
                      <a:pt x="571" y="60000"/>
                    </a:lnTo>
                    <a:lnTo>
                      <a:pt x="423" y="60534"/>
                    </a:lnTo>
                    <a:lnTo>
                      <a:pt x="359" y="60801"/>
                    </a:lnTo>
                    <a:lnTo>
                      <a:pt x="294" y="61068"/>
                    </a:lnTo>
                    <a:lnTo>
                      <a:pt x="239" y="61335"/>
                    </a:lnTo>
                    <a:lnTo>
                      <a:pt x="193" y="61602"/>
                    </a:lnTo>
                    <a:lnTo>
                      <a:pt x="147" y="61868"/>
                    </a:lnTo>
                    <a:lnTo>
                      <a:pt x="110" y="62135"/>
                    </a:lnTo>
                    <a:lnTo>
                      <a:pt x="74" y="62411"/>
                    </a:lnTo>
                    <a:lnTo>
                      <a:pt x="46" y="62678"/>
                    </a:lnTo>
                    <a:lnTo>
                      <a:pt x="28" y="62945"/>
                    </a:lnTo>
                    <a:lnTo>
                      <a:pt x="9" y="63221"/>
                    </a:lnTo>
                    <a:lnTo>
                      <a:pt x="0" y="63488"/>
                    </a:lnTo>
                    <a:lnTo>
                      <a:pt x="0" y="63764"/>
                    </a:lnTo>
                    <a:lnTo>
                      <a:pt x="0" y="81755"/>
                    </a:lnTo>
                    <a:lnTo>
                      <a:pt x="9" y="81488"/>
                    </a:lnTo>
                    <a:lnTo>
                      <a:pt x="28" y="81212"/>
                    </a:lnTo>
                    <a:lnTo>
                      <a:pt x="46" y="80945"/>
                    </a:lnTo>
                    <a:lnTo>
                      <a:pt x="74" y="80678"/>
                    </a:lnTo>
                    <a:lnTo>
                      <a:pt x="110" y="80402"/>
                    </a:lnTo>
                    <a:lnTo>
                      <a:pt x="147" y="80135"/>
                    </a:lnTo>
                    <a:lnTo>
                      <a:pt x="193" y="79869"/>
                    </a:lnTo>
                    <a:lnTo>
                      <a:pt x="239" y="79602"/>
                    </a:lnTo>
                    <a:lnTo>
                      <a:pt x="294" y="79335"/>
                    </a:lnTo>
                    <a:lnTo>
                      <a:pt x="359" y="79068"/>
                    </a:lnTo>
                    <a:lnTo>
                      <a:pt x="423" y="78801"/>
                    </a:lnTo>
                    <a:lnTo>
                      <a:pt x="571" y="78267"/>
                    </a:lnTo>
                    <a:lnTo>
                      <a:pt x="745" y="77743"/>
                    </a:lnTo>
                    <a:lnTo>
                      <a:pt x="939" y="77218"/>
                    </a:lnTo>
                    <a:lnTo>
                      <a:pt x="1150" y="76694"/>
                    </a:lnTo>
                    <a:lnTo>
                      <a:pt x="1390" y="76169"/>
                    </a:lnTo>
                    <a:lnTo>
                      <a:pt x="1638" y="75645"/>
                    </a:lnTo>
                    <a:lnTo>
                      <a:pt x="1914" y="75120"/>
                    </a:lnTo>
                    <a:lnTo>
                      <a:pt x="2209" y="74605"/>
                    </a:lnTo>
                    <a:lnTo>
                      <a:pt x="2521" y="74089"/>
                    </a:lnTo>
                    <a:lnTo>
                      <a:pt x="2853" y="73574"/>
                    </a:lnTo>
                    <a:lnTo>
                      <a:pt x="3202" y="73059"/>
                    </a:lnTo>
                    <a:lnTo>
                      <a:pt x="3571" y="72553"/>
                    </a:lnTo>
                    <a:lnTo>
                      <a:pt x="3957" y="72037"/>
                    </a:lnTo>
                    <a:lnTo>
                      <a:pt x="4362" y="71531"/>
                    </a:lnTo>
                    <a:lnTo>
                      <a:pt x="4776" y="71025"/>
                    </a:lnTo>
                    <a:lnTo>
                      <a:pt x="5218" y="70519"/>
                    </a:lnTo>
                    <a:lnTo>
                      <a:pt x="5669" y="70013"/>
                    </a:lnTo>
                    <a:lnTo>
                      <a:pt x="6129" y="69516"/>
                    </a:lnTo>
                    <a:lnTo>
                      <a:pt x="6617" y="69010"/>
                    </a:lnTo>
                    <a:lnTo>
                      <a:pt x="7113" y="68513"/>
                    </a:lnTo>
                    <a:lnTo>
                      <a:pt x="7620" y="68007"/>
                    </a:lnTo>
                    <a:lnTo>
                      <a:pt x="8153" y="67510"/>
                    </a:lnTo>
                    <a:lnTo>
                      <a:pt x="8687" y="67013"/>
                    </a:lnTo>
                    <a:lnTo>
                      <a:pt x="9239" y="66525"/>
                    </a:lnTo>
                    <a:lnTo>
                      <a:pt x="9810" y="66028"/>
                    </a:lnTo>
                    <a:lnTo>
                      <a:pt x="10389" y="65531"/>
                    </a:lnTo>
                    <a:lnTo>
                      <a:pt x="10978" y="65043"/>
                    </a:lnTo>
                    <a:lnTo>
                      <a:pt x="11577" y="64546"/>
                    </a:lnTo>
                    <a:lnTo>
                      <a:pt x="12193" y="64059"/>
                    </a:lnTo>
                    <a:lnTo>
                      <a:pt x="12819" y="63571"/>
                    </a:lnTo>
                    <a:lnTo>
                      <a:pt x="13454" y="63083"/>
                    </a:lnTo>
                    <a:lnTo>
                      <a:pt x="14098" y="62595"/>
                    </a:lnTo>
                    <a:lnTo>
                      <a:pt x="14751" y="62108"/>
                    </a:lnTo>
                    <a:lnTo>
                      <a:pt x="15414" y="61629"/>
                    </a:lnTo>
                    <a:lnTo>
                      <a:pt x="16086" y="61141"/>
                    </a:lnTo>
                    <a:lnTo>
                      <a:pt x="16776" y="60654"/>
                    </a:lnTo>
                    <a:lnTo>
                      <a:pt x="18166" y="59687"/>
                    </a:lnTo>
                    <a:lnTo>
                      <a:pt x="19583" y="58730"/>
                    </a:lnTo>
                    <a:lnTo>
                      <a:pt x="21027" y="57764"/>
                    </a:lnTo>
                    <a:lnTo>
                      <a:pt x="22500" y="56807"/>
                    </a:lnTo>
                    <a:lnTo>
                      <a:pt x="24000" y="55850"/>
                    </a:lnTo>
                    <a:lnTo>
                      <a:pt x="25509" y="54893"/>
                    </a:lnTo>
                    <a:lnTo>
                      <a:pt x="27037" y="53945"/>
                    </a:lnTo>
                    <a:lnTo>
                      <a:pt x="28573" y="52988"/>
                    </a:lnTo>
                    <a:lnTo>
                      <a:pt x="30129" y="52040"/>
                    </a:lnTo>
                    <a:lnTo>
                      <a:pt x="33239" y="50135"/>
                    </a:lnTo>
                    <a:lnTo>
                      <a:pt x="36349" y="48240"/>
                    </a:lnTo>
                    <a:lnTo>
                      <a:pt x="37895" y="47283"/>
                    </a:lnTo>
                    <a:lnTo>
                      <a:pt x="39432" y="46335"/>
                    </a:lnTo>
                    <a:lnTo>
                      <a:pt x="40960" y="45378"/>
                    </a:lnTo>
                    <a:lnTo>
                      <a:pt x="42478" y="44421"/>
                    </a:lnTo>
                    <a:lnTo>
                      <a:pt x="43969" y="43463"/>
                    </a:lnTo>
                    <a:lnTo>
                      <a:pt x="45441" y="42506"/>
                    </a:lnTo>
                    <a:lnTo>
                      <a:pt x="46886" y="41549"/>
                    </a:lnTo>
                    <a:lnTo>
                      <a:pt x="48313" y="40583"/>
                    </a:lnTo>
                    <a:lnTo>
                      <a:pt x="49702" y="39617"/>
                    </a:lnTo>
                    <a:lnTo>
                      <a:pt x="50383" y="39138"/>
                    </a:lnTo>
                    <a:lnTo>
                      <a:pt x="51055" y="38651"/>
                    </a:lnTo>
                    <a:lnTo>
                      <a:pt x="51717" y="38172"/>
                    </a:lnTo>
                    <a:lnTo>
                      <a:pt x="52380" y="37684"/>
                    </a:lnTo>
                    <a:lnTo>
                      <a:pt x="53024" y="37197"/>
                    </a:lnTo>
                    <a:lnTo>
                      <a:pt x="53659" y="36709"/>
                    </a:lnTo>
                    <a:lnTo>
                      <a:pt x="54285" y="36221"/>
                    </a:lnTo>
                    <a:lnTo>
                      <a:pt x="54892" y="35724"/>
                    </a:lnTo>
                    <a:lnTo>
                      <a:pt x="55500" y="35236"/>
                    </a:lnTo>
                    <a:lnTo>
                      <a:pt x="56089" y="34749"/>
                    </a:lnTo>
                    <a:lnTo>
                      <a:pt x="56668" y="34252"/>
                    </a:lnTo>
                    <a:lnTo>
                      <a:pt x="57230" y="33755"/>
                    </a:lnTo>
                    <a:lnTo>
                      <a:pt x="57782" y="33267"/>
                    </a:lnTo>
                    <a:lnTo>
                      <a:pt x="58325" y="32770"/>
                    </a:lnTo>
                    <a:lnTo>
                      <a:pt x="58849" y="32273"/>
                    </a:lnTo>
                    <a:lnTo>
                      <a:pt x="59365" y="31767"/>
                    </a:lnTo>
                    <a:lnTo>
                      <a:pt x="59861" y="31270"/>
                    </a:lnTo>
                    <a:lnTo>
                      <a:pt x="60340" y="30773"/>
                    </a:lnTo>
                    <a:lnTo>
                      <a:pt x="60809" y="30267"/>
                    </a:lnTo>
                    <a:lnTo>
                      <a:pt x="61260" y="29761"/>
                    </a:lnTo>
                    <a:lnTo>
                      <a:pt x="61693" y="29255"/>
                    </a:lnTo>
                    <a:lnTo>
                      <a:pt x="62116" y="28749"/>
                    </a:lnTo>
                    <a:lnTo>
                      <a:pt x="62512" y="28243"/>
                    </a:lnTo>
                    <a:lnTo>
                      <a:pt x="62898" y="27736"/>
                    </a:lnTo>
                    <a:lnTo>
                      <a:pt x="63266" y="27221"/>
                    </a:lnTo>
                    <a:lnTo>
                      <a:pt x="63616" y="26706"/>
                    </a:lnTo>
                    <a:lnTo>
                      <a:pt x="63947" y="26190"/>
                    </a:lnTo>
                    <a:lnTo>
                      <a:pt x="64260" y="25675"/>
                    </a:lnTo>
                    <a:lnTo>
                      <a:pt x="64555" y="25160"/>
                    </a:lnTo>
                    <a:lnTo>
                      <a:pt x="64831" y="24644"/>
                    </a:lnTo>
                    <a:lnTo>
                      <a:pt x="65088" y="24120"/>
                    </a:lnTo>
                    <a:lnTo>
                      <a:pt x="65319" y="23595"/>
                    </a:lnTo>
                    <a:lnTo>
                      <a:pt x="65530" y="23071"/>
                    </a:lnTo>
                    <a:lnTo>
                      <a:pt x="65723" y="22546"/>
                    </a:lnTo>
                    <a:lnTo>
                      <a:pt x="65898" y="22022"/>
                    </a:lnTo>
                    <a:lnTo>
                      <a:pt x="66045" y="21488"/>
                    </a:lnTo>
                    <a:lnTo>
                      <a:pt x="66119" y="21221"/>
                    </a:lnTo>
                    <a:lnTo>
                      <a:pt x="66174" y="20954"/>
                    </a:lnTo>
                    <a:lnTo>
                      <a:pt x="66230" y="20687"/>
                    </a:lnTo>
                    <a:lnTo>
                      <a:pt x="66285" y="20420"/>
                    </a:lnTo>
                    <a:lnTo>
                      <a:pt x="66331" y="20154"/>
                    </a:lnTo>
                    <a:lnTo>
                      <a:pt x="66368" y="19887"/>
                    </a:lnTo>
                    <a:lnTo>
                      <a:pt x="66395" y="19620"/>
                    </a:lnTo>
                    <a:lnTo>
                      <a:pt x="66423" y="19344"/>
                    </a:lnTo>
                    <a:lnTo>
                      <a:pt x="66450" y="19077"/>
                    </a:lnTo>
                    <a:lnTo>
                      <a:pt x="66460" y="18810"/>
                    </a:lnTo>
                    <a:lnTo>
                      <a:pt x="66469" y="18534"/>
                    </a:lnTo>
                    <a:lnTo>
                      <a:pt x="66478" y="18267"/>
                    </a:lnTo>
                    <a:lnTo>
                      <a:pt x="66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8"/>
              <p:cNvSpPr/>
              <p:nvPr/>
            </p:nvSpPr>
            <p:spPr>
              <a:xfrm>
                <a:off x="2979025" y="3426325"/>
                <a:ext cx="1661950" cy="2043900"/>
              </a:xfrm>
              <a:custGeom>
                <a:rect b="b" l="l" r="r" t="t"/>
                <a:pathLst>
                  <a:path extrusionOk="0" h="81756" w="66478">
                    <a:moveTo>
                      <a:pt x="66478" y="0"/>
                    </a:moveTo>
                    <a:lnTo>
                      <a:pt x="66469" y="267"/>
                    </a:lnTo>
                    <a:lnTo>
                      <a:pt x="66460" y="543"/>
                    </a:lnTo>
                    <a:lnTo>
                      <a:pt x="66450" y="810"/>
                    </a:lnTo>
                    <a:lnTo>
                      <a:pt x="66423" y="1077"/>
                    </a:lnTo>
                    <a:lnTo>
                      <a:pt x="66395" y="1353"/>
                    </a:lnTo>
                    <a:lnTo>
                      <a:pt x="66368" y="1620"/>
                    </a:lnTo>
                    <a:lnTo>
                      <a:pt x="66331" y="1887"/>
                    </a:lnTo>
                    <a:lnTo>
                      <a:pt x="66285" y="2154"/>
                    </a:lnTo>
                    <a:lnTo>
                      <a:pt x="66230" y="2420"/>
                    </a:lnTo>
                    <a:lnTo>
                      <a:pt x="66174" y="2687"/>
                    </a:lnTo>
                    <a:lnTo>
                      <a:pt x="66119" y="2954"/>
                    </a:lnTo>
                    <a:lnTo>
                      <a:pt x="66045" y="3221"/>
                    </a:lnTo>
                    <a:lnTo>
                      <a:pt x="65898" y="3755"/>
                    </a:lnTo>
                    <a:lnTo>
                      <a:pt x="65723" y="4279"/>
                    </a:lnTo>
                    <a:lnTo>
                      <a:pt x="65530" y="4804"/>
                    </a:lnTo>
                    <a:lnTo>
                      <a:pt x="65319" y="5328"/>
                    </a:lnTo>
                    <a:lnTo>
                      <a:pt x="65088" y="5853"/>
                    </a:lnTo>
                    <a:lnTo>
                      <a:pt x="64831" y="6378"/>
                    </a:lnTo>
                    <a:lnTo>
                      <a:pt x="64555" y="6893"/>
                    </a:lnTo>
                    <a:lnTo>
                      <a:pt x="64260" y="7408"/>
                    </a:lnTo>
                    <a:lnTo>
                      <a:pt x="63947" y="7924"/>
                    </a:lnTo>
                    <a:lnTo>
                      <a:pt x="63616" y="8439"/>
                    </a:lnTo>
                    <a:lnTo>
                      <a:pt x="63266" y="8954"/>
                    </a:lnTo>
                    <a:lnTo>
                      <a:pt x="62898" y="9470"/>
                    </a:lnTo>
                    <a:lnTo>
                      <a:pt x="62512" y="9976"/>
                    </a:lnTo>
                    <a:lnTo>
                      <a:pt x="62116" y="10482"/>
                    </a:lnTo>
                    <a:lnTo>
                      <a:pt x="61693" y="10988"/>
                    </a:lnTo>
                    <a:lnTo>
                      <a:pt x="61260" y="11494"/>
                    </a:lnTo>
                    <a:lnTo>
                      <a:pt x="60809" y="12000"/>
                    </a:lnTo>
                    <a:lnTo>
                      <a:pt x="60340" y="12497"/>
                    </a:lnTo>
                    <a:lnTo>
                      <a:pt x="59861" y="13003"/>
                    </a:lnTo>
                    <a:lnTo>
                      <a:pt x="59365" y="13500"/>
                    </a:lnTo>
                    <a:lnTo>
                      <a:pt x="58849" y="13997"/>
                    </a:lnTo>
                    <a:lnTo>
                      <a:pt x="58325" y="14494"/>
                    </a:lnTo>
                    <a:lnTo>
                      <a:pt x="57782" y="14991"/>
                    </a:lnTo>
                    <a:lnTo>
                      <a:pt x="57230" y="15488"/>
                    </a:lnTo>
                    <a:lnTo>
                      <a:pt x="56668" y="15985"/>
                    </a:lnTo>
                    <a:lnTo>
                      <a:pt x="56089" y="16473"/>
                    </a:lnTo>
                    <a:lnTo>
                      <a:pt x="55500" y="16970"/>
                    </a:lnTo>
                    <a:lnTo>
                      <a:pt x="54892" y="17457"/>
                    </a:lnTo>
                    <a:lnTo>
                      <a:pt x="54285" y="17945"/>
                    </a:lnTo>
                    <a:lnTo>
                      <a:pt x="53659" y="18442"/>
                    </a:lnTo>
                    <a:lnTo>
                      <a:pt x="53024" y="18930"/>
                    </a:lnTo>
                    <a:lnTo>
                      <a:pt x="52380" y="19408"/>
                    </a:lnTo>
                    <a:lnTo>
                      <a:pt x="51717" y="19896"/>
                    </a:lnTo>
                    <a:lnTo>
                      <a:pt x="51055" y="20384"/>
                    </a:lnTo>
                    <a:lnTo>
                      <a:pt x="50383" y="20871"/>
                    </a:lnTo>
                    <a:lnTo>
                      <a:pt x="49702" y="21350"/>
                    </a:lnTo>
                    <a:lnTo>
                      <a:pt x="48313" y="22316"/>
                    </a:lnTo>
                    <a:lnTo>
                      <a:pt x="46886" y="23282"/>
                    </a:lnTo>
                    <a:lnTo>
                      <a:pt x="45441" y="24240"/>
                    </a:lnTo>
                    <a:lnTo>
                      <a:pt x="43969" y="25197"/>
                    </a:lnTo>
                    <a:lnTo>
                      <a:pt x="42478" y="26154"/>
                    </a:lnTo>
                    <a:lnTo>
                      <a:pt x="40960" y="27111"/>
                    </a:lnTo>
                    <a:lnTo>
                      <a:pt x="39432" y="28059"/>
                    </a:lnTo>
                    <a:lnTo>
                      <a:pt x="37895" y="29016"/>
                    </a:lnTo>
                    <a:lnTo>
                      <a:pt x="36349" y="29963"/>
                    </a:lnTo>
                    <a:lnTo>
                      <a:pt x="33239" y="31868"/>
                    </a:lnTo>
                    <a:lnTo>
                      <a:pt x="30129" y="33773"/>
                    </a:lnTo>
                    <a:lnTo>
                      <a:pt x="28573" y="34721"/>
                    </a:lnTo>
                    <a:lnTo>
                      <a:pt x="27037" y="35669"/>
                    </a:lnTo>
                    <a:lnTo>
                      <a:pt x="25509" y="36626"/>
                    </a:lnTo>
                    <a:lnTo>
                      <a:pt x="24000" y="37583"/>
                    </a:lnTo>
                    <a:lnTo>
                      <a:pt x="22500" y="38540"/>
                    </a:lnTo>
                    <a:lnTo>
                      <a:pt x="21027" y="39497"/>
                    </a:lnTo>
                    <a:lnTo>
                      <a:pt x="19583" y="40454"/>
                    </a:lnTo>
                    <a:lnTo>
                      <a:pt x="18166" y="41421"/>
                    </a:lnTo>
                    <a:lnTo>
                      <a:pt x="16776" y="42387"/>
                    </a:lnTo>
                    <a:lnTo>
                      <a:pt x="16086" y="42865"/>
                    </a:lnTo>
                    <a:lnTo>
                      <a:pt x="15414" y="43353"/>
                    </a:lnTo>
                    <a:lnTo>
                      <a:pt x="14751" y="43841"/>
                    </a:lnTo>
                    <a:lnTo>
                      <a:pt x="14098" y="44329"/>
                    </a:lnTo>
                    <a:lnTo>
                      <a:pt x="13454" y="44816"/>
                    </a:lnTo>
                    <a:lnTo>
                      <a:pt x="12819" y="45304"/>
                    </a:lnTo>
                    <a:lnTo>
                      <a:pt x="12193" y="45792"/>
                    </a:lnTo>
                    <a:lnTo>
                      <a:pt x="11577" y="46280"/>
                    </a:lnTo>
                    <a:lnTo>
                      <a:pt x="10978" y="46767"/>
                    </a:lnTo>
                    <a:lnTo>
                      <a:pt x="10389" y="47264"/>
                    </a:lnTo>
                    <a:lnTo>
                      <a:pt x="9810" y="47761"/>
                    </a:lnTo>
                    <a:lnTo>
                      <a:pt x="9239" y="48249"/>
                    </a:lnTo>
                    <a:lnTo>
                      <a:pt x="8687" y="48746"/>
                    </a:lnTo>
                    <a:lnTo>
                      <a:pt x="8153" y="49243"/>
                    </a:lnTo>
                    <a:lnTo>
                      <a:pt x="7620" y="49740"/>
                    </a:lnTo>
                    <a:lnTo>
                      <a:pt x="7113" y="50237"/>
                    </a:lnTo>
                    <a:lnTo>
                      <a:pt x="6617" y="50743"/>
                    </a:lnTo>
                    <a:lnTo>
                      <a:pt x="6129" y="51240"/>
                    </a:lnTo>
                    <a:lnTo>
                      <a:pt x="5669" y="51746"/>
                    </a:lnTo>
                    <a:lnTo>
                      <a:pt x="5218" y="52252"/>
                    </a:lnTo>
                    <a:lnTo>
                      <a:pt x="4776" y="52758"/>
                    </a:lnTo>
                    <a:lnTo>
                      <a:pt x="4362" y="53264"/>
                    </a:lnTo>
                    <a:lnTo>
                      <a:pt x="3957" y="53770"/>
                    </a:lnTo>
                    <a:lnTo>
                      <a:pt x="3571" y="54276"/>
                    </a:lnTo>
                    <a:lnTo>
                      <a:pt x="3202" y="54792"/>
                    </a:lnTo>
                    <a:lnTo>
                      <a:pt x="2853" y="55307"/>
                    </a:lnTo>
                    <a:lnTo>
                      <a:pt x="2521" y="55823"/>
                    </a:lnTo>
                    <a:lnTo>
                      <a:pt x="2209" y="56338"/>
                    </a:lnTo>
                    <a:lnTo>
                      <a:pt x="1914" y="56853"/>
                    </a:lnTo>
                    <a:lnTo>
                      <a:pt x="1638" y="57378"/>
                    </a:lnTo>
                    <a:lnTo>
                      <a:pt x="1390" y="57893"/>
                    </a:lnTo>
                    <a:lnTo>
                      <a:pt x="1150" y="58418"/>
                    </a:lnTo>
                    <a:lnTo>
                      <a:pt x="939" y="58942"/>
                    </a:lnTo>
                    <a:lnTo>
                      <a:pt x="745" y="59467"/>
                    </a:lnTo>
                    <a:lnTo>
                      <a:pt x="571" y="60000"/>
                    </a:lnTo>
                    <a:lnTo>
                      <a:pt x="423" y="60534"/>
                    </a:lnTo>
                    <a:lnTo>
                      <a:pt x="359" y="60801"/>
                    </a:lnTo>
                    <a:lnTo>
                      <a:pt x="294" y="61068"/>
                    </a:lnTo>
                    <a:lnTo>
                      <a:pt x="239" y="61335"/>
                    </a:lnTo>
                    <a:lnTo>
                      <a:pt x="193" y="61602"/>
                    </a:lnTo>
                    <a:lnTo>
                      <a:pt x="147" y="61869"/>
                    </a:lnTo>
                    <a:lnTo>
                      <a:pt x="110" y="62135"/>
                    </a:lnTo>
                    <a:lnTo>
                      <a:pt x="74" y="62402"/>
                    </a:lnTo>
                    <a:lnTo>
                      <a:pt x="46" y="62669"/>
                    </a:lnTo>
                    <a:lnTo>
                      <a:pt x="28" y="62945"/>
                    </a:lnTo>
                    <a:lnTo>
                      <a:pt x="9" y="63212"/>
                    </a:lnTo>
                    <a:lnTo>
                      <a:pt x="0" y="63488"/>
                    </a:lnTo>
                    <a:lnTo>
                      <a:pt x="0" y="63755"/>
                    </a:lnTo>
                    <a:lnTo>
                      <a:pt x="0" y="81755"/>
                    </a:lnTo>
                    <a:lnTo>
                      <a:pt x="9" y="81479"/>
                    </a:lnTo>
                    <a:lnTo>
                      <a:pt x="28" y="81212"/>
                    </a:lnTo>
                    <a:lnTo>
                      <a:pt x="46" y="80945"/>
                    </a:lnTo>
                    <a:lnTo>
                      <a:pt x="74" y="80669"/>
                    </a:lnTo>
                    <a:lnTo>
                      <a:pt x="110" y="80402"/>
                    </a:lnTo>
                    <a:lnTo>
                      <a:pt x="147" y="80135"/>
                    </a:lnTo>
                    <a:lnTo>
                      <a:pt x="193" y="79869"/>
                    </a:lnTo>
                    <a:lnTo>
                      <a:pt x="239" y="79602"/>
                    </a:lnTo>
                    <a:lnTo>
                      <a:pt x="294" y="79335"/>
                    </a:lnTo>
                    <a:lnTo>
                      <a:pt x="359" y="79068"/>
                    </a:lnTo>
                    <a:lnTo>
                      <a:pt x="423" y="78801"/>
                    </a:lnTo>
                    <a:lnTo>
                      <a:pt x="571" y="78267"/>
                    </a:lnTo>
                    <a:lnTo>
                      <a:pt x="745" y="77743"/>
                    </a:lnTo>
                    <a:lnTo>
                      <a:pt x="939" y="77209"/>
                    </a:lnTo>
                    <a:lnTo>
                      <a:pt x="1150" y="76685"/>
                    </a:lnTo>
                    <a:lnTo>
                      <a:pt x="1390" y="76160"/>
                    </a:lnTo>
                    <a:lnTo>
                      <a:pt x="1638" y="75645"/>
                    </a:lnTo>
                    <a:lnTo>
                      <a:pt x="1914" y="75120"/>
                    </a:lnTo>
                    <a:lnTo>
                      <a:pt x="2209" y="74605"/>
                    </a:lnTo>
                    <a:lnTo>
                      <a:pt x="2521" y="74089"/>
                    </a:lnTo>
                    <a:lnTo>
                      <a:pt x="2853" y="73574"/>
                    </a:lnTo>
                    <a:lnTo>
                      <a:pt x="3202" y="73059"/>
                    </a:lnTo>
                    <a:lnTo>
                      <a:pt x="3571" y="72543"/>
                    </a:lnTo>
                    <a:lnTo>
                      <a:pt x="3957" y="72037"/>
                    </a:lnTo>
                    <a:lnTo>
                      <a:pt x="4362" y="71531"/>
                    </a:lnTo>
                    <a:lnTo>
                      <a:pt x="4776" y="71025"/>
                    </a:lnTo>
                    <a:lnTo>
                      <a:pt x="5218" y="70519"/>
                    </a:lnTo>
                    <a:lnTo>
                      <a:pt x="5669" y="70013"/>
                    </a:lnTo>
                    <a:lnTo>
                      <a:pt x="6129" y="69507"/>
                    </a:lnTo>
                    <a:lnTo>
                      <a:pt x="6617" y="69010"/>
                    </a:lnTo>
                    <a:lnTo>
                      <a:pt x="7113" y="68504"/>
                    </a:lnTo>
                    <a:lnTo>
                      <a:pt x="7620" y="68007"/>
                    </a:lnTo>
                    <a:lnTo>
                      <a:pt x="8153" y="67510"/>
                    </a:lnTo>
                    <a:lnTo>
                      <a:pt x="8687" y="67013"/>
                    </a:lnTo>
                    <a:lnTo>
                      <a:pt x="9239" y="66516"/>
                    </a:lnTo>
                    <a:lnTo>
                      <a:pt x="9810" y="66028"/>
                    </a:lnTo>
                    <a:lnTo>
                      <a:pt x="10389" y="65531"/>
                    </a:lnTo>
                    <a:lnTo>
                      <a:pt x="10978" y="65043"/>
                    </a:lnTo>
                    <a:lnTo>
                      <a:pt x="11577" y="64546"/>
                    </a:lnTo>
                    <a:lnTo>
                      <a:pt x="12193" y="64059"/>
                    </a:lnTo>
                    <a:lnTo>
                      <a:pt x="12819" y="63571"/>
                    </a:lnTo>
                    <a:lnTo>
                      <a:pt x="13454" y="63083"/>
                    </a:lnTo>
                    <a:lnTo>
                      <a:pt x="14098" y="62596"/>
                    </a:lnTo>
                    <a:lnTo>
                      <a:pt x="14751" y="62108"/>
                    </a:lnTo>
                    <a:lnTo>
                      <a:pt x="15414" y="61620"/>
                    </a:lnTo>
                    <a:lnTo>
                      <a:pt x="16086" y="61142"/>
                    </a:lnTo>
                    <a:lnTo>
                      <a:pt x="16776" y="60654"/>
                    </a:lnTo>
                    <a:lnTo>
                      <a:pt x="18166" y="59688"/>
                    </a:lnTo>
                    <a:lnTo>
                      <a:pt x="19583" y="58721"/>
                    </a:lnTo>
                    <a:lnTo>
                      <a:pt x="21027" y="57764"/>
                    </a:lnTo>
                    <a:lnTo>
                      <a:pt x="22500" y="56807"/>
                    </a:lnTo>
                    <a:lnTo>
                      <a:pt x="24000" y="55850"/>
                    </a:lnTo>
                    <a:lnTo>
                      <a:pt x="25509" y="54893"/>
                    </a:lnTo>
                    <a:lnTo>
                      <a:pt x="27037" y="53945"/>
                    </a:lnTo>
                    <a:lnTo>
                      <a:pt x="28573" y="52988"/>
                    </a:lnTo>
                    <a:lnTo>
                      <a:pt x="30129" y="52040"/>
                    </a:lnTo>
                    <a:lnTo>
                      <a:pt x="33239" y="50135"/>
                    </a:lnTo>
                    <a:lnTo>
                      <a:pt x="36349" y="48230"/>
                    </a:lnTo>
                    <a:lnTo>
                      <a:pt x="37895" y="47283"/>
                    </a:lnTo>
                    <a:lnTo>
                      <a:pt x="39432" y="46326"/>
                    </a:lnTo>
                    <a:lnTo>
                      <a:pt x="40960" y="45378"/>
                    </a:lnTo>
                    <a:lnTo>
                      <a:pt x="42478" y="44421"/>
                    </a:lnTo>
                    <a:lnTo>
                      <a:pt x="43969" y="43464"/>
                    </a:lnTo>
                    <a:lnTo>
                      <a:pt x="45441" y="42506"/>
                    </a:lnTo>
                    <a:lnTo>
                      <a:pt x="46886" y="41549"/>
                    </a:lnTo>
                    <a:lnTo>
                      <a:pt x="48313" y="40583"/>
                    </a:lnTo>
                    <a:lnTo>
                      <a:pt x="49702" y="39617"/>
                    </a:lnTo>
                    <a:lnTo>
                      <a:pt x="50383" y="39138"/>
                    </a:lnTo>
                    <a:lnTo>
                      <a:pt x="51055" y="38651"/>
                    </a:lnTo>
                    <a:lnTo>
                      <a:pt x="51717" y="38163"/>
                    </a:lnTo>
                    <a:lnTo>
                      <a:pt x="52380" y="37675"/>
                    </a:lnTo>
                    <a:lnTo>
                      <a:pt x="53024" y="37197"/>
                    </a:lnTo>
                    <a:lnTo>
                      <a:pt x="53659" y="36700"/>
                    </a:lnTo>
                    <a:lnTo>
                      <a:pt x="54285" y="36212"/>
                    </a:lnTo>
                    <a:lnTo>
                      <a:pt x="54892" y="35724"/>
                    </a:lnTo>
                    <a:lnTo>
                      <a:pt x="55500" y="35237"/>
                    </a:lnTo>
                    <a:lnTo>
                      <a:pt x="56089" y="34740"/>
                    </a:lnTo>
                    <a:lnTo>
                      <a:pt x="56668" y="34252"/>
                    </a:lnTo>
                    <a:lnTo>
                      <a:pt x="57230" y="33755"/>
                    </a:lnTo>
                    <a:lnTo>
                      <a:pt x="57782" y="33258"/>
                    </a:lnTo>
                    <a:lnTo>
                      <a:pt x="58325" y="32761"/>
                    </a:lnTo>
                    <a:lnTo>
                      <a:pt x="58849" y="32264"/>
                    </a:lnTo>
                    <a:lnTo>
                      <a:pt x="59365" y="31767"/>
                    </a:lnTo>
                    <a:lnTo>
                      <a:pt x="59861" y="31270"/>
                    </a:lnTo>
                    <a:lnTo>
                      <a:pt x="60340" y="30764"/>
                    </a:lnTo>
                    <a:lnTo>
                      <a:pt x="60809" y="30267"/>
                    </a:lnTo>
                    <a:lnTo>
                      <a:pt x="61260" y="29761"/>
                    </a:lnTo>
                    <a:lnTo>
                      <a:pt x="61693" y="29255"/>
                    </a:lnTo>
                    <a:lnTo>
                      <a:pt x="62116" y="28749"/>
                    </a:lnTo>
                    <a:lnTo>
                      <a:pt x="62512" y="28243"/>
                    </a:lnTo>
                    <a:lnTo>
                      <a:pt x="62898" y="27727"/>
                    </a:lnTo>
                    <a:lnTo>
                      <a:pt x="63266" y="27221"/>
                    </a:lnTo>
                    <a:lnTo>
                      <a:pt x="63616" y="26706"/>
                    </a:lnTo>
                    <a:lnTo>
                      <a:pt x="63947" y="26190"/>
                    </a:lnTo>
                    <a:lnTo>
                      <a:pt x="64260" y="25675"/>
                    </a:lnTo>
                    <a:lnTo>
                      <a:pt x="64555" y="25160"/>
                    </a:lnTo>
                    <a:lnTo>
                      <a:pt x="64831" y="24635"/>
                    </a:lnTo>
                    <a:lnTo>
                      <a:pt x="65088" y="24120"/>
                    </a:lnTo>
                    <a:lnTo>
                      <a:pt x="65319" y="23595"/>
                    </a:lnTo>
                    <a:lnTo>
                      <a:pt x="65530" y="23071"/>
                    </a:lnTo>
                    <a:lnTo>
                      <a:pt x="65723" y="22546"/>
                    </a:lnTo>
                    <a:lnTo>
                      <a:pt x="65898" y="22013"/>
                    </a:lnTo>
                    <a:lnTo>
                      <a:pt x="66045" y="21488"/>
                    </a:lnTo>
                    <a:lnTo>
                      <a:pt x="66119" y="21221"/>
                    </a:lnTo>
                    <a:lnTo>
                      <a:pt x="66174" y="20954"/>
                    </a:lnTo>
                    <a:lnTo>
                      <a:pt x="66230" y="20687"/>
                    </a:lnTo>
                    <a:lnTo>
                      <a:pt x="66285" y="20421"/>
                    </a:lnTo>
                    <a:lnTo>
                      <a:pt x="66331" y="20154"/>
                    </a:lnTo>
                    <a:lnTo>
                      <a:pt x="66368" y="19887"/>
                    </a:lnTo>
                    <a:lnTo>
                      <a:pt x="66395" y="19611"/>
                    </a:lnTo>
                    <a:lnTo>
                      <a:pt x="66423" y="19344"/>
                    </a:lnTo>
                    <a:lnTo>
                      <a:pt x="66450" y="19077"/>
                    </a:lnTo>
                    <a:lnTo>
                      <a:pt x="66460" y="18801"/>
                    </a:lnTo>
                    <a:lnTo>
                      <a:pt x="66469" y="18534"/>
                    </a:lnTo>
                    <a:lnTo>
                      <a:pt x="66478" y="18258"/>
                    </a:lnTo>
                    <a:lnTo>
                      <a:pt x="66478"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28"/>
            <p:cNvSpPr/>
            <p:nvPr/>
          </p:nvSpPr>
          <p:spPr>
            <a:xfrm>
              <a:off x="2100275" y="2484400"/>
              <a:ext cx="174300" cy="1743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28"/>
          <p:cNvGrpSpPr/>
          <p:nvPr/>
        </p:nvGrpSpPr>
        <p:grpSpPr>
          <a:xfrm>
            <a:off x="457200" y="1201400"/>
            <a:ext cx="1809900" cy="3167150"/>
            <a:chOff x="457200" y="1201400"/>
            <a:chExt cx="1809900" cy="3167150"/>
          </a:xfrm>
        </p:grpSpPr>
        <p:sp>
          <p:nvSpPr>
            <p:cNvPr id="910" name="Google Shape;910;p28"/>
            <p:cNvSpPr txBox="1"/>
            <p:nvPr/>
          </p:nvSpPr>
          <p:spPr>
            <a:xfrm>
              <a:off x="457200" y="1201400"/>
              <a:ext cx="1155900" cy="57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5000">
                  <a:solidFill>
                    <a:schemeClr val="accent2"/>
                  </a:solidFill>
                  <a:latin typeface="Fira Sans Extra Condensed"/>
                  <a:ea typeface="Fira Sans Extra Condensed"/>
                  <a:cs typeface="Fira Sans Extra Condensed"/>
                  <a:sym typeface="Fira Sans Extra Condensed"/>
                </a:rPr>
                <a:t>4</a:t>
              </a:r>
              <a:endParaRPr b="1" sz="5000">
                <a:solidFill>
                  <a:schemeClr val="accent2"/>
                </a:solidFill>
                <a:latin typeface="Fira Sans Extra Condensed"/>
                <a:ea typeface="Fira Sans Extra Condensed"/>
                <a:cs typeface="Fira Sans Extra Condensed"/>
                <a:sym typeface="Fira Sans Extra Condensed"/>
              </a:endParaRPr>
            </a:p>
          </p:txBody>
        </p:sp>
        <p:sp>
          <p:nvSpPr>
            <p:cNvPr id="911" name="Google Shape;911;p28"/>
            <p:cNvSpPr txBox="1"/>
            <p:nvPr/>
          </p:nvSpPr>
          <p:spPr>
            <a:xfrm>
              <a:off x="457200" y="3194350"/>
              <a:ext cx="1809900" cy="117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 and the smallest one</a:t>
              </a:r>
              <a:r>
                <a:rPr lang="en">
                  <a:solidFill>
                    <a:srgbClr val="000000"/>
                  </a:solidFill>
                  <a:latin typeface="Roboto"/>
                  <a:ea typeface="Roboto"/>
                  <a:cs typeface="Roboto"/>
                  <a:sym typeface="Roboto"/>
                </a:rPr>
                <a:t> in the entire Solar System</a:t>
              </a:r>
              <a:endParaRPr>
                <a:solidFill>
                  <a:srgbClr val="000000"/>
                </a:solidFill>
                <a:latin typeface="Roboto"/>
                <a:ea typeface="Roboto"/>
                <a:cs typeface="Roboto"/>
                <a:sym typeface="Roboto"/>
              </a:endParaRPr>
            </a:p>
          </p:txBody>
        </p:sp>
        <p:sp>
          <p:nvSpPr>
            <p:cNvPr id="912" name="Google Shape;912;p28"/>
            <p:cNvSpPr txBox="1"/>
            <p:nvPr/>
          </p:nvSpPr>
          <p:spPr>
            <a:xfrm>
              <a:off x="457200" y="1889850"/>
              <a:ext cx="1581300" cy="10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3"/>
                  </a:solidFill>
                  <a:latin typeface="Fira Sans Extra Condensed"/>
                  <a:ea typeface="Fira Sans Extra Condensed"/>
                  <a:cs typeface="Fira Sans Extra Condensed"/>
                  <a:sym typeface="Fira Sans Extra Condensed"/>
                </a:rPr>
                <a:t>Bases of DNA</a:t>
              </a:r>
              <a:endParaRPr b="1" sz="3600">
                <a:solidFill>
                  <a:schemeClr val="accent3"/>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918" name="Google Shape;918;p29"/>
          <p:cNvGrpSpPr/>
          <p:nvPr/>
        </p:nvGrpSpPr>
        <p:grpSpPr>
          <a:xfrm>
            <a:off x="457199" y="1296263"/>
            <a:ext cx="2771400" cy="3122691"/>
            <a:chOff x="457199" y="1296263"/>
            <a:chExt cx="2771400" cy="3122691"/>
          </a:xfrm>
        </p:grpSpPr>
        <p:sp>
          <p:nvSpPr>
            <p:cNvPr id="919" name="Google Shape;919;p29"/>
            <p:cNvSpPr txBox="1"/>
            <p:nvPr/>
          </p:nvSpPr>
          <p:spPr>
            <a:xfrm>
              <a:off x="457199" y="2318563"/>
              <a:ext cx="2771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Plus positive sense</a:t>
              </a:r>
              <a:endParaRPr b="1" sz="1800">
                <a:solidFill>
                  <a:schemeClr val="dk1"/>
                </a:solidFill>
                <a:latin typeface="Fira Sans Extra Condensed"/>
                <a:ea typeface="Fira Sans Extra Condensed"/>
                <a:cs typeface="Fira Sans Extra Condensed"/>
                <a:sym typeface="Fira Sans Extra Condensed"/>
              </a:endParaRPr>
            </a:p>
          </p:txBody>
        </p:sp>
        <p:sp>
          <p:nvSpPr>
            <p:cNvPr id="920" name="Google Shape;920;p29"/>
            <p:cNvSpPr txBox="1"/>
            <p:nvPr/>
          </p:nvSpPr>
          <p:spPr>
            <a:xfrm>
              <a:off x="857575" y="3792554"/>
              <a:ext cx="19707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921" name="Google Shape;921;p29"/>
            <p:cNvSpPr/>
            <p:nvPr/>
          </p:nvSpPr>
          <p:spPr>
            <a:xfrm>
              <a:off x="1546825" y="1296263"/>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sp>
          <p:nvSpPr>
            <p:cNvPr id="922" name="Google Shape;922;p29"/>
            <p:cNvSpPr txBox="1"/>
            <p:nvPr/>
          </p:nvSpPr>
          <p:spPr>
            <a:xfrm>
              <a:off x="857575" y="2088131"/>
              <a:ext cx="1970700" cy="23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Roboto"/>
                  <a:ea typeface="Roboto"/>
                  <a:cs typeface="Roboto"/>
                  <a:sym typeface="Roboto"/>
                </a:rPr>
                <a:t>Strand name</a:t>
              </a:r>
              <a:endParaRPr>
                <a:solidFill>
                  <a:schemeClr val="accent1"/>
                </a:solidFill>
                <a:latin typeface="Roboto"/>
                <a:ea typeface="Roboto"/>
                <a:cs typeface="Roboto"/>
                <a:sym typeface="Roboto"/>
              </a:endParaRPr>
            </a:p>
          </p:txBody>
        </p:sp>
      </p:grpSp>
      <p:cxnSp>
        <p:nvCxnSpPr>
          <p:cNvPr id="923" name="Google Shape;923;p29"/>
          <p:cNvCxnSpPr>
            <a:stCxn id="919" idx="2"/>
            <a:endCxn id="920" idx="0"/>
          </p:cNvCxnSpPr>
          <p:nvPr/>
        </p:nvCxnSpPr>
        <p:spPr>
          <a:xfrm>
            <a:off x="1842899" y="2650363"/>
            <a:ext cx="0" cy="1142100"/>
          </a:xfrm>
          <a:prstGeom prst="straightConnector1">
            <a:avLst/>
          </a:prstGeom>
          <a:noFill/>
          <a:ln cap="flat" cmpd="sng" w="9525">
            <a:solidFill>
              <a:schemeClr val="dk2"/>
            </a:solidFill>
            <a:prstDash val="solid"/>
            <a:round/>
            <a:headEnd len="med" w="med" type="none"/>
            <a:tailEnd len="med" w="med" type="oval"/>
          </a:ln>
        </p:spPr>
      </p:cxnSp>
      <p:grpSp>
        <p:nvGrpSpPr>
          <p:cNvPr id="924" name="Google Shape;924;p29"/>
          <p:cNvGrpSpPr/>
          <p:nvPr/>
        </p:nvGrpSpPr>
        <p:grpSpPr>
          <a:xfrm>
            <a:off x="5915399" y="1296263"/>
            <a:ext cx="2771400" cy="3122691"/>
            <a:chOff x="5915399" y="1296263"/>
            <a:chExt cx="2771400" cy="3122691"/>
          </a:xfrm>
        </p:grpSpPr>
        <p:sp>
          <p:nvSpPr>
            <p:cNvPr id="925" name="Google Shape;925;p29"/>
            <p:cNvSpPr txBox="1"/>
            <p:nvPr/>
          </p:nvSpPr>
          <p:spPr>
            <a:xfrm>
              <a:off x="5915399" y="2318563"/>
              <a:ext cx="27714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Minus negative antisense</a:t>
              </a:r>
              <a:endParaRPr b="1" sz="1800">
                <a:solidFill>
                  <a:schemeClr val="dk1"/>
                </a:solidFill>
                <a:latin typeface="Fira Sans Extra Condensed"/>
                <a:ea typeface="Fira Sans Extra Condensed"/>
                <a:cs typeface="Fira Sans Extra Condensed"/>
                <a:sym typeface="Fira Sans Extra Condensed"/>
              </a:endParaRPr>
            </a:p>
          </p:txBody>
        </p:sp>
        <p:sp>
          <p:nvSpPr>
            <p:cNvPr id="926" name="Google Shape;926;p29"/>
            <p:cNvSpPr txBox="1"/>
            <p:nvPr/>
          </p:nvSpPr>
          <p:spPr>
            <a:xfrm>
              <a:off x="6315775" y="3792554"/>
              <a:ext cx="1970700" cy="62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927" name="Google Shape;927;p29"/>
            <p:cNvSpPr/>
            <p:nvPr/>
          </p:nvSpPr>
          <p:spPr>
            <a:xfrm>
              <a:off x="7005025" y="1296263"/>
              <a:ext cx="592200" cy="592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sp>
          <p:nvSpPr>
            <p:cNvPr id="928" name="Google Shape;928;p29"/>
            <p:cNvSpPr txBox="1"/>
            <p:nvPr/>
          </p:nvSpPr>
          <p:spPr>
            <a:xfrm>
              <a:off x="6315775" y="2088131"/>
              <a:ext cx="1970700" cy="23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Roboto"/>
                  <a:ea typeface="Roboto"/>
                  <a:cs typeface="Roboto"/>
                  <a:sym typeface="Roboto"/>
                </a:rPr>
                <a:t>Strand name</a:t>
              </a:r>
              <a:endParaRPr>
                <a:solidFill>
                  <a:schemeClr val="accent6"/>
                </a:solidFill>
                <a:latin typeface="Roboto"/>
                <a:ea typeface="Roboto"/>
                <a:cs typeface="Roboto"/>
                <a:sym typeface="Roboto"/>
              </a:endParaRPr>
            </a:p>
          </p:txBody>
        </p:sp>
      </p:grpSp>
      <p:cxnSp>
        <p:nvCxnSpPr>
          <p:cNvPr id="929" name="Google Shape;929;p29"/>
          <p:cNvCxnSpPr>
            <a:stCxn id="925" idx="2"/>
            <a:endCxn id="926" idx="0"/>
          </p:cNvCxnSpPr>
          <p:nvPr/>
        </p:nvCxnSpPr>
        <p:spPr>
          <a:xfrm>
            <a:off x="7301099" y="2650363"/>
            <a:ext cx="0" cy="1142100"/>
          </a:xfrm>
          <a:prstGeom prst="straightConnector1">
            <a:avLst/>
          </a:prstGeom>
          <a:noFill/>
          <a:ln cap="flat" cmpd="sng" w="9525">
            <a:solidFill>
              <a:schemeClr val="dk2"/>
            </a:solidFill>
            <a:prstDash val="solid"/>
            <a:round/>
            <a:headEnd len="med" w="med" type="none"/>
            <a:tailEnd len="med" w="med" type="oval"/>
          </a:ln>
        </p:spPr>
      </p:cxnSp>
      <p:grpSp>
        <p:nvGrpSpPr>
          <p:cNvPr id="930" name="Google Shape;930;p29"/>
          <p:cNvGrpSpPr/>
          <p:nvPr/>
        </p:nvGrpSpPr>
        <p:grpSpPr>
          <a:xfrm>
            <a:off x="3552597" y="1609486"/>
            <a:ext cx="2038812" cy="2496264"/>
            <a:chOff x="3552597" y="1609486"/>
            <a:chExt cx="2038812" cy="2496264"/>
          </a:xfrm>
        </p:grpSpPr>
        <p:grpSp>
          <p:nvGrpSpPr>
            <p:cNvPr id="931" name="Google Shape;931;p29"/>
            <p:cNvGrpSpPr/>
            <p:nvPr/>
          </p:nvGrpSpPr>
          <p:grpSpPr>
            <a:xfrm>
              <a:off x="3552597" y="1609486"/>
              <a:ext cx="2038812" cy="2496264"/>
              <a:chOff x="1670625" y="238125"/>
              <a:chExt cx="4278725" cy="5238750"/>
            </a:xfrm>
          </p:grpSpPr>
          <p:sp>
            <p:nvSpPr>
              <p:cNvPr id="932" name="Google Shape;932;p29"/>
              <p:cNvSpPr/>
              <p:nvPr/>
            </p:nvSpPr>
            <p:spPr>
              <a:xfrm>
                <a:off x="3057825" y="238125"/>
                <a:ext cx="1629275" cy="5238750"/>
              </a:xfrm>
              <a:custGeom>
                <a:rect b="b" l="l" r="r" t="t"/>
                <a:pathLst>
                  <a:path extrusionOk="0" h="209550" w="65171">
                    <a:moveTo>
                      <a:pt x="44171" y="0"/>
                    </a:moveTo>
                    <a:lnTo>
                      <a:pt x="43923" y="13"/>
                    </a:lnTo>
                    <a:lnTo>
                      <a:pt x="43674" y="39"/>
                    </a:lnTo>
                    <a:lnTo>
                      <a:pt x="43425" y="65"/>
                    </a:lnTo>
                    <a:lnTo>
                      <a:pt x="43177" y="92"/>
                    </a:lnTo>
                    <a:lnTo>
                      <a:pt x="42915" y="144"/>
                    </a:lnTo>
                    <a:lnTo>
                      <a:pt x="42405" y="262"/>
                    </a:lnTo>
                    <a:lnTo>
                      <a:pt x="41895" y="406"/>
                    </a:lnTo>
                    <a:lnTo>
                      <a:pt x="41371" y="576"/>
                    </a:lnTo>
                    <a:lnTo>
                      <a:pt x="40835" y="798"/>
                    </a:lnTo>
                    <a:lnTo>
                      <a:pt x="40311" y="1034"/>
                    </a:lnTo>
                    <a:lnTo>
                      <a:pt x="39788" y="1308"/>
                    </a:lnTo>
                    <a:lnTo>
                      <a:pt x="39252" y="1609"/>
                    </a:lnTo>
                    <a:lnTo>
                      <a:pt x="38728" y="1936"/>
                    </a:lnTo>
                    <a:lnTo>
                      <a:pt x="38205" y="2303"/>
                    </a:lnTo>
                    <a:lnTo>
                      <a:pt x="37682" y="2682"/>
                    </a:lnTo>
                    <a:lnTo>
                      <a:pt x="37171" y="3101"/>
                    </a:lnTo>
                    <a:lnTo>
                      <a:pt x="36661" y="3546"/>
                    </a:lnTo>
                    <a:lnTo>
                      <a:pt x="36151" y="4017"/>
                    </a:lnTo>
                    <a:lnTo>
                      <a:pt x="35654" y="4514"/>
                    </a:lnTo>
                    <a:lnTo>
                      <a:pt x="35170" y="5037"/>
                    </a:lnTo>
                    <a:lnTo>
                      <a:pt x="34699" y="5587"/>
                    </a:lnTo>
                    <a:lnTo>
                      <a:pt x="34228" y="6162"/>
                    </a:lnTo>
                    <a:lnTo>
                      <a:pt x="33770" y="6751"/>
                    </a:lnTo>
                    <a:lnTo>
                      <a:pt x="33338" y="7379"/>
                    </a:lnTo>
                    <a:lnTo>
                      <a:pt x="32919" y="8020"/>
                    </a:lnTo>
                    <a:lnTo>
                      <a:pt x="32500" y="8688"/>
                    </a:lnTo>
                    <a:lnTo>
                      <a:pt x="32108" y="9381"/>
                    </a:lnTo>
                    <a:lnTo>
                      <a:pt x="31715" y="10140"/>
                    </a:lnTo>
                    <a:lnTo>
                      <a:pt x="31244" y="11056"/>
                    </a:lnTo>
                    <a:lnTo>
                      <a:pt x="30590" y="12299"/>
                    </a:lnTo>
                    <a:lnTo>
                      <a:pt x="29805" y="13869"/>
                    </a:lnTo>
                    <a:lnTo>
                      <a:pt x="28876" y="15740"/>
                    </a:lnTo>
                    <a:lnTo>
                      <a:pt x="27830" y="17899"/>
                    </a:lnTo>
                    <a:lnTo>
                      <a:pt x="26678" y="20319"/>
                    </a:lnTo>
                    <a:lnTo>
                      <a:pt x="26076" y="21614"/>
                    </a:lnTo>
                    <a:lnTo>
                      <a:pt x="25448" y="22988"/>
                    </a:lnTo>
                    <a:lnTo>
                      <a:pt x="24807" y="24414"/>
                    </a:lnTo>
                    <a:lnTo>
                      <a:pt x="24153" y="25893"/>
                    </a:lnTo>
                    <a:lnTo>
                      <a:pt x="23486" y="27437"/>
                    </a:lnTo>
                    <a:lnTo>
                      <a:pt x="22818" y="29020"/>
                    </a:lnTo>
                    <a:lnTo>
                      <a:pt x="22138" y="30668"/>
                    </a:lnTo>
                    <a:lnTo>
                      <a:pt x="21458" y="32356"/>
                    </a:lnTo>
                    <a:lnTo>
                      <a:pt x="20777" y="34109"/>
                    </a:lnTo>
                    <a:lnTo>
                      <a:pt x="20110" y="35889"/>
                    </a:lnTo>
                    <a:lnTo>
                      <a:pt x="19430" y="37721"/>
                    </a:lnTo>
                    <a:lnTo>
                      <a:pt x="18776" y="39605"/>
                    </a:lnTo>
                    <a:lnTo>
                      <a:pt x="18121" y="41515"/>
                    </a:lnTo>
                    <a:lnTo>
                      <a:pt x="17480" y="43477"/>
                    </a:lnTo>
                    <a:lnTo>
                      <a:pt x="16865" y="45466"/>
                    </a:lnTo>
                    <a:lnTo>
                      <a:pt x="16250" y="47494"/>
                    </a:lnTo>
                    <a:lnTo>
                      <a:pt x="15688" y="49561"/>
                    </a:lnTo>
                    <a:lnTo>
                      <a:pt x="15413" y="50595"/>
                    </a:lnTo>
                    <a:lnTo>
                      <a:pt x="15138" y="51655"/>
                    </a:lnTo>
                    <a:lnTo>
                      <a:pt x="14877" y="52715"/>
                    </a:lnTo>
                    <a:lnTo>
                      <a:pt x="14615" y="53774"/>
                    </a:lnTo>
                    <a:lnTo>
                      <a:pt x="14366" y="54860"/>
                    </a:lnTo>
                    <a:lnTo>
                      <a:pt x="14131" y="55946"/>
                    </a:lnTo>
                    <a:lnTo>
                      <a:pt x="13908" y="57032"/>
                    </a:lnTo>
                    <a:lnTo>
                      <a:pt x="13686" y="58131"/>
                    </a:lnTo>
                    <a:lnTo>
                      <a:pt x="13477" y="59230"/>
                    </a:lnTo>
                    <a:lnTo>
                      <a:pt x="13280" y="60342"/>
                    </a:lnTo>
                    <a:lnTo>
                      <a:pt x="13097" y="61455"/>
                    </a:lnTo>
                    <a:lnTo>
                      <a:pt x="12927" y="62580"/>
                    </a:lnTo>
                    <a:lnTo>
                      <a:pt x="12770" y="63705"/>
                    </a:lnTo>
                    <a:lnTo>
                      <a:pt x="12626" y="64830"/>
                    </a:lnTo>
                    <a:lnTo>
                      <a:pt x="12508" y="65968"/>
                    </a:lnTo>
                    <a:lnTo>
                      <a:pt x="12391" y="67107"/>
                    </a:lnTo>
                    <a:lnTo>
                      <a:pt x="12299" y="68245"/>
                    </a:lnTo>
                    <a:lnTo>
                      <a:pt x="12221" y="69396"/>
                    </a:lnTo>
                    <a:lnTo>
                      <a:pt x="12168" y="70535"/>
                    </a:lnTo>
                    <a:lnTo>
                      <a:pt x="12129" y="71686"/>
                    </a:lnTo>
                    <a:lnTo>
                      <a:pt x="12103" y="72837"/>
                    </a:lnTo>
                    <a:lnTo>
                      <a:pt x="12103" y="74002"/>
                    </a:lnTo>
                    <a:lnTo>
                      <a:pt x="12129" y="75153"/>
                    </a:lnTo>
                    <a:lnTo>
                      <a:pt x="12168" y="76305"/>
                    </a:lnTo>
                    <a:lnTo>
                      <a:pt x="12234" y="77469"/>
                    </a:lnTo>
                    <a:lnTo>
                      <a:pt x="12312" y="78621"/>
                    </a:lnTo>
                    <a:lnTo>
                      <a:pt x="12430" y="79785"/>
                    </a:lnTo>
                    <a:lnTo>
                      <a:pt x="12561" y="80936"/>
                    </a:lnTo>
                    <a:lnTo>
                      <a:pt x="12718" y="82101"/>
                    </a:lnTo>
                    <a:lnTo>
                      <a:pt x="12901" y="83252"/>
                    </a:lnTo>
                    <a:lnTo>
                      <a:pt x="13006" y="83828"/>
                    </a:lnTo>
                    <a:lnTo>
                      <a:pt x="13110" y="84390"/>
                    </a:lnTo>
                    <a:lnTo>
                      <a:pt x="13228" y="84966"/>
                    </a:lnTo>
                    <a:lnTo>
                      <a:pt x="13346" y="85529"/>
                    </a:lnTo>
                    <a:lnTo>
                      <a:pt x="13477" y="86091"/>
                    </a:lnTo>
                    <a:lnTo>
                      <a:pt x="13621" y="86654"/>
                    </a:lnTo>
                    <a:lnTo>
                      <a:pt x="13764" y="87217"/>
                    </a:lnTo>
                    <a:lnTo>
                      <a:pt x="13921" y="87779"/>
                    </a:lnTo>
                    <a:lnTo>
                      <a:pt x="14078" y="88329"/>
                    </a:lnTo>
                    <a:lnTo>
                      <a:pt x="14249" y="88891"/>
                    </a:lnTo>
                    <a:lnTo>
                      <a:pt x="14432" y="89441"/>
                    </a:lnTo>
                    <a:lnTo>
                      <a:pt x="14615" y="89977"/>
                    </a:lnTo>
                    <a:lnTo>
                      <a:pt x="14798" y="90527"/>
                    </a:lnTo>
                    <a:lnTo>
                      <a:pt x="15007" y="91063"/>
                    </a:lnTo>
                    <a:lnTo>
                      <a:pt x="15204" y="91600"/>
                    </a:lnTo>
                    <a:lnTo>
                      <a:pt x="15413" y="92123"/>
                    </a:lnTo>
                    <a:lnTo>
                      <a:pt x="15635" y="92646"/>
                    </a:lnTo>
                    <a:lnTo>
                      <a:pt x="15858" y="93170"/>
                    </a:lnTo>
                    <a:lnTo>
                      <a:pt x="16093" y="93693"/>
                    </a:lnTo>
                    <a:lnTo>
                      <a:pt x="16329" y="94203"/>
                    </a:lnTo>
                    <a:lnTo>
                      <a:pt x="16577" y="94700"/>
                    </a:lnTo>
                    <a:lnTo>
                      <a:pt x="16826" y="95211"/>
                    </a:lnTo>
                    <a:lnTo>
                      <a:pt x="17088" y="95695"/>
                    </a:lnTo>
                    <a:lnTo>
                      <a:pt x="17349" y="96192"/>
                    </a:lnTo>
                    <a:lnTo>
                      <a:pt x="17624" y="96663"/>
                    </a:lnTo>
                    <a:lnTo>
                      <a:pt x="17899" y="97147"/>
                    </a:lnTo>
                    <a:lnTo>
                      <a:pt x="18174" y="97618"/>
                    </a:lnTo>
                    <a:lnTo>
                      <a:pt x="18462" y="98076"/>
                    </a:lnTo>
                    <a:lnTo>
                      <a:pt x="18762" y="98534"/>
                    </a:lnTo>
                    <a:lnTo>
                      <a:pt x="19063" y="98979"/>
                    </a:lnTo>
                    <a:lnTo>
                      <a:pt x="19364" y="99411"/>
                    </a:lnTo>
                    <a:lnTo>
                      <a:pt x="19678" y="99842"/>
                    </a:lnTo>
                    <a:lnTo>
                      <a:pt x="20319" y="100693"/>
                    </a:lnTo>
                    <a:lnTo>
                      <a:pt x="20961" y="101504"/>
                    </a:lnTo>
                    <a:lnTo>
                      <a:pt x="21288" y="101897"/>
                    </a:lnTo>
                    <a:lnTo>
                      <a:pt x="21615" y="102276"/>
                    </a:lnTo>
                    <a:lnTo>
                      <a:pt x="21942" y="102655"/>
                    </a:lnTo>
                    <a:lnTo>
                      <a:pt x="22282" y="103022"/>
                    </a:lnTo>
                    <a:lnTo>
                      <a:pt x="24205" y="105115"/>
                    </a:lnTo>
                    <a:lnTo>
                      <a:pt x="24598" y="105560"/>
                    </a:lnTo>
                    <a:lnTo>
                      <a:pt x="24977" y="106005"/>
                    </a:lnTo>
                    <a:lnTo>
                      <a:pt x="25331" y="106450"/>
                    </a:lnTo>
                    <a:lnTo>
                      <a:pt x="25684" y="106881"/>
                    </a:lnTo>
                    <a:lnTo>
                      <a:pt x="26325" y="107732"/>
                    </a:lnTo>
                    <a:lnTo>
                      <a:pt x="26927" y="108543"/>
                    </a:lnTo>
                    <a:lnTo>
                      <a:pt x="27202" y="108936"/>
                    </a:lnTo>
                    <a:lnTo>
                      <a:pt x="27476" y="109341"/>
                    </a:lnTo>
                    <a:lnTo>
                      <a:pt x="27751" y="109760"/>
                    </a:lnTo>
                    <a:lnTo>
                      <a:pt x="28039" y="110192"/>
                    </a:lnTo>
                    <a:lnTo>
                      <a:pt x="28314" y="110650"/>
                    </a:lnTo>
                    <a:lnTo>
                      <a:pt x="28588" y="111121"/>
                    </a:lnTo>
                    <a:lnTo>
                      <a:pt x="28876" y="111605"/>
                    </a:lnTo>
                    <a:lnTo>
                      <a:pt x="29151" y="112115"/>
                    </a:lnTo>
                    <a:lnTo>
                      <a:pt x="29426" y="112625"/>
                    </a:lnTo>
                    <a:lnTo>
                      <a:pt x="29701" y="113162"/>
                    </a:lnTo>
                    <a:lnTo>
                      <a:pt x="29975" y="113711"/>
                    </a:lnTo>
                    <a:lnTo>
                      <a:pt x="30237" y="114274"/>
                    </a:lnTo>
                    <a:lnTo>
                      <a:pt x="30499" y="114850"/>
                    </a:lnTo>
                    <a:lnTo>
                      <a:pt x="30760" y="115438"/>
                    </a:lnTo>
                    <a:lnTo>
                      <a:pt x="31009" y="116053"/>
                    </a:lnTo>
                    <a:lnTo>
                      <a:pt x="31258" y="116668"/>
                    </a:lnTo>
                    <a:lnTo>
                      <a:pt x="31493" y="117309"/>
                    </a:lnTo>
                    <a:lnTo>
                      <a:pt x="31729" y="117963"/>
                    </a:lnTo>
                    <a:lnTo>
                      <a:pt x="31951" y="118631"/>
                    </a:lnTo>
                    <a:lnTo>
                      <a:pt x="32173" y="119298"/>
                    </a:lnTo>
                    <a:lnTo>
                      <a:pt x="32383" y="119991"/>
                    </a:lnTo>
                    <a:lnTo>
                      <a:pt x="32579" y="120698"/>
                    </a:lnTo>
                    <a:lnTo>
                      <a:pt x="32775" y="121418"/>
                    </a:lnTo>
                    <a:lnTo>
                      <a:pt x="32958" y="122150"/>
                    </a:lnTo>
                    <a:lnTo>
                      <a:pt x="33115" y="122896"/>
                    </a:lnTo>
                    <a:lnTo>
                      <a:pt x="33272" y="123642"/>
                    </a:lnTo>
                    <a:lnTo>
                      <a:pt x="33429" y="124414"/>
                    </a:lnTo>
                    <a:lnTo>
                      <a:pt x="33560" y="125199"/>
                    </a:lnTo>
                    <a:lnTo>
                      <a:pt x="33678" y="125997"/>
                    </a:lnTo>
                    <a:lnTo>
                      <a:pt x="33783" y="126795"/>
                    </a:lnTo>
                    <a:lnTo>
                      <a:pt x="33874" y="127619"/>
                    </a:lnTo>
                    <a:lnTo>
                      <a:pt x="33953" y="128444"/>
                    </a:lnTo>
                    <a:lnTo>
                      <a:pt x="34031" y="129399"/>
                    </a:lnTo>
                    <a:lnTo>
                      <a:pt x="34097" y="130367"/>
                    </a:lnTo>
                    <a:lnTo>
                      <a:pt x="34136" y="131348"/>
                    </a:lnTo>
                    <a:lnTo>
                      <a:pt x="34149" y="132343"/>
                    </a:lnTo>
                    <a:lnTo>
                      <a:pt x="34162" y="133337"/>
                    </a:lnTo>
                    <a:lnTo>
                      <a:pt x="34136" y="134357"/>
                    </a:lnTo>
                    <a:lnTo>
                      <a:pt x="34110" y="135365"/>
                    </a:lnTo>
                    <a:lnTo>
                      <a:pt x="34057" y="136399"/>
                    </a:lnTo>
                    <a:lnTo>
                      <a:pt x="21929" y="129634"/>
                    </a:lnTo>
                    <a:lnTo>
                      <a:pt x="19142" y="134645"/>
                    </a:lnTo>
                    <a:lnTo>
                      <a:pt x="33456" y="142613"/>
                    </a:lnTo>
                    <a:lnTo>
                      <a:pt x="33312" y="143529"/>
                    </a:lnTo>
                    <a:lnTo>
                      <a:pt x="33168" y="144458"/>
                    </a:lnTo>
                    <a:lnTo>
                      <a:pt x="33011" y="145374"/>
                    </a:lnTo>
                    <a:lnTo>
                      <a:pt x="32841" y="146303"/>
                    </a:lnTo>
                    <a:lnTo>
                      <a:pt x="32657" y="147232"/>
                    </a:lnTo>
                    <a:lnTo>
                      <a:pt x="32461" y="148148"/>
                    </a:lnTo>
                    <a:lnTo>
                      <a:pt x="32252" y="149077"/>
                    </a:lnTo>
                    <a:lnTo>
                      <a:pt x="32043" y="149993"/>
                    </a:lnTo>
                    <a:lnTo>
                      <a:pt x="31820" y="150922"/>
                    </a:lnTo>
                    <a:lnTo>
                      <a:pt x="31598" y="151837"/>
                    </a:lnTo>
                    <a:lnTo>
                      <a:pt x="31349" y="152740"/>
                    </a:lnTo>
                    <a:lnTo>
                      <a:pt x="31101" y="153656"/>
                    </a:lnTo>
                    <a:lnTo>
                      <a:pt x="30852" y="154559"/>
                    </a:lnTo>
                    <a:lnTo>
                      <a:pt x="30577" y="155462"/>
                    </a:lnTo>
                    <a:lnTo>
                      <a:pt x="30302" y="156364"/>
                    </a:lnTo>
                    <a:lnTo>
                      <a:pt x="30015" y="157254"/>
                    </a:lnTo>
                    <a:lnTo>
                      <a:pt x="29910" y="157581"/>
                    </a:lnTo>
                    <a:lnTo>
                      <a:pt x="29805" y="157895"/>
                    </a:lnTo>
                    <a:lnTo>
                      <a:pt x="12914" y="148488"/>
                    </a:lnTo>
                    <a:lnTo>
                      <a:pt x="10127" y="153499"/>
                    </a:lnTo>
                    <a:lnTo>
                      <a:pt x="27882" y="163390"/>
                    </a:lnTo>
                    <a:lnTo>
                      <a:pt x="27149" y="165274"/>
                    </a:lnTo>
                    <a:lnTo>
                      <a:pt x="26417" y="167132"/>
                    </a:lnTo>
                    <a:lnTo>
                      <a:pt x="25658" y="168938"/>
                    </a:lnTo>
                    <a:lnTo>
                      <a:pt x="24899" y="170691"/>
                    </a:lnTo>
                    <a:lnTo>
                      <a:pt x="24127" y="172405"/>
                    </a:lnTo>
                    <a:lnTo>
                      <a:pt x="23368" y="174054"/>
                    </a:lnTo>
                    <a:lnTo>
                      <a:pt x="22609" y="175650"/>
                    </a:lnTo>
                    <a:lnTo>
                      <a:pt x="21850" y="177194"/>
                    </a:lnTo>
                    <a:lnTo>
                      <a:pt x="2787" y="166583"/>
                    </a:lnTo>
                    <a:lnTo>
                      <a:pt x="0" y="171581"/>
                    </a:lnTo>
                    <a:lnTo>
                      <a:pt x="19234" y="182296"/>
                    </a:lnTo>
                    <a:lnTo>
                      <a:pt x="18134" y="184351"/>
                    </a:lnTo>
                    <a:lnTo>
                      <a:pt x="17127" y="186182"/>
                    </a:lnTo>
                    <a:lnTo>
                      <a:pt x="16224" y="187765"/>
                    </a:lnTo>
                    <a:lnTo>
                      <a:pt x="15465" y="189100"/>
                    </a:lnTo>
                    <a:lnTo>
                      <a:pt x="14837" y="190160"/>
                    </a:lnTo>
                    <a:lnTo>
                      <a:pt x="14379" y="190945"/>
                    </a:lnTo>
                    <a:lnTo>
                      <a:pt x="14000" y="191586"/>
                    </a:lnTo>
                    <a:lnTo>
                      <a:pt x="13647" y="192227"/>
                    </a:lnTo>
                    <a:lnTo>
                      <a:pt x="13307" y="192881"/>
                    </a:lnTo>
                    <a:lnTo>
                      <a:pt x="12993" y="193522"/>
                    </a:lnTo>
                    <a:lnTo>
                      <a:pt x="12705" y="194177"/>
                    </a:lnTo>
                    <a:lnTo>
                      <a:pt x="12430" y="194831"/>
                    </a:lnTo>
                    <a:lnTo>
                      <a:pt x="12194" y="195485"/>
                    </a:lnTo>
                    <a:lnTo>
                      <a:pt x="11972" y="196126"/>
                    </a:lnTo>
                    <a:lnTo>
                      <a:pt x="11763" y="196780"/>
                    </a:lnTo>
                    <a:lnTo>
                      <a:pt x="11593" y="197421"/>
                    </a:lnTo>
                    <a:lnTo>
                      <a:pt x="11436" y="198062"/>
                    </a:lnTo>
                    <a:lnTo>
                      <a:pt x="11305" y="198690"/>
                    </a:lnTo>
                    <a:lnTo>
                      <a:pt x="11200" y="199318"/>
                    </a:lnTo>
                    <a:lnTo>
                      <a:pt x="11108" y="199933"/>
                    </a:lnTo>
                    <a:lnTo>
                      <a:pt x="11043" y="200548"/>
                    </a:lnTo>
                    <a:lnTo>
                      <a:pt x="11004" y="201150"/>
                    </a:lnTo>
                    <a:lnTo>
                      <a:pt x="10991" y="201752"/>
                    </a:lnTo>
                    <a:lnTo>
                      <a:pt x="10991" y="202328"/>
                    </a:lnTo>
                    <a:lnTo>
                      <a:pt x="11030" y="202903"/>
                    </a:lnTo>
                    <a:lnTo>
                      <a:pt x="11082" y="203453"/>
                    </a:lnTo>
                    <a:lnTo>
                      <a:pt x="11174" y="204002"/>
                    </a:lnTo>
                    <a:lnTo>
                      <a:pt x="11279" y="204526"/>
                    </a:lnTo>
                    <a:lnTo>
                      <a:pt x="11409" y="205036"/>
                    </a:lnTo>
                    <a:lnTo>
                      <a:pt x="11566" y="205520"/>
                    </a:lnTo>
                    <a:lnTo>
                      <a:pt x="11658" y="205769"/>
                    </a:lnTo>
                    <a:lnTo>
                      <a:pt x="11750" y="205991"/>
                    </a:lnTo>
                    <a:lnTo>
                      <a:pt x="11854" y="206227"/>
                    </a:lnTo>
                    <a:lnTo>
                      <a:pt x="11959" y="206436"/>
                    </a:lnTo>
                    <a:lnTo>
                      <a:pt x="12077" y="206658"/>
                    </a:lnTo>
                    <a:lnTo>
                      <a:pt x="12194" y="206855"/>
                    </a:lnTo>
                    <a:lnTo>
                      <a:pt x="12325" y="207064"/>
                    </a:lnTo>
                    <a:lnTo>
                      <a:pt x="12456" y="207260"/>
                    </a:lnTo>
                    <a:lnTo>
                      <a:pt x="12600" y="207444"/>
                    </a:lnTo>
                    <a:lnTo>
                      <a:pt x="12744" y="207627"/>
                    </a:lnTo>
                    <a:lnTo>
                      <a:pt x="12901" y="207797"/>
                    </a:lnTo>
                    <a:lnTo>
                      <a:pt x="13058" y="207967"/>
                    </a:lnTo>
                    <a:lnTo>
                      <a:pt x="13228" y="208124"/>
                    </a:lnTo>
                    <a:lnTo>
                      <a:pt x="13398" y="208268"/>
                    </a:lnTo>
                    <a:lnTo>
                      <a:pt x="13581" y="208412"/>
                    </a:lnTo>
                    <a:lnTo>
                      <a:pt x="13764" y="208543"/>
                    </a:lnTo>
                    <a:lnTo>
                      <a:pt x="13961" y="208660"/>
                    </a:lnTo>
                    <a:lnTo>
                      <a:pt x="14157" y="208778"/>
                    </a:lnTo>
                    <a:lnTo>
                      <a:pt x="14366" y="208883"/>
                    </a:lnTo>
                    <a:lnTo>
                      <a:pt x="14576" y="208987"/>
                    </a:lnTo>
                    <a:lnTo>
                      <a:pt x="14785" y="209079"/>
                    </a:lnTo>
                    <a:lnTo>
                      <a:pt x="14994" y="209157"/>
                    </a:lnTo>
                    <a:lnTo>
                      <a:pt x="15217" y="209223"/>
                    </a:lnTo>
                    <a:lnTo>
                      <a:pt x="15426" y="209301"/>
                    </a:lnTo>
                    <a:lnTo>
                      <a:pt x="15649" y="209354"/>
                    </a:lnTo>
                    <a:lnTo>
                      <a:pt x="15871" y="209406"/>
                    </a:lnTo>
                    <a:lnTo>
                      <a:pt x="16106" y="209445"/>
                    </a:lnTo>
                    <a:lnTo>
                      <a:pt x="16329" y="209485"/>
                    </a:lnTo>
                    <a:lnTo>
                      <a:pt x="16564" y="209511"/>
                    </a:lnTo>
                    <a:lnTo>
                      <a:pt x="16787" y="209537"/>
                    </a:lnTo>
                    <a:lnTo>
                      <a:pt x="17258" y="209550"/>
                    </a:lnTo>
                    <a:lnTo>
                      <a:pt x="17742" y="209537"/>
                    </a:lnTo>
                    <a:lnTo>
                      <a:pt x="18226" y="209498"/>
                    </a:lnTo>
                    <a:lnTo>
                      <a:pt x="18723" y="209419"/>
                    </a:lnTo>
                    <a:lnTo>
                      <a:pt x="19220" y="209328"/>
                    </a:lnTo>
                    <a:lnTo>
                      <a:pt x="19731" y="209184"/>
                    </a:lnTo>
                    <a:lnTo>
                      <a:pt x="20241" y="209027"/>
                    </a:lnTo>
                    <a:lnTo>
                      <a:pt x="20751" y="208830"/>
                    </a:lnTo>
                    <a:lnTo>
                      <a:pt x="21261" y="208608"/>
                    </a:lnTo>
                    <a:lnTo>
                      <a:pt x="21785" y="208346"/>
                    </a:lnTo>
                    <a:lnTo>
                      <a:pt x="22308" y="208058"/>
                    </a:lnTo>
                    <a:lnTo>
                      <a:pt x="22832" y="207744"/>
                    </a:lnTo>
                    <a:lnTo>
                      <a:pt x="23355" y="207404"/>
                    </a:lnTo>
                    <a:lnTo>
                      <a:pt x="23865" y="207038"/>
                    </a:lnTo>
                    <a:lnTo>
                      <a:pt x="24389" y="206632"/>
                    </a:lnTo>
                    <a:lnTo>
                      <a:pt x="24899" y="206201"/>
                    </a:lnTo>
                    <a:lnTo>
                      <a:pt x="25409" y="205743"/>
                    </a:lnTo>
                    <a:lnTo>
                      <a:pt x="25906" y="205272"/>
                    </a:lnTo>
                    <a:lnTo>
                      <a:pt x="26390" y="204761"/>
                    </a:lnTo>
                    <a:lnTo>
                      <a:pt x="26874" y="204225"/>
                    </a:lnTo>
                    <a:lnTo>
                      <a:pt x="27345" y="203662"/>
                    </a:lnTo>
                    <a:lnTo>
                      <a:pt x="27816" y="203087"/>
                    </a:lnTo>
                    <a:lnTo>
                      <a:pt x="28261" y="202472"/>
                    </a:lnTo>
                    <a:lnTo>
                      <a:pt x="28693" y="201844"/>
                    </a:lnTo>
                    <a:lnTo>
                      <a:pt x="29112" y="201189"/>
                    </a:lnTo>
                    <a:lnTo>
                      <a:pt x="29517" y="200509"/>
                    </a:lnTo>
                    <a:lnTo>
                      <a:pt x="29622" y="200300"/>
                    </a:lnTo>
                    <a:lnTo>
                      <a:pt x="29949" y="199672"/>
                    </a:lnTo>
                    <a:lnTo>
                      <a:pt x="30472" y="198677"/>
                    </a:lnTo>
                    <a:lnTo>
                      <a:pt x="31166" y="197304"/>
                    </a:lnTo>
                    <a:lnTo>
                      <a:pt x="32029" y="195577"/>
                    </a:lnTo>
                    <a:lnTo>
                      <a:pt x="33037" y="193522"/>
                    </a:lnTo>
                    <a:lnTo>
                      <a:pt x="34175" y="191154"/>
                    </a:lnTo>
                    <a:lnTo>
                      <a:pt x="34777" y="189859"/>
                    </a:lnTo>
                    <a:lnTo>
                      <a:pt x="35418" y="188498"/>
                    </a:lnTo>
                    <a:lnTo>
                      <a:pt x="36059" y="187059"/>
                    </a:lnTo>
                    <a:lnTo>
                      <a:pt x="36727" y="185554"/>
                    </a:lnTo>
                    <a:lnTo>
                      <a:pt x="37407" y="183984"/>
                    </a:lnTo>
                    <a:lnTo>
                      <a:pt x="38100" y="182349"/>
                    </a:lnTo>
                    <a:lnTo>
                      <a:pt x="38807" y="180648"/>
                    </a:lnTo>
                    <a:lnTo>
                      <a:pt x="39513" y="178882"/>
                    </a:lnTo>
                    <a:lnTo>
                      <a:pt x="40220" y="177063"/>
                    </a:lnTo>
                    <a:lnTo>
                      <a:pt x="40913" y="175192"/>
                    </a:lnTo>
                    <a:lnTo>
                      <a:pt x="41620" y="173269"/>
                    </a:lnTo>
                    <a:lnTo>
                      <a:pt x="42300" y="171293"/>
                    </a:lnTo>
                    <a:lnTo>
                      <a:pt x="42981" y="169265"/>
                    </a:lnTo>
                    <a:lnTo>
                      <a:pt x="43308" y="168231"/>
                    </a:lnTo>
                    <a:lnTo>
                      <a:pt x="43635" y="167185"/>
                    </a:lnTo>
                    <a:lnTo>
                      <a:pt x="43962" y="166138"/>
                    </a:lnTo>
                    <a:lnTo>
                      <a:pt x="44276" y="165065"/>
                    </a:lnTo>
                    <a:lnTo>
                      <a:pt x="44590" y="163992"/>
                    </a:lnTo>
                    <a:lnTo>
                      <a:pt x="44891" y="162906"/>
                    </a:lnTo>
                    <a:lnTo>
                      <a:pt x="45179" y="161807"/>
                    </a:lnTo>
                    <a:lnTo>
                      <a:pt x="45480" y="160708"/>
                    </a:lnTo>
                    <a:lnTo>
                      <a:pt x="45754" y="159596"/>
                    </a:lnTo>
                    <a:lnTo>
                      <a:pt x="46029" y="158458"/>
                    </a:lnTo>
                    <a:lnTo>
                      <a:pt x="46291" y="157333"/>
                    </a:lnTo>
                    <a:lnTo>
                      <a:pt x="46552" y="156194"/>
                    </a:lnTo>
                    <a:lnTo>
                      <a:pt x="46801" y="155056"/>
                    </a:lnTo>
                    <a:lnTo>
                      <a:pt x="47037" y="153892"/>
                    </a:lnTo>
                    <a:lnTo>
                      <a:pt x="47246" y="152727"/>
                    </a:lnTo>
                    <a:lnTo>
                      <a:pt x="47455" y="151550"/>
                    </a:lnTo>
                    <a:lnTo>
                      <a:pt x="47651" y="150372"/>
                    </a:lnTo>
                    <a:lnTo>
                      <a:pt x="47835" y="149181"/>
                    </a:lnTo>
                    <a:lnTo>
                      <a:pt x="48005" y="147991"/>
                    </a:lnTo>
                    <a:lnTo>
                      <a:pt x="48162" y="146787"/>
                    </a:lnTo>
                    <a:lnTo>
                      <a:pt x="48306" y="145583"/>
                    </a:lnTo>
                    <a:lnTo>
                      <a:pt x="48423" y="144380"/>
                    </a:lnTo>
                    <a:lnTo>
                      <a:pt x="48541" y="143176"/>
                    </a:lnTo>
                    <a:lnTo>
                      <a:pt x="48633" y="141959"/>
                    </a:lnTo>
                    <a:lnTo>
                      <a:pt x="48711" y="140742"/>
                    </a:lnTo>
                    <a:lnTo>
                      <a:pt x="48764" y="139526"/>
                    </a:lnTo>
                    <a:lnTo>
                      <a:pt x="48803" y="138309"/>
                    </a:lnTo>
                    <a:lnTo>
                      <a:pt x="48829" y="137092"/>
                    </a:lnTo>
                    <a:lnTo>
                      <a:pt x="48842" y="135875"/>
                    </a:lnTo>
                    <a:lnTo>
                      <a:pt x="48829" y="134658"/>
                    </a:lnTo>
                    <a:lnTo>
                      <a:pt x="48803" y="133442"/>
                    </a:lnTo>
                    <a:lnTo>
                      <a:pt x="48751" y="132225"/>
                    </a:lnTo>
                    <a:lnTo>
                      <a:pt x="48672" y="131021"/>
                    </a:lnTo>
                    <a:lnTo>
                      <a:pt x="48580" y="129817"/>
                    </a:lnTo>
                    <a:lnTo>
                      <a:pt x="48476" y="128614"/>
                    </a:lnTo>
                    <a:lnTo>
                      <a:pt x="48345" y="127423"/>
                    </a:lnTo>
                    <a:lnTo>
                      <a:pt x="48188" y="126232"/>
                    </a:lnTo>
                    <a:lnTo>
                      <a:pt x="48005" y="125042"/>
                    </a:lnTo>
                    <a:lnTo>
                      <a:pt x="47808" y="123864"/>
                    </a:lnTo>
                    <a:lnTo>
                      <a:pt x="47586" y="122700"/>
                    </a:lnTo>
                    <a:lnTo>
                      <a:pt x="47337" y="121535"/>
                    </a:lnTo>
                    <a:lnTo>
                      <a:pt x="47076" y="120384"/>
                    </a:lnTo>
                    <a:lnTo>
                      <a:pt x="46788" y="119246"/>
                    </a:lnTo>
                    <a:lnTo>
                      <a:pt x="46487" y="118120"/>
                    </a:lnTo>
                    <a:lnTo>
                      <a:pt x="46160" y="117021"/>
                    </a:lnTo>
                    <a:lnTo>
                      <a:pt x="45820" y="115922"/>
                    </a:lnTo>
                    <a:lnTo>
                      <a:pt x="45453" y="114850"/>
                    </a:lnTo>
                    <a:lnTo>
                      <a:pt x="45074" y="113790"/>
                    </a:lnTo>
                    <a:lnTo>
                      <a:pt x="44681" y="112743"/>
                    </a:lnTo>
                    <a:lnTo>
                      <a:pt x="44263" y="111722"/>
                    </a:lnTo>
                    <a:lnTo>
                      <a:pt x="43831" y="110715"/>
                    </a:lnTo>
                    <a:lnTo>
                      <a:pt x="43386" y="109721"/>
                    </a:lnTo>
                    <a:lnTo>
                      <a:pt x="42928" y="108752"/>
                    </a:lnTo>
                    <a:lnTo>
                      <a:pt x="42457" y="107810"/>
                    </a:lnTo>
                    <a:lnTo>
                      <a:pt x="41973" y="106881"/>
                    </a:lnTo>
                    <a:lnTo>
                      <a:pt x="41476" y="105979"/>
                    </a:lnTo>
                    <a:lnTo>
                      <a:pt x="40966" y="105102"/>
                    </a:lnTo>
                    <a:lnTo>
                      <a:pt x="40455" y="104239"/>
                    </a:lnTo>
                    <a:lnTo>
                      <a:pt x="39932" y="103414"/>
                    </a:lnTo>
                    <a:lnTo>
                      <a:pt x="39409" y="102603"/>
                    </a:lnTo>
                    <a:lnTo>
                      <a:pt x="38885" y="101805"/>
                    </a:lnTo>
                    <a:lnTo>
                      <a:pt x="38349" y="101046"/>
                    </a:lnTo>
                    <a:lnTo>
                      <a:pt x="37812" y="100300"/>
                    </a:lnTo>
                    <a:lnTo>
                      <a:pt x="37276" y="99581"/>
                    </a:lnTo>
                    <a:lnTo>
                      <a:pt x="36740" y="98887"/>
                    </a:lnTo>
                    <a:lnTo>
                      <a:pt x="36203" y="98220"/>
                    </a:lnTo>
                    <a:lnTo>
                      <a:pt x="35667" y="97566"/>
                    </a:lnTo>
                    <a:lnTo>
                      <a:pt x="35130" y="96938"/>
                    </a:lnTo>
                    <a:lnTo>
                      <a:pt x="34607" y="96323"/>
                    </a:lnTo>
                    <a:lnTo>
                      <a:pt x="34084" y="95747"/>
                    </a:lnTo>
                    <a:lnTo>
                      <a:pt x="32304" y="93798"/>
                    </a:lnTo>
                    <a:lnTo>
                      <a:pt x="32016" y="93484"/>
                    </a:lnTo>
                    <a:lnTo>
                      <a:pt x="31729" y="93144"/>
                    </a:lnTo>
                    <a:lnTo>
                      <a:pt x="31441" y="92790"/>
                    </a:lnTo>
                    <a:lnTo>
                      <a:pt x="31153" y="92424"/>
                    </a:lnTo>
                    <a:lnTo>
                      <a:pt x="30878" y="92044"/>
                    </a:lnTo>
                    <a:lnTo>
                      <a:pt x="30603" y="91639"/>
                    </a:lnTo>
                    <a:lnTo>
                      <a:pt x="30329" y="91220"/>
                    </a:lnTo>
                    <a:lnTo>
                      <a:pt x="30067" y="90775"/>
                    </a:lnTo>
                    <a:lnTo>
                      <a:pt x="29805" y="90330"/>
                    </a:lnTo>
                    <a:lnTo>
                      <a:pt x="29557" y="89846"/>
                    </a:lnTo>
                    <a:lnTo>
                      <a:pt x="29308" y="89362"/>
                    </a:lnTo>
                    <a:lnTo>
                      <a:pt x="29059" y="88865"/>
                    </a:lnTo>
                    <a:lnTo>
                      <a:pt x="28837" y="88342"/>
                    </a:lnTo>
                    <a:lnTo>
                      <a:pt x="28601" y="87805"/>
                    </a:lnTo>
                    <a:lnTo>
                      <a:pt x="28392" y="87256"/>
                    </a:lnTo>
                    <a:lnTo>
                      <a:pt x="28183" y="86680"/>
                    </a:lnTo>
                    <a:lnTo>
                      <a:pt x="27987" y="86104"/>
                    </a:lnTo>
                    <a:lnTo>
                      <a:pt x="27790" y="85503"/>
                    </a:lnTo>
                    <a:lnTo>
                      <a:pt x="27620" y="84888"/>
                    </a:lnTo>
                    <a:lnTo>
                      <a:pt x="27450" y="84260"/>
                    </a:lnTo>
                    <a:lnTo>
                      <a:pt x="27293" y="83619"/>
                    </a:lnTo>
                    <a:lnTo>
                      <a:pt x="27149" y="82964"/>
                    </a:lnTo>
                    <a:lnTo>
                      <a:pt x="27031" y="82297"/>
                    </a:lnTo>
                    <a:lnTo>
                      <a:pt x="26914" y="81617"/>
                    </a:lnTo>
                    <a:lnTo>
                      <a:pt x="26809" y="80923"/>
                    </a:lnTo>
                    <a:lnTo>
                      <a:pt x="26717" y="80204"/>
                    </a:lnTo>
                    <a:lnTo>
                      <a:pt x="26639" y="79484"/>
                    </a:lnTo>
                    <a:lnTo>
                      <a:pt x="26587" y="78751"/>
                    </a:lnTo>
                    <a:lnTo>
                      <a:pt x="26534" y="78006"/>
                    </a:lnTo>
                    <a:lnTo>
                      <a:pt x="26508" y="77247"/>
                    </a:lnTo>
                    <a:lnTo>
                      <a:pt x="26508" y="76475"/>
                    </a:lnTo>
                    <a:lnTo>
                      <a:pt x="26508" y="75690"/>
                    </a:lnTo>
                    <a:lnTo>
                      <a:pt x="26521" y="74761"/>
                    </a:lnTo>
                    <a:lnTo>
                      <a:pt x="26560" y="73832"/>
                    </a:lnTo>
                    <a:lnTo>
                      <a:pt x="26613" y="72890"/>
                    </a:lnTo>
                    <a:lnTo>
                      <a:pt x="26678" y="71935"/>
                    </a:lnTo>
                    <a:lnTo>
                      <a:pt x="26770" y="70980"/>
                    </a:lnTo>
                    <a:lnTo>
                      <a:pt x="26874" y="70024"/>
                    </a:lnTo>
                    <a:lnTo>
                      <a:pt x="27005" y="69043"/>
                    </a:lnTo>
                    <a:lnTo>
                      <a:pt x="27136" y="68075"/>
                    </a:lnTo>
                    <a:lnTo>
                      <a:pt x="42981" y="76893"/>
                    </a:lnTo>
                    <a:lnTo>
                      <a:pt x="45767" y="71895"/>
                    </a:lnTo>
                    <a:lnTo>
                      <a:pt x="28261" y="62135"/>
                    </a:lnTo>
                    <a:lnTo>
                      <a:pt x="28458" y="61311"/>
                    </a:lnTo>
                    <a:lnTo>
                      <a:pt x="28667" y="60486"/>
                    </a:lnTo>
                    <a:lnTo>
                      <a:pt x="28889" y="59649"/>
                    </a:lnTo>
                    <a:lnTo>
                      <a:pt x="29112" y="58825"/>
                    </a:lnTo>
                    <a:lnTo>
                      <a:pt x="29570" y="57163"/>
                    </a:lnTo>
                    <a:lnTo>
                      <a:pt x="30067" y="55515"/>
                    </a:lnTo>
                    <a:lnTo>
                      <a:pt x="30590" y="53879"/>
                    </a:lnTo>
                    <a:lnTo>
                      <a:pt x="31140" y="52257"/>
                    </a:lnTo>
                    <a:lnTo>
                      <a:pt x="31715" y="50634"/>
                    </a:lnTo>
                    <a:lnTo>
                      <a:pt x="32304" y="49051"/>
                    </a:lnTo>
                    <a:lnTo>
                      <a:pt x="32710" y="48004"/>
                    </a:lnTo>
                    <a:lnTo>
                      <a:pt x="33128" y="46958"/>
                    </a:lnTo>
                    <a:lnTo>
                      <a:pt x="52532" y="57765"/>
                    </a:lnTo>
                    <a:lnTo>
                      <a:pt x="55319" y="52754"/>
                    </a:lnTo>
                    <a:lnTo>
                      <a:pt x="35353" y="41646"/>
                    </a:lnTo>
                    <a:lnTo>
                      <a:pt x="36177" y="39801"/>
                    </a:lnTo>
                    <a:lnTo>
                      <a:pt x="37001" y="37995"/>
                    </a:lnTo>
                    <a:lnTo>
                      <a:pt x="37826" y="36255"/>
                    </a:lnTo>
                    <a:lnTo>
                      <a:pt x="38650" y="34567"/>
                    </a:lnTo>
                    <a:lnTo>
                      <a:pt x="39461" y="32945"/>
                    </a:lnTo>
                    <a:lnTo>
                      <a:pt x="40246" y="31388"/>
                    </a:lnTo>
                    <a:lnTo>
                      <a:pt x="41031" y="29896"/>
                    </a:lnTo>
                    <a:lnTo>
                      <a:pt x="41790" y="28470"/>
                    </a:lnTo>
                    <a:lnTo>
                      <a:pt x="62384" y="39945"/>
                    </a:lnTo>
                    <a:lnTo>
                      <a:pt x="65171" y="34934"/>
                    </a:lnTo>
                    <a:lnTo>
                      <a:pt x="44564" y="23459"/>
                    </a:lnTo>
                    <a:lnTo>
                      <a:pt x="45283" y="22229"/>
                    </a:lnTo>
                    <a:lnTo>
                      <a:pt x="45924" y="21143"/>
                    </a:lnTo>
                    <a:lnTo>
                      <a:pt x="46958" y="19416"/>
                    </a:lnTo>
                    <a:lnTo>
                      <a:pt x="47612" y="18330"/>
                    </a:lnTo>
                    <a:lnTo>
                      <a:pt x="47782" y="18056"/>
                    </a:lnTo>
                    <a:lnTo>
                      <a:pt x="47822" y="17964"/>
                    </a:lnTo>
                    <a:lnTo>
                      <a:pt x="48162" y="17310"/>
                    </a:lnTo>
                    <a:lnTo>
                      <a:pt x="48476" y="16656"/>
                    </a:lnTo>
                    <a:lnTo>
                      <a:pt x="48777" y="16015"/>
                    </a:lnTo>
                    <a:lnTo>
                      <a:pt x="49051" y="15360"/>
                    </a:lnTo>
                    <a:lnTo>
                      <a:pt x="49313" y="14706"/>
                    </a:lnTo>
                    <a:lnTo>
                      <a:pt x="49536" y="14052"/>
                    </a:lnTo>
                    <a:lnTo>
                      <a:pt x="49745" y="13411"/>
                    </a:lnTo>
                    <a:lnTo>
                      <a:pt x="49928" y="12770"/>
                    </a:lnTo>
                    <a:lnTo>
                      <a:pt x="50098" y="12129"/>
                    </a:lnTo>
                    <a:lnTo>
                      <a:pt x="50242" y="11488"/>
                    </a:lnTo>
                    <a:lnTo>
                      <a:pt x="50360" y="10860"/>
                    </a:lnTo>
                    <a:lnTo>
                      <a:pt x="50451" y="10245"/>
                    </a:lnTo>
                    <a:lnTo>
                      <a:pt x="50530" y="9630"/>
                    </a:lnTo>
                    <a:lnTo>
                      <a:pt x="50582" y="9028"/>
                    </a:lnTo>
                    <a:lnTo>
                      <a:pt x="50608" y="8439"/>
                    </a:lnTo>
                    <a:lnTo>
                      <a:pt x="50608" y="7863"/>
                    </a:lnTo>
                    <a:lnTo>
                      <a:pt x="50595" y="7288"/>
                    </a:lnTo>
                    <a:lnTo>
                      <a:pt x="50543" y="6738"/>
                    </a:lnTo>
                    <a:lnTo>
                      <a:pt x="50478" y="6202"/>
                    </a:lnTo>
                    <a:lnTo>
                      <a:pt x="50399" y="5678"/>
                    </a:lnTo>
                    <a:lnTo>
                      <a:pt x="50281" y="5168"/>
                    </a:lnTo>
                    <a:lnTo>
                      <a:pt x="50150" y="4671"/>
                    </a:lnTo>
                    <a:lnTo>
                      <a:pt x="49993" y="4200"/>
                    </a:lnTo>
                    <a:lnTo>
                      <a:pt x="49810" y="3742"/>
                    </a:lnTo>
                    <a:lnTo>
                      <a:pt x="49601" y="3310"/>
                    </a:lnTo>
                    <a:lnTo>
                      <a:pt x="49379" y="2892"/>
                    </a:lnTo>
                    <a:lnTo>
                      <a:pt x="49248" y="2695"/>
                    </a:lnTo>
                    <a:lnTo>
                      <a:pt x="49117" y="2499"/>
                    </a:lnTo>
                    <a:lnTo>
                      <a:pt x="48986" y="2316"/>
                    </a:lnTo>
                    <a:lnTo>
                      <a:pt x="48842" y="2133"/>
                    </a:lnTo>
                    <a:lnTo>
                      <a:pt x="48698" y="1949"/>
                    </a:lnTo>
                    <a:lnTo>
                      <a:pt x="48541" y="1779"/>
                    </a:lnTo>
                    <a:lnTo>
                      <a:pt x="48384" y="1622"/>
                    </a:lnTo>
                    <a:lnTo>
                      <a:pt x="48214" y="1465"/>
                    </a:lnTo>
                    <a:lnTo>
                      <a:pt x="48044" y="1308"/>
                    </a:lnTo>
                    <a:lnTo>
                      <a:pt x="47874" y="1164"/>
                    </a:lnTo>
                    <a:lnTo>
                      <a:pt x="47678" y="1021"/>
                    </a:lnTo>
                    <a:lnTo>
                      <a:pt x="47494" y="890"/>
                    </a:lnTo>
                    <a:lnTo>
                      <a:pt x="47298" y="772"/>
                    </a:lnTo>
                    <a:lnTo>
                      <a:pt x="47102" y="654"/>
                    </a:lnTo>
                    <a:lnTo>
                      <a:pt x="46893" y="550"/>
                    </a:lnTo>
                    <a:lnTo>
                      <a:pt x="46683" y="458"/>
                    </a:lnTo>
                    <a:lnTo>
                      <a:pt x="46474" y="366"/>
                    </a:lnTo>
                    <a:lnTo>
                      <a:pt x="46265" y="288"/>
                    </a:lnTo>
                    <a:lnTo>
                      <a:pt x="46042" y="222"/>
                    </a:lnTo>
                    <a:lnTo>
                      <a:pt x="45820" y="170"/>
                    </a:lnTo>
                    <a:lnTo>
                      <a:pt x="45584" y="118"/>
                    </a:lnTo>
                    <a:lnTo>
                      <a:pt x="45362" y="79"/>
                    </a:lnTo>
                    <a:lnTo>
                      <a:pt x="45126" y="39"/>
                    </a:lnTo>
                    <a:lnTo>
                      <a:pt x="44891" y="26"/>
                    </a:lnTo>
                    <a:lnTo>
                      <a:pt x="446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9"/>
              <p:cNvSpPr/>
              <p:nvPr/>
            </p:nvSpPr>
            <p:spPr>
              <a:xfrm>
                <a:off x="1670625" y="1150050"/>
                <a:ext cx="4278725" cy="3498625"/>
              </a:xfrm>
              <a:custGeom>
                <a:rect b="b" l="l" r="r" t="t"/>
                <a:pathLst>
                  <a:path extrusionOk="0" h="139945" w="171149">
                    <a:moveTo>
                      <a:pt x="160420" y="1"/>
                    </a:moveTo>
                    <a:lnTo>
                      <a:pt x="159818" y="14"/>
                    </a:lnTo>
                    <a:lnTo>
                      <a:pt x="159204" y="66"/>
                    </a:lnTo>
                    <a:lnTo>
                      <a:pt x="158602" y="145"/>
                    </a:lnTo>
                    <a:lnTo>
                      <a:pt x="158000" y="262"/>
                    </a:lnTo>
                    <a:lnTo>
                      <a:pt x="157398" y="406"/>
                    </a:lnTo>
                    <a:lnTo>
                      <a:pt x="156796" y="576"/>
                    </a:lnTo>
                    <a:lnTo>
                      <a:pt x="156207" y="773"/>
                    </a:lnTo>
                    <a:lnTo>
                      <a:pt x="155619" y="1008"/>
                    </a:lnTo>
                    <a:lnTo>
                      <a:pt x="155030" y="1257"/>
                    </a:lnTo>
                    <a:lnTo>
                      <a:pt x="154454" y="1544"/>
                    </a:lnTo>
                    <a:lnTo>
                      <a:pt x="153891" y="1859"/>
                    </a:lnTo>
                    <a:lnTo>
                      <a:pt x="153342" y="2186"/>
                    </a:lnTo>
                    <a:lnTo>
                      <a:pt x="152792" y="2552"/>
                    </a:lnTo>
                    <a:lnTo>
                      <a:pt x="152256" y="2944"/>
                    </a:lnTo>
                    <a:lnTo>
                      <a:pt x="151733" y="3350"/>
                    </a:lnTo>
                    <a:lnTo>
                      <a:pt x="151222" y="3795"/>
                    </a:lnTo>
                    <a:lnTo>
                      <a:pt x="150725" y="4253"/>
                    </a:lnTo>
                    <a:lnTo>
                      <a:pt x="150241" y="4750"/>
                    </a:lnTo>
                    <a:lnTo>
                      <a:pt x="149783" y="5260"/>
                    </a:lnTo>
                    <a:lnTo>
                      <a:pt x="149338" y="5784"/>
                    </a:lnTo>
                    <a:lnTo>
                      <a:pt x="148907" y="6346"/>
                    </a:lnTo>
                    <a:lnTo>
                      <a:pt x="148488" y="6922"/>
                    </a:lnTo>
                    <a:lnTo>
                      <a:pt x="148108" y="7524"/>
                    </a:lnTo>
                    <a:lnTo>
                      <a:pt x="147729" y="8139"/>
                    </a:lnTo>
                    <a:lnTo>
                      <a:pt x="147716" y="8152"/>
                    </a:lnTo>
                    <a:lnTo>
                      <a:pt x="147690" y="8191"/>
                    </a:lnTo>
                    <a:lnTo>
                      <a:pt x="147572" y="8400"/>
                    </a:lnTo>
                    <a:lnTo>
                      <a:pt x="147140" y="9199"/>
                    </a:lnTo>
                    <a:lnTo>
                      <a:pt x="146421" y="10507"/>
                    </a:lnTo>
                    <a:lnTo>
                      <a:pt x="145452" y="12260"/>
                    </a:lnTo>
                    <a:lnTo>
                      <a:pt x="125460" y="1139"/>
                    </a:lnTo>
                    <a:lnTo>
                      <a:pt x="122674" y="6137"/>
                    </a:lnTo>
                    <a:lnTo>
                      <a:pt x="142561" y="17219"/>
                    </a:lnTo>
                    <a:lnTo>
                      <a:pt x="141750" y="18567"/>
                    </a:lnTo>
                    <a:lnTo>
                      <a:pt x="140873" y="19980"/>
                    </a:lnTo>
                    <a:lnTo>
                      <a:pt x="139944" y="21458"/>
                    </a:lnTo>
                    <a:lnTo>
                      <a:pt x="138963" y="22976"/>
                    </a:lnTo>
                    <a:lnTo>
                      <a:pt x="137929" y="24546"/>
                    </a:lnTo>
                    <a:lnTo>
                      <a:pt x="136843" y="26155"/>
                    </a:lnTo>
                    <a:lnTo>
                      <a:pt x="135705" y="27804"/>
                    </a:lnTo>
                    <a:lnTo>
                      <a:pt x="134514" y="29491"/>
                    </a:lnTo>
                    <a:lnTo>
                      <a:pt x="115111" y="18684"/>
                    </a:lnTo>
                    <a:lnTo>
                      <a:pt x="112324" y="23695"/>
                    </a:lnTo>
                    <a:lnTo>
                      <a:pt x="131073" y="34123"/>
                    </a:lnTo>
                    <a:lnTo>
                      <a:pt x="130131" y="35340"/>
                    </a:lnTo>
                    <a:lnTo>
                      <a:pt x="129163" y="36557"/>
                    </a:lnTo>
                    <a:lnTo>
                      <a:pt x="128182" y="37774"/>
                    </a:lnTo>
                    <a:lnTo>
                      <a:pt x="127174" y="38990"/>
                    </a:lnTo>
                    <a:lnTo>
                      <a:pt x="126376" y="39906"/>
                    </a:lnTo>
                    <a:lnTo>
                      <a:pt x="125578" y="40835"/>
                    </a:lnTo>
                    <a:lnTo>
                      <a:pt x="124754" y="41738"/>
                    </a:lnTo>
                    <a:lnTo>
                      <a:pt x="123917" y="42641"/>
                    </a:lnTo>
                    <a:lnTo>
                      <a:pt x="123066" y="43530"/>
                    </a:lnTo>
                    <a:lnTo>
                      <a:pt x="122216" y="44407"/>
                    </a:lnTo>
                    <a:lnTo>
                      <a:pt x="121352" y="45271"/>
                    </a:lnTo>
                    <a:lnTo>
                      <a:pt x="120476" y="46121"/>
                    </a:lnTo>
                    <a:lnTo>
                      <a:pt x="105102" y="37551"/>
                    </a:lnTo>
                    <a:lnTo>
                      <a:pt x="102315" y="42562"/>
                    </a:lnTo>
                    <a:lnTo>
                      <a:pt x="115922" y="50138"/>
                    </a:lnTo>
                    <a:lnTo>
                      <a:pt x="115307" y="50622"/>
                    </a:lnTo>
                    <a:lnTo>
                      <a:pt x="114692" y="51093"/>
                    </a:lnTo>
                    <a:lnTo>
                      <a:pt x="114078" y="51564"/>
                    </a:lnTo>
                    <a:lnTo>
                      <a:pt x="113476" y="52009"/>
                    </a:lnTo>
                    <a:lnTo>
                      <a:pt x="112861" y="52454"/>
                    </a:lnTo>
                    <a:lnTo>
                      <a:pt x="112246" y="52872"/>
                    </a:lnTo>
                    <a:lnTo>
                      <a:pt x="111631" y="53291"/>
                    </a:lnTo>
                    <a:lnTo>
                      <a:pt x="111029" y="53683"/>
                    </a:lnTo>
                    <a:lnTo>
                      <a:pt x="110414" y="54063"/>
                    </a:lnTo>
                    <a:lnTo>
                      <a:pt x="109799" y="54429"/>
                    </a:lnTo>
                    <a:lnTo>
                      <a:pt x="109197" y="54782"/>
                    </a:lnTo>
                    <a:lnTo>
                      <a:pt x="108595" y="55110"/>
                    </a:lnTo>
                    <a:lnTo>
                      <a:pt x="107994" y="55424"/>
                    </a:lnTo>
                    <a:lnTo>
                      <a:pt x="107392" y="55724"/>
                    </a:lnTo>
                    <a:lnTo>
                      <a:pt x="106790" y="55999"/>
                    </a:lnTo>
                    <a:lnTo>
                      <a:pt x="106188" y="56261"/>
                    </a:lnTo>
                    <a:lnTo>
                      <a:pt x="105547" y="56536"/>
                    </a:lnTo>
                    <a:lnTo>
                      <a:pt x="104906" y="56784"/>
                    </a:lnTo>
                    <a:lnTo>
                      <a:pt x="104278" y="57007"/>
                    </a:lnTo>
                    <a:lnTo>
                      <a:pt x="103650" y="57216"/>
                    </a:lnTo>
                    <a:lnTo>
                      <a:pt x="103035" y="57399"/>
                    </a:lnTo>
                    <a:lnTo>
                      <a:pt x="102433" y="57556"/>
                    </a:lnTo>
                    <a:lnTo>
                      <a:pt x="101844" y="57700"/>
                    </a:lnTo>
                    <a:lnTo>
                      <a:pt x="101255" y="57831"/>
                    </a:lnTo>
                    <a:lnTo>
                      <a:pt x="100680" y="57923"/>
                    </a:lnTo>
                    <a:lnTo>
                      <a:pt x="100117" y="58014"/>
                    </a:lnTo>
                    <a:lnTo>
                      <a:pt x="99555" y="58080"/>
                    </a:lnTo>
                    <a:lnTo>
                      <a:pt x="99018" y="58132"/>
                    </a:lnTo>
                    <a:lnTo>
                      <a:pt x="98482" y="58158"/>
                    </a:lnTo>
                    <a:lnTo>
                      <a:pt x="97958" y="58171"/>
                    </a:lnTo>
                    <a:lnTo>
                      <a:pt x="97435" y="58158"/>
                    </a:lnTo>
                    <a:lnTo>
                      <a:pt x="96938" y="58145"/>
                    </a:lnTo>
                    <a:lnTo>
                      <a:pt x="96441" y="58106"/>
                    </a:lnTo>
                    <a:lnTo>
                      <a:pt x="95956" y="58053"/>
                    </a:lnTo>
                    <a:lnTo>
                      <a:pt x="95485" y="58001"/>
                    </a:lnTo>
                    <a:lnTo>
                      <a:pt x="95014" y="57923"/>
                    </a:lnTo>
                    <a:lnTo>
                      <a:pt x="91887" y="57360"/>
                    </a:lnTo>
                    <a:lnTo>
                      <a:pt x="91037" y="57229"/>
                    </a:lnTo>
                    <a:lnTo>
                      <a:pt x="90213" y="57111"/>
                    </a:lnTo>
                    <a:lnTo>
                      <a:pt x="89388" y="57007"/>
                    </a:lnTo>
                    <a:lnTo>
                      <a:pt x="88590" y="56915"/>
                    </a:lnTo>
                    <a:lnTo>
                      <a:pt x="87818" y="56837"/>
                    </a:lnTo>
                    <a:lnTo>
                      <a:pt x="87046" y="56771"/>
                    </a:lnTo>
                    <a:lnTo>
                      <a:pt x="86314" y="56706"/>
                    </a:lnTo>
                    <a:lnTo>
                      <a:pt x="85581" y="56667"/>
                    </a:lnTo>
                    <a:lnTo>
                      <a:pt x="84888" y="56627"/>
                    </a:lnTo>
                    <a:lnTo>
                      <a:pt x="84168" y="56588"/>
                    </a:lnTo>
                    <a:lnTo>
                      <a:pt x="83422" y="56575"/>
                    </a:lnTo>
                    <a:lnTo>
                      <a:pt x="82650" y="56562"/>
                    </a:lnTo>
                    <a:lnTo>
                      <a:pt x="81865" y="56549"/>
                    </a:lnTo>
                    <a:lnTo>
                      <a:pt x="81054" y="56562"/>
                    </a:lnTo>
                    <a:lnTo>
                      <a:pt x="80230" y="56575"/>
                    </a:lnTo>
                    <a:lnTo>
                      <a:pt x="79392" y="56601"/>
                    </a:lnTo>
                    <a:lnTo>
                      <a:pt x="78516" y="56653"/>
                    </a:lnTo>
                    <a:lnTo>
                      <a:pt x="77639" y="56706"/>
                    </a:lnTo>
                    <a:lnTo>
                      <a:pt x="76736" y="56784"/>
                    </a:lnTo>
                    <a:lnTo>
                      <a:pt x="75821" y="56863"/>
                    </a:lnTo>
                    <a:lnTo>
                      <a:pt x="74892" y="56967"/>
                    </a:lnTo>
                    <a:lnTo>
                      <a:pt x="73950" y="57085"/>
                    </a:lnTo>
                    <a:lnTo>
                      <a:pt x="72994" y="57229"/>
                    </a:lnTo>
                    <a:lnTo>
                      <a:pt x="72013" y="57386"/>
                    </a:lnTo>
                    <a:lnTo>
                      <a:pt x="71032" y="57556"/>
                    </a:lnTo>
                    <a:lnTo>
                      <a:pt x="70038" y="57752"/>
                    </a:lnTo>
                    <a:lnTo>
                      <a:pt x="69030" y="57975"/>
                    </a:lnTo>
                    <a:lnTo>
                      <a:pt x="68023" y="58210"/>
                    </a:lnTo>
                    <a:lnTo>
                      <a:pt x="67002" y="58459"/>
                    </a:lnTo>
                    <a:lnTo>
                      <a:pt x="65982" y="58747"/>
                    </a:lnTo>
                    <a:lnTo>
                      <a:pt x="64948" y="59035"/>
                    </a:lnTo>
                    <a:lnTo>
                      <a:pt x="63914" y="59349"/>
                    </a:lnTo>
                    <a:lnTo>
                      <a:pt x="62881" y="59689"/>
                    </a:lnTo>
                    <a:lnTo>
                      <a:pt x="61834" y="60055"/>
                    </a:lnTo>
                    <a:lnTo>
                      <a:pt x="60787" y="60435"/>
                    </a:lnTo>
                    <a:lnTo>
                      <a:pt x="59741" y="60827"/>
                    </a:lnTo>
                    <a:lnTo>
                      <a:pt x="58694" y="61246"/>
                    </a:lnTo>
                    <a:lnTo>
                      <a:pt x="57660" y="61691"/>
                    </a:lnTo>
                    <a:lnTo>
                      <a:pt x="56614" y="62149"/>
                    </a:lnTo>
                    <a:lnTo>
                      <a:pt x="55580" y="62620"/>
                    </a:lnTo>
                    <a:lnTo>
                      <a:pt x="54533" y="63117"/>
                    </a:lnTo>
                    <a:lnTo>
                      <a:pt x="53500" y="63640"/>
                    </a:lnTo>
                    <a:lnTo>
                      <a:pt x="52479" y="64177"/>
                    </a:lnTo>
                    <a:lnTo>
                      <a:pt x="51459" y="64726"/>
                    </a:lnTo>
                    <a:lnTo>
                      <a:pt x="50438" y="65302"/>
                    </a:lnTo>
                    <a:lnTo>
                      <a:pt x="49444" y="65891"/>
                    </a:lnTo>
                    <a:lnTo>
                      <a:pt x="48436" y="66492"/>
                    </a:lnTo>
                    <a:lnTo>
                      <a:pt x="47455" y="67120"/>
                    </a:lnTo>
                    <a:lnTo>
                      <a:pt x="46474" y="67748"/>
                    </a:lnTo>
                    <a:lnTo>
                      <a:pt x="45492" y="68403"/>
                    </a:lnTo>
                    <a:lnTo>
                      <a:pt x="44537" y="69057"/>
                    </a:lnTo>
                    <a:lnTo>
                      <a:pt x="43582" y="69737"/>
                    </a:lnTo>
                    <a:lnTo>
                      <a:pt x="42627" y="70418"/>
                    </a:lnTo>
                    <a:lnTo>
                      <a:pt x="41698" y="71124"/>
                    </a:lnTo>
                    <a:lnTo>
                      <a:pt x="40769" y="71831"/>
                    </a:lnTo>
                    <a:lnTo>
                      <a:pt x="39840" y="72550"/>
                    </a:lnTo>
                    <a:lnTo>
                      <a:pt x="38937" y="73283"/>
                    </a:lnTo>
                    <a:lnTo>
                      <a:pt x="38035" y="74029"/>
                    </a:lnTo>
                    <a:lnTo>
                      <a:pt x="37145" y="74774"/>
                    </a:lnTo>
                    <a:lnTo>
                      <a:pt x="36255" y="75533"/>
                    </a:lnTo>
                    <a:lnTo>
                      <a:pt x="35392" y="76305"/>
                    </a:lnTo>
                    <a:lnTo>
                      <a:pt x="34528" y="77077"/>
                    </a:lnTo>
                    <a:lnTo>
                      <a:pt x="33678" y="77849"/>
                    </a:lnTo>
                    <a:lnTo>
                      <a:pt x="32840" y="78634"/>
                    </a:lnTo>
                    <a:lnTo>
                      <a:pt x="32016" y="79432"/>
                    </a:lnTo>
                    <a:lnTo>
                      <a:pt x="31205" y="80230"/>
                    </a:lnTo>
                    <a:lnTo>
                      <a:pt x="30407" y="81029"/>
                    </a:lnTo>
                    <a:lnTo>
                      <a:pt x="29609" y="81827"/>
                    </a:lnTo>
                    <a:lnTo>
                      <a:pt x="28837" y="82638"/>
                    </a:lnTo>
                    <a:lnTo>
                      <a:pt x="28065" y="83449"/>
                    </a:lnTo>
                    <a:lnTo>
                      <a:pt x="27306" y="84260"/>
                    </a:lnTo>
                    <a:lnTo>
                      <a:pt x="26560" y="85071"/>
                    </a:lnTo>
                    <a:lnTo>
                      <a:pt x="25827" y="85883"/>
                    </a:lnTo>
                    <a:lnTo>
                      <a:pt x="25108" y="86707"/>
                    </a:lnTo>
                    <a:lnTo>
                      <a:pt x="24401" y="87518"/>
                    </a:lnTo>
                    <a:lnTo>
                      <a:pt x="23695" y="88329"/>
                    </a:lnTo>
                    <a:lnTo>
                      <a:pt x="22321" y="89965"/>
                    </a:lnTo>
                    <a:lnTo>
                      <a:pt x="20999" y="91574"/>
                    </a:lnTo>
                    <a:lnTo>
                      <a:pt x="19717" y="93183"/>
                    </a:lnTo>
                    <a:lnTo>
                      <a:pt x="18487" y="94780"/>
                    </a:lnTo>
                    <a:lnTo>
                      <a:pt x="17297" y="96350"/>
                    </a:lnTo>
                    <a:lnTo>
                      <a:pt x="16145" y="97907"/>
                    </a:lnTo>
                    <a:lnTo>
                      <a:pt x="15046" y="99424"/>
                    </a:lnTo>
                    <a:lnTo>
                      <a:pt x="13987" y="100929"/>
                    </a:lnTo>
                    <a:lnTo>
                      <a:pt x="12966" y="102394"/>
                    </a:lnTo>
                    <a:lnTo>
                      <a:pt x="11998" y="103821"/>
                    </a:lnTo>
                    <a:lnTo>
                      <a:pt x="11069" y="105207"/>
                    </a:lnTo>
                    <a:lnTo>
                      <a:pt x="10192" y="106555"/>
                    </a:lnTo>
                    <a:lnTo>
                      <a:pt x="9342" y="107850"/>
                    </a:lnTo>
                    <a:lnTo>
                      <a:pt x="8557" y="109106"/>
                    </a:lnTo>
                    <a:lnTo>
                      <a:pt x="7091" y="111435"/>
                    </a:lnTo>
                    <a:lnTo>
                      <a:pt x="5822" y="113542"/>
                    </a:lnTo>
                    <a:lnTo>
                      <a:pt x="4723" y="115373"/>
                    </a:lnTo>
                    <a:lnTo>
                      <a:pt x="3807" y="116930"/>
                    </a:lnTo>
                    <a:lnTo>
                      <a:pt x="3088" y="118187"/>
                    </a:lnTo>
                    <a:lnTo>
                      <a:pt x="2564" y="119102"/>
                    </a:lnTo>
                    <a:lnTo>
                      <a:pt x="2146" y="119861"/>
                    </a:lnTo>
                    <a:lnTo>
                      <a:pt x="1949" y="120214"/>
                    </a:lnTo>
                    <a:lnTo>
                      <a:pt x="1779" y="120581"/>
                    </a:lnTo>
                    <a:lnTo>
                      <a:pt x="1609" y="120934"/>
                    </a:lnTo>
                    <a:lnTo>
                      <a:pt x="1452" y="121287"/>
                    </a:lnTo>
                    <a:lnTo>
                      <a:pt x="1295" y="121654"/>
                    </a:lnTo>
                    <a:lnTo>
                      <a:pt x="1151" y="122007"/>
                    </a:lnTo>
                    <a:lnTo>
                      <a:pt x="1021" y="122373"/>
                    </a:lnTo>
                    <a:lnTo>
                      <a:pt x="890" y="122727"/>
                    </a:lnTo>
                    <a:lnTo>
                      <a:pt x="772" y="123093"/>
                    </a:lnTo>
                    <a:lnTo>
                      <a:pt x="667" y="123459"/>
                    </a:lnTo>
                    <a:lnTo>
                      <a:pt x="563" y="123813"/>
                    </a:lnTo>
                    <a:lnTo>
                      <a:pt x="471" y="124179"/>
                    </a:lnTo>
                    <a:lnTo>
                      <a:pt x="393" y="124532"/>
                    </a:lnTo>
                    <a:lnTo>
                      <a:pt x="314" y="124898"/>
                    </a:lnTo>
                    <a:lnTo>
                      <a:pt x="249" y="125252"/>
                    </a:lnTo>
                    <a:lnTo>
                      <a:pt x="183" y="125605"/>
                    </a:lnTo>
                    <a:lnTo>
                      <a:pt x="144" y="125971"/>
                    </a:lnTo>
                    <a:lnTo>
                      <a:pt x="92" y="126325"/>
                    </a:lnTo>
                    <a:lnTo>
                      <a:pt x="65" y="126678"/>
                    </a:lnTo>
                    <a:lnTo>
                      <a:pt x="39" y="127031"/>
                    </a:lnTo>
                    <a:lnTo>
                      <a:pt x="13" y="127384"/>
                    </a:lnTo>
                    <a:lnTo>
                      <a:pt x="0" y="127725"/>
                    </a:lnTo>
                    <a:lnTo>
                      <a:pt x="0" y="128078"/>
                    </a:lnTo>
                    <a:lnTo>
                      <a:pt x="13" y="128418"/>
                    </a:lnTo>
                    <a:lnTo>
                      <a:pt x="26" y="128758"/>
                    </a:lnTo>
                    <a:lnTo>
                      <a:pt x="39" y="129098"/>
                    </a:lnTo>
                    <a:lnTo>
                      <a:pt x="79" y="129425"/>
                    </a:lnTo>
                    <a:lnTo>
                      <a:pt x="105" y="129766"/>
                    </a:lnTo>
                    <a:lnTo>
                      <a:pt x="157" y="130093"/>
                    </a:lnTo>
                    <a:lnTo>
                      <a:pt x="209" y="130420"/>
                    </a:lnTo>
                    <a:lnTo>
                      <a:pt x="262" y="130734"/>
                    </a:lnTo>
                    <a:lnTo>
                      <a:pt x="327" y="131061"/>
                    </a:lnTo>
                    <a:lnTo>
                      <a:pt x="406" y="131375"/>
                    </a:lnTo>
                    <a:lnTo>
                      <a:pt x="484" y="131689"/>
                    </a:lnTo>
                    <a:lnTo>
                      <a:pt x="576" y="131990"/>
                    </a:lnTo>
                    <a:lnTo>
                      <a:pt x="667" y="132291"/>
                    </a:lnTo>
                    <a:lnTo>
                      <a:pt x="772" y="132592"/>
                    </a:lnTo>
                    <a:lnTo>
                      <a:pt x="890" y="132893"/>
                    </a:lnTo>
                    <a:lnTo>
                      <a:pt x="1007" y="133181"/>
                    </a:lnTo>
                    <a:lnTo>
                      <a:pt x="1125" y="133455"/>
                    </a:lnTo>
                    <a:lnTo>
                      <a:pt x="1256" y="133743"/>
                    </a:lnTo>
                    <a:lnTo>
                      <a:pt x="1400" y="134018"/>
                    </a:lnTo>
                    <a:lnTo>
                      <a:pt x="1531" y="134293"/>
                    </a:lnTo>
                    <a:lnTo>
                      <a:pt x="1688" y="134554"/>
                    </a:lnTo>
                    <a:lnTo>
                      <a:pt x="1845" y="134816"/>
                    </a:lnTo>
                    <a:lnTo>
                      <a:pt x="2002" y="135065"/>
                    </a:lnTo>
                    <a:lnTo>
                      <a:pt x="2172" y="135326"/>
                    </a:lnTo>
                    <a:lnTo>
                      <a:pt x="2355" y="135562"/>
                    </a:lnTo>
                    <a:lnTo>
                      <a:pt x="2538" y="135810"/>
                    </a:lnTo>
                    <a:lnTo>
                      <a:pt x="2721" y="136046"/>
                    </a:lnTo>
                    <a:lnTo>
                      <a:pt x="2918" y="136281"/>
                    </a:lnTo>
                    <a:lnTo>
                      <a:pt x="3127" y="136504"/>
                    </a:lnTo>
                    <a:lnTo>
                      <a:pt x="3323" y="136726"/>
                    </a:lnTo>
                    <a:lnTo>
                      <a:pt x="3546" y="136936"/>
                    </a:lnTo>
                    <a:lnTo>
                      <a:pt x="3755" y="137145"/>
                    </a:lnTo>
                    <a:lnTo>
                      <a:pt x="3991" y="137354"/>
                    </a:lnTo>
                    <a:lnTo>
                      <a:pt x="4213" y="137551"/>
                    </a:lnTo>
                    <a:lnTo>
                      <a:pt x="4448" y="137747"/>
                    </a:lnTo>
                    <a:lnTo>
                      <a:pt x="4946" y="138113"/>
                    </a:lnTo>
                    <a:lnTo>
                      <a:pt x="5456" y="138453"/>
                    </a:lnTo>
                    <a:lnTo>
                      <a:pt x="5979" y="138780"/>
                    </a:lnTo>
                    <a:lnTo>
                      <a:pt x="6254" y="138937"/>
                    </a:lnTo>
                    <a:lnTo>
                      <a:pt x="6542" y="139081"/>
                    </a:lnTo>
                    <a:lnTo>
                      <a:pt x="6817" y="139199"/>
                    </a:lnTo>
                    <a:lnTo>
                      <a:pt x="7104" y="139317"/>
                    </a:lnTo>
                    <a:lnTo>
                      <a:pt x="7392" y="139435"/>
                    </a:lnTo>
                    <a:lnTo>
                      <a:pt x="7680" y="139526"/>
                    </a:lnTo>
                    <a:lnTo>
                      <a:pt x="7981" y="139618"/>
                    </a:lnTo>
                    <a:lnTo>
                      <a:pt x="8269" y="139696"/>
                    </a:lnTo>
                    <a:lnTo>
                      <a:pt x="8570" y="139762"/>
                    </a:lnTo>
                    <a:lnTo>
                      <a:pt x="8871" y="139814"/>
                    </a:lnTo>
                    <a:lnTo>
                      <a:pt x="9172" y="139853"/>
                    </a:lnTo>
                    <a:lnTo>
                      <a:pt x="9486" y="139893"/>
                    </a:lnTo>
                    <a:lnTo>
                      <a:pt x="9787" y="139919"/>
                    </a:lnTo>
                    <a:lnTo>
                      <a:pt x="10101" y="139945"/>
                    </a:lnTo>
                    <a:lnTo>
                      <a:pt x="10716" y="139945"/>
                    </a:lnTo>
                    <a:lnTo>
                      <a:pt x="11017" y="139932"/>
                    </a:lnTo>
                    <a:lnTo>
                      <a:pt x="11331" y="139919"/>
                    </a:lnTo>
                    <a:lnTo>
                      <a:pt x="11645" y="139893"/>
                    </a:lnTo>
                    <a:lnTo>
                      <a:pt x="11959" y="139853"/>
                    </a:lnTo>
                    <a:lnTo>
                      <a:pt x="12273" y="139801"/>
                    </a:lnTo>
                    <a:lnTo>
                      <a:pt x="12574" y="139749"/>
                    </a:lnTo>
                    <a:lnTo>
                      <a:pt x="12888" y="139696"/>
                    </a:lnTo>
                    <a:lnTo>
                      <a:pt x="13202" y="139618"/>
                    </a:lnTo>
                    <a:lnTo>
                      <a:pt x="13816" y="139461"/>
                    </a:lnTo>
                    <a:lnTo>
                      <a:pt x="14431" y="139264"/>
                    </a:lnTo>
                    <a:lnTo>
                      <a:pt x="15033" y="139042"/>
                    </a:lnTo>
                    <a:lnTo>
                      <a:pt x="15622" y="138793"/>
                    </a:lnTo>
                    <a:lnTo>
                      <a:pt x="16224" y="138519"/>
                    </a:lnTo>
                    <a:lnTo>
                      <a:pt x="16800" y="138205"/>
                    </a:lnTo>
                    <a:lnTo>
                      <a:pt x="17375" y="137878"/>
                    </a:lnTo>
                    <a:lnTo>
                      <a:pt x="17938" y="137524"/>
                    </a:lnTo>
                    <a:lnTo>
                      <a:pt x="18474" y="137132"/>
                    </a:lnTo>
                    <a:lnTo>
                      <a:pt x="19011" y="136726"/>
                    </a:lnTo>
                    <a:lnTo>
                      <a:pt x="19534" y="136294"/>
                    </a:lnTo>
                    <a:lnTo>
                      <a:pt x="20044" y="135837"/>
                    </a:lnTo>
                    <a:lnTo>
                      <a:pt x="20542" y="135366"/>
                    </a:lnTo>
                    <a:lnTo>
                      <a:pt x="21013" y="134855"/>
                    </a:lnTo>
                    <a:lnTo>
                      <a:pt x="21470" y="134332"/>
                    </a:lnTo>
                    <a:lnTo>
                      <a:pt x="21915" y="133782"/>
                    </a:lnTo>
                    <a:lnTo>
                      <a:pt x="22334" y="133220"/>
                    </a:lnTo>
                    <a:lnTo>
                      <a:pt x="22740" y="132618"/>
                    </a:lnTo>
                    <a:lnTo>
                      <a:pt x="23119" y="132003"/>
                    </a:lnTo>
                    <a:lnTo>
                      <a:pt x="23472" y="131375"/>
                    </a:lnTo>
                    <a:lnTo>
                      <a:pt x="23839" y="130616"/>
                    </a:lnTo>
                    <a:lnTo>
                      <a:pt x="24257" y="129700"/>
                    </a:lnTo>
                    <a:lnTo>
                      <a:pt x="24859" y="128470"/>
                    </a:lnTo>
                    <a:lnTo>
                      <a:pt x="25605" y="126926"/>
                    </a:lnTo>
                    <a:lnTo>
                      <a:pt x="26521" y="125108"/>
                    </a:lnTo>
                    <a:lnTo>
                      <a:pt x="27581" y="123041"/>
                    </a:lnTo>
                    <a:lnTo>
                      <a:pt x="28784" y="120751"/>
                    </a:lnTo>
                    <a:lnTo>
                      <a:pt x="50778" y="132997"/>
                    </a:lnTo>
                    <a:lnTo>
                      <a:pt x="53552" y="127986"/>
                    </a:lnTo>
                    <a:lnTo>
                      <a:pt x="31584" y="115740"/>
                    </a:lnTo>
                    <a:lnTo>
                      <a:pt x="32487" y="114196"/>
                    </a:lnTo>
                    <a:lnTo>
                      <a:pt x="33429" y="112613"/>
                    </a:lnTo>
                    <a:lnTo>
                      <a:pt x="34423" y="111004"/>
                    </a:lnTo>
                    <a:lnTo>
                      <a:pt x="35470" y="109355"/>
                    </a:lnTo>
                    <a:lnTo>
                      <a:pt x="36569" y="107693"/>
                    </a:lnTo>
                    <a:lnTo>
                      <a:pt x="37707" y="106005"/>
                    </a:lnTo>
                    <a:lnTo>
                      <a:pt x="38283" y="105168"/>
                    </a:lnTo>
                    <a:lnTo>
                      <a:pt x="38885" y="104318"/>
                    </a:lnTo>
                    <a:lnTo>
                      <a:pt x="39500" y="103467"/>
                    </a:lnTo>
                    <a:lnTo>
                      <a:pt x="40115" y="102604"/>
                    </a:lnTo>
                    <a:lnTo>
                      <a:pt x="62122" y="114863"/>
                    </a:lnTo>
                    <a:lnTo>
                      <a:pt x="64909" y="109852"/>
                    </a:lnTo>
                    <a:lnTo>
                      <a:pt x="43674" y="98037"/>
                    </a:lnTo>
                    <a:lnTo>
                      <a:pt x="44105" y="97475"/>
                    </a:lnTo>
                    <a:lnTo>
                      <a:pt x="44563" y="96938"/>
                    </a:lnTo>
                    <a:lnTo>
                      <a:pt x="45113" y="96271"/>
                    </a:lnTo>
                    <a:lnTo>
                      <a:pt x="45662" y="95630"/>
                    </a:lnTo>
                    <a:lnTo>
                      <a:pt x="46238" y="94976"/>
                    </a:lnTo>
                    <a:lnTo>
                      <a:pt x="46801" y="94335"/>
                    </a:lnTo>
                    <a:lnTo>
                      <a:pt x="47389" y="93707"/>
                    </a:lnTo>
                    <a:lnTo>
                      <a:pt x="47978" y="93066"/>
                    </a:lnTo>
                    <a:lnTo>
                      <a:pt x="48567" y="92451"/>
                    </a:lnTo>
                    <a:lnTo>
                      <a:pt x="49169" y="91823"/>
                    </a:lnTo>
                    <a:lnTo>
                      <a:pt x="49784" y="91221"/>
                    </a:lnTo>
                    <a:lnTo>
                      <a:pt x="50399" y="90619"/>
                    </a:lnTo>
                    <a:lnTo>
                      <a:pt x="51014" y="90017"/>
                    </a:lnTo>
                    <a:lnTo>
                      <a:pt x="51642" y="89428"/>
                    </a:lnTo>
                    <a:lnTo>
                      <a:pt x="52270" y="88840"/>
                    </a:lnTo>
                    <a:lnTo>
                      <a:pt x="52911" y="88264"/>
                    </a:lnTo>
                    <a:lnTo>
                      <a:pt x="53552" y="87701"/>
                    </a:lnTo>
                    <a:lnTo>
                      <a:pt x="54193" y="87139"/>
                    </a:lnTo>
                    <a:lnTo>
                      <a:pt x="70705" y="96337"/>
                    </a:lnTo>
                    <a:lnTo>
                      <a:pt x="73492" y="91325"/>
                    </a:lnTo>
                    <a:lnTo>
                      <a:pt x="59086" y="83305"/>
                    </a:lnTo>
                    <a:lnTo>
                      <a:pt x="59675" y="82900"/>
                    </a:lnTo>
                    <a:lnTo>
                      <a:pt x="60264" y="82507"/>
                    </a:lnTo>
                    <a:lnTo>
                      <a:pt x="60866" y="82114"/>
                    </a:lnTo>
                    <a:lnTo>
                      <a:pt x="61455" y="81735"/>
                    </a:lnTo>
                    <a:lnTo>
                      <a:pt x="62056" y="81356"/>
                    </a:lnTo>
                    <a:lnTo>
                      <a:pt x="62645" y="81002"/>
                    </a:lnTo>
                    <a:lnTo>
                      <a:pt x="63247" y="80649"/>
                    </a:lnTo>
                    <a:lnTo>
                      <a:pt x="63849" y="80309"/>
                    </a:lnTo>
                    <a:lnTo>
                      <a:pt x="64464" y="79982"/>
                    </a:lnTo>
                    <a:lnTo>
                      <a:pt x="65066" y="79655"/>
                    </a:lnTo>
                    <a:lnTo>
                      <a:pt x="65668" y="79354"/>
                    </a:lnTo>
                    <a:lnTo>
                      <a:pt x="66282" y="79053"/>
                    </a:lnTo>
                    <a:lnTo>
                      <a:pt x="66884" y="78765"/>
                    </a:lnTo>
                    <a:lnTo>
                      <a:pt x="67499" y="78503"/>
                    </a:lnTo>
                    <a:lnTo>
                      <a:pt x="68101" y="78242"/>
                    </a:lnTo>
                    <a:lnTo>
                      <a:pt x="68716" y="77993"/>
                    </a:lnTo>
                    <a:lnTo>
                      <a:pt x="69540" y="77666"/>
                    </a:lnTo>
                    <a:lnTo>
                      <a:pt x="70352" y="77365"/>
                    </a:lnTo>
                    <a:lnTo>
                      <a:pt x="71163" y="77077"/>
                    </a:lnTo>
                    <a:lnTo>
                      <a:pt x="71974" y="76816"/>
                    </a:lnTo>
                    <a:lnTo>
                      <a:pt x="72785" y="76580"/>
                    </a:lnTo>
                    <a:lnTo>
                      <a:pt x="73583" y="76358"/>
                    </a:lnTo>
                    <a:lnTo>
                      <a:pt x="74381" y="76148"/>
                    </a:lnTo>
                    <a:lnTo>
                      <a:pt x="75179" y="75965"/>
                    </a:lnTo>
                    <a:lnTo>
                      <a:pt x="75978" y="75808"/>
                    </a:lnTo>
                    <a:lnTo>
                      <a:pt x="76763" y="75651"/>
                    </a:lnTo>
                    <a:lnTo>
                      <a:pt x="77535" y="75533"/>
                    </a:lnTo>
                    <a:lnTo>
                      <a:pt x="78306" y="75416"/>
                    </a:lnTo>
                    <a:lnTo>
                      <a:pt x="79065" y="75324"/>
                    </a:lnTo>
                    <a:lnTo>
                      <a:pt x="79824" y="75245"/>
                    </a:lnTo>
                    <a:lnTo>
                      <a:pt x="80570" y="75180"/>
                    </a:lnTo>
                    <a:lnTo>
                      <a:pt x="81303" y="75141"/>
                    </a:lnTo>
                    <a:lnTo>
                      <a:pt x="82035" y="75102"/>
                    </a:lnTo>
                    <a:lnTo>
                      <a:pt x="83461" y="75102"/>
                    </a:lnTo>
                    <a:lnTo>
                      <a:pt x="84155" y="75115"/>
                    </a:lnTo>
                    <a:lnTo>
                      <a:pt x="84835" y="75141"/>
                    </a:lnTo>
                    <a:lnTo>
                      <a:pt x="85503" y="75180"/>
                    </a:lnTo>
                    <a:lnTo>
                      <a:pt x="86157" y="75219"/>
                    </a:lnTo>
                    <a:lnTo>
                      <a:pt x="86811" y="75272"/>
                    </a:lnTo>
                    <a:lnTo>
                      <a:pt x="87439" y="75363"/>
                    </a:lnTo>
                    <a:lnTo>
                      <a:pt x="88054" y="75429"/>
                    </a:lnTo>
                    <a:lnTo>
                      <a:pt x="88656" y="75520"/>
                    </a:lnTo>
                    <a:lnTo>
                      <a:pt x="88957" y="75560"/>
                    </a:lnTo>
                    <a:lnTo>
                      <a:pt x="89245" y="75612"/>
                    </a:lnTo>
                    <a:lnTo>
                      <a:pt x="91783" y="76096"/>
                    </a:lnTo>
                    <a:lnTo>
                      <a:pt x="92463" y="76214"/>
                    </a:lnTo>
                    <a:lnTo>
                      <a:pt x="93170" y="76331"/>
                    </a:lnTo>
                    <a:lnTo>
                      <a:pt x="93902" y="76436"/>
                    </a:lnTo>
                    <a:lnTo>
                      <a:pt x="94648" y="76515"/>
                    </a:lnTo>
                    <a:lnTo>
                      <a:pt x="95420" y="76593"/>
                    </a:lnTo>
                    <a:lnTo>
                      <a:pt x="96218" y="76659"/>
                    </a:lnTo>
                    <a:lnTo>
                      <a:pt x="97029" y="76698"/>
                    </a:lnTo>
                    <a:lnTo>
                      <a:pt x="97854" y="76724"/>
                    </a:lnTo>
                    <a:lnTo>
                      <a:pt x="98691" y="76737"/>
                    </a:lnTo>
                    <a:lnTo>
                      <a:pt x="99555" y="76724"/>
                    </a:lnTo>
                    <a:lnTo>
                      <a:pt x="100431" y="76698"/>
                    </a:lnTo>
                    <a:lnTo>
                      <a:pt x="101321" y="76645"/>
                    </a:lnTo>
                    <a:lnTo>
                      <a:pt x="102211" y="76580"/>
                    </a:lnTo>
                    <a:lnTo>
                      <a:pt x="103126" y="76488"/>
                    </a:lnTo>
                    <a:lnTo>
                      <a:pt x="104042" y="76371"/>
                    </a:lnTo>
                    <a:lnTo>
                      <a:pt x="104971" y="76227"/>
                    </a:lnTo>
                    <a:lnTo>
                      <a:pt x="105900" y="76070"/>
                    </a:lnTo>
                    <a:lnTo>
                      <a:pt x="106842" y="75887"/>
                    </a:lnTo>
                    <a:lnTo>
                      <a:pt x="107784" y="75677"/>
                    </a:lnTo>
                    <a:lnTo>
                      <a:pt x="108739" y="75442"/>
                    </a:lnTo>
                    <a:lnTo>
                      <a:pt x="109681" y="75180"/>
                    </a:lnTo>
                    <a:lnTo>
                      <a:pt x="110636" y="74905"/>
                    </a:lnTo>
                    <a:lnTo>
                      <a:pt x="111579" y="74604"/>
                    </a:lnTo>
                    <a:lnTo>
                      <a:pt x="112521" y="74290"/>
                    </a:lnTo>
                    <a:lnTo>
                      <a:pt x="113476" y="73937"/>
                    </a:lnTo>
                    <a:lnTo>
                      <a:pt x="114418" y="73584"/>
                    </a:lnTo>
                    <a:lnTo>
                      <a:pt x="115360" y="73191"/>
                    </a:lnTo>
                    <a:lnTo>
                      <a:pt x="116289" y="72799"/>
                    </a:lnTo>
                    <a:lnTo>
                      <a:pt x="117231" y="72367"/>
                    </a:lnTo>
                    <a:lnTo>
                      <a:pt x="118160" y="71935"/>
                    </a:lnTo>
                    <a:lnTo>
                      <a:pt x="119076" y="71477"/>
                    </a:lnTo>
                    <a:lnTo>
                      <a:pt x="119991" y="71006"/>
                    </a:lnTo>
                    <a:lnTo>
                      <a:pt x="120907" y="70509"/>
                    </a:lnTo>
                    <a:lnTo>
                      <a:pt x="121810" y="69999"/>
                    </a:lnTo>
                    <a:lnTo>
                      <a:pt x="122713" y="69489"/>
                    </a:lnTo>
                    <a:lnTo>
                      <a:pt x="123603" y="68952"/>
                    </a:lnTo>
                    <a:lnTo>
                      <a:pt x="124492" y="68403"/>
                    </a:lnTo>
                    <a:lnTo>
                      <a:pt x="125369" y="67840"/>
                    </a:lnTo>
                    <a:lnTo>
                      <a:pt x="126245" y="67264"/>
                    </a:lnTo>
                    <a:lnTo>
                      <a:pt x="127109" y="66689"/>
                    </a:lnTo>
                    <a:lnTo>
                      <a:pt x="127959" y="66087"/>
                    </a:lnTo>
                    <a:lnTo>
                      <a:pt x="128810" y="65485"/>
                    </a:lnTo>
                    <a:lnTo>
                      <a:pt x="129647" y="64870"/>
                    </a:lnTo>
                    <a:lnTo>
                      <a:pt x="130485" y="64242"/>
                    </a:lnTo>
                    <a:lnTo>
                      <a:pt x="131309" y="63601"/>
                    </a:lnTo>
                    <a:lnTo>
                      <a:pt x="132133" y="62960"/>
                    </a:lnTo>
                    <a:lnTo>
                      <a:pt x="132944" y="62306"/>
                    </a:lnTo>
                    <a:lnTo>
                      <a:pt x="133742" y="61651"/>
                    </a:lnTo>
                    <a:lnTo>
                      <a:pt x="134541" y="60984"/>
                    </a:lnTo>
                    <a:lnTo>
                      <a:pt x="135326" y="60304"/>
                    </a:lnTo>
                    <a:lnTo>
                      <a:pt x="136111" y="59623"/>
                    </a:lnTo>
                    <a:lnTo>
                      <a:pt x="136883" y="58943"/>
                    </a:lnTo>
                    <a:lnTo>
                      <a:pt x="137641" y="58250"/>
                    </a:lnTo>
                    <a:lnTo>
                      <a:pt x="138400" y="57556"/>
                    </a:lnTo>
                    <a:lnTo>
                      <a:pt x="139146" y="56850"/>
                    </a:lnTo>
                    <a:lnTo>
                      <a:pt x="139892" y="56143"/>
                    </a:lnTo>
                    <a:lnTo>
                      <a:pt x="141344" y="54730"/>
                    </a:lnTo>
                    <a:lnTo>
                      <a:pt x="142757" y="53304"/>
                    </a:lnTo>
                    <a:lnTo>
                      <a:pt x="144157" y="51878"/>
                    </a:lnTo>
                    <a:lnTo>
                      <a:pt x="145505" y="50439"/>
                    </a:lnTo>
                    <a:lnTo>
                      <a:pt x="146826" y="48999"/>
                    </a:lnTo>
                    <a:lnTo>
                      <a:pt x="148108" y="47573"/>
                    </a:lnTo>
                    <a:lnTo>
                      <a:pt x="149365" y="46134"/>
                    </a:lnTo>
                    <a:lnTo>
                      <a:pt x="150581" y="44721"/>
                    </a:lnTo>
                    <a:lnTo>
                      <a:pt x="151772" y="43321"/>
                    </a:lnTo>
                    <a:lnTo>
                      <a:pt x="152923" y="41934"/>
                    </a:lnTo>
                    <a:lnTo>
                      <a:pt x="154048" y="40560"/>
                    </a:lnTo>
                    <a:lnTo>
                      <a:pt x="155134" y="39213"/>
                    </a:lnTo>
                    <a:lnTo>
                      <a:pt x="156181" y="37878"/>
                    </a:lnTo>
                    <a:lnTo>
                      <a:pt x="157189" y="36583"/>
                    </a:lnTo>
                    <a:lnTo>
                      <a:pt x="158157" y="35314"/>
                    </a:lnTo>
                    <a:lnTo>
                      <a:pt x="159099" y="34071"/>
                    </a:lnTo>
                    <a:lnTo>
                      <a:pt x="159989" y="32867"/>
                    </a:lnTo>
                    <a:lnTo>
                      <a:pt x="160852" y="31703"/>
                    </a:lnTo>
                    <a:lnTo>
                      <a:pt x="161676" y="30577"/>
                    </a:lnTo>
                    <a:lnTo>
                      <a:pt x="162448" y="29491"/>
                    </a:lnTo>
                    <a:lnTo>
                      <a:pt x="163874" y="27450"/>
                    </a:lnTo>
                    <a:lnTo>
                      <a:pt x="165144" y="25632"/>
                    </a:lnTo>
                    <a:lnTo>
                      <a:pt x="166216" y="24022"/>
                    </a:lnTo>
                    <a:lnTo>
                      <a:pt x="167119" y="22662"/>
                    </a:lnTo>
                    <a:lnTo>
                      <a:pt x="168362" y="20765"/>
                    </a:lnTo>
                    <a:lnTo>
                      <a:pt x="168689" y="20267"/>
                    </a:lnTo>
                    <a:lnTo>
                      <a:pt x="168781" y="20150"/>
                    </a:lnTo>
                    <a:lnTo>
                      <a:pt x="168820" y="20110"/>
                    </a:lnTo>
                    <a:lnTo>
                      <a:pt x="169016" y="19757"/>
                    </a:lnTo>
                    <a:lnTo>
                      <a:pt x="169200" y="19404"/>
                    </a:lnTo>
                    <a:lnTo>
                      <a:pt x="169383" y="19051"/>
                    </a:lnTo>
                    <a:lnTo>
                      <a:pt x="169553" y="18697"/>
                    </a:lnTo>
                    <a:lnTo>
                      <a:pt x="169710" y="18331"/>
                    </a:lnTo>
                    <a:lnTo>
                      <a:pt x="169854" y="17978"/>
                    </a:lnTo>
                    <a:lnTo>
                      <a:pt x="169998" y="17611"/>
                    </a:lnTo>
                    <a:lnTo>
                      <a:pt x="170142" y="17258"/>
                    </a:lnTo>
                    <a:lnTo>
                      <a:pt x="170259" y="16892"/>
                    </a:lnTo>
                    <a:lnTo>
                      <a:pt x="170377" y="16525"/>
                    </a:lnTo>
                    <a:lnTo>
                      <a:pt x="170495" y="16159"/>
                    </a:lnTo>
                    <a:lnTo>
                      <a:pt x="170586" y="15806"/>
                    </a:lnTo>
                    <a:lnTo>
                      <a:pt x="170678" y="15439"/>
                    </a:lnTo>
                    <a:lnTo>
                      <a:pt x="170770" y="15073"/>
                    </a:lnTo>
                    <a:lnTo>
                      <a:pt x="170835" y="14720"/>
                    </a:lnTo>
                    <a:lnTo>
                      <a:pt x="170900" y="14354"/>
                    </a:lnTo>
                    <a:lnTo>
                      <a:pt x="170966" y="14000"/>
                    </a:lnTo>
                    <a:lnTo>
                      <a:pt x="171018" y="13634"/>
                    </a:lnTo>
                    <a:lnTo>
                      <a:pt x="171057" y="13281"/>
                    </a:lnTo>
                    <a:lnTo>
                      <a:pt x="171097" y="12914"/>
                    </a:lnTo>
                    <a:lnTo>
                      <a:pt x="171123" y="12561"/>
                    </a:lnTo>
                    <a:lnTo>
                      <a:pt x="171136" y="12208"/>
                    </a:lnTo>
                    <a:lnTo>
                      <a:pt x="171149" y="11855"/>
                    </a:lnTo>
                    <a:lnTo>
                      <a:pt x="171149" y="11501"/>
                    </a:lnTo>
                    <a:lnTo>
                      <a:pt x="171136" y="11161"/>
                    </a:lnTo>
                    <a:lnTo>
                      <a:pt x="171123" y="10808"/>
                    </a:lnTo>
                    <a:lnTo>
                      <a:pt x="171110" y="10468"/>
                    </a:lnTo>
                    <a:lnTo>
                      <a:pt x="171071" y="10127"/>
                    </a:lnTo>
                    <a:lnTo>
                      <a:pt x="171044" y="9787"/>
                    </a:lnTo>
                    <a:lnTo>
                      <a:pt x="170992" y="9460"/>
                    </a:lnTo>
                    <a:lnTo>
                      <a:pt x="170940" y="9120"/>
                    </a:lnTo>
                    <a:lnTo>
                      <a:pt x="170887" y="8793"/>
                    </a:lnTo>
                    <a:lnTo>
                      <a:pt x="170809" y="8466"/>
                    </a:lnTo>
                    <a:lnTo>
                      <a:pt x="170743" y="8152"/>
                    </a:lnTo>
                    <a:lnTo>
                      <a:pt x="170652" y="7825"/>
                    </a:lnTo>
                    <a:lnTo>
                      <a:pt x="170560" y="7511"/>
                    </a:lnTo>
                    <a:lnTo>
                      <a:pt x="170469" y="7210"/>
                    </a:lnTo>
                    <a:lnTo>
                      <a:pt x="170364" y="6896"/>
                    </a:lnTo>
                    <a:lnTo>
                      <a:pt x="170246" y="6595"/>
                    </a:lnTo>
                    <a:lnTo>
                      <a:pt x="170128" y="6294"/>
                    </a:lnTo>
                    <a:lnTo>
                      <a:pt x="169998" y="6006"/>
                    </a:lnTo>
                    <a:lnTo>
                      <a:pt x="169867" y="5718"/>
                    </a:lnTo>
                    <a:lnTo>
                      <a:pt x="169723" y="5443"/>
                    </a:lnTo>
                    <a:lnTo>
                      <a:pt x="169579" y="5169"/>
                    </a:lnTo>
                    <a:lnTo>
                      <a:pt x="169422" y="4894"/>
                    </a:lnTo>
                    <a:lnTo>
                      <a:pt x="169265" y="4632"/>
                    </a:lnTo>
                    <a:lnTo>
                      <a:pt x="169095" y="4371"/>
                    </a:lnTo>
                    <a:lnTo>
                      <a:pt x="168912" y="4109"/>
                    </a:lnTo>
                    <a:lnTo>
                      <a:pt x="168729" y="3860"/>
                    </a:lnTo>
                    <a:lnTo>
                      <a:pt x="168532" y="3625"/>
                    </a:lnTo>
                    <a:lnTo>
                      <a:pt x="168336" y="3389"/>
                    </a:lnTo>
                    <a:lnTo>
                      <a:pt x="168140" y="3167"/>
                    </a:lnTo>
                    <a:lnTo>
                      <a:pt x="167930" y="2944"/>
                    </a:lnTo>
                    <a:lnTo>
                      <a:pt x="167708" y="2722"/>
                    </a:lnTo>
                    <a:lnTo>
                      <a:pt x="167486" y="2513"/>
                    </a:lnTo>
                    <a:lnTo>
                      <a:pt x="167250" y="2316"/>
                    </a:lnTo>
                    <a:lnTo>
                      <a:pt x="167015" y="2120"/>
                    </a:lnTo>
                    <a:lnTo>
                      <a:pt x="166766" y="1937"/>
                    </a:lnTo>
                    <a:lnTo>
                      <a:pt x="166517" y="1767"/>
                    </a:lnTo>
                    <a:lnTo>
                      <a:pt x="166269" y="1597"/>
                    </a:lnTo>
                    <a:lnTo>
                      <a:pt x="165994" y="1440"/>
                    </a:lnTo>
                    <a:lnTo>
                      <a:pt x="165732" y="1283"/>
                    </a:lnTo>
                    <a:lnTo>
                      <a:pt x="165458" y="1139"/>
                    </a:lnTo>
                    <a:lnTo>
                      <a:pt x="165170" y="1008"/>
                    </a:lnTo>
                    <a:lnTo>
                      <a:pt x="164882" y="877"/>
                    </a:lnTo>
                    <a:lnTo>
                      <a:pt x="164594" y="759"/>
                    </a:lnTo>
                    <a:lnTo>
                      <a:pt x="164306" y="655"/>
                    </a:lnTo>
                    <a:lnTo>
                      <a:pt x="164018" y="550"/>
                    </a:lnTo>
                    <a:lnTo>
                      <a:pt x="163717" y="459"/>
                    </a:lnTo>
                    <a:lnTo>
                      <a:pt x="163430" y="380"/>
                    </a:lnTo>
                    <a:lnTo>
                      <a:pt x="163129" y="302"/>
                    </a:lnTo>
                    <a:lnTo>
                      <a:pt x="162841" y="236"/>
                    </a:lnTo>
                    <a:lnTo>
                      <a:pt x="162540" y="171"/>
                    </a:lnTo>
                    <a:lnTo>
                      <a:pt x="162239" y="131"/>
                    </a:lnTo>
                    <a:lnTo>
                      <a:pt x="161938" y="79"/>
                    </a:lnTo>
                    <a:lnTo>
                      <a:pt x="161637" y="53"/>
                    </a:lnTo>
                    <a:lnTo>
                      <a:pt x="161336" y="27"/>
                    </a:lnTo>
                    <a:lnTo>
                      <a:pt x="1610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4" name="Google Shape;934;p29"/>
            <p:cNvSpPr/>
            <p:nvPr/>
          </p:nvSpPr>
          <p:spPr>
            <a:xfrm>
              <a:off x="4518554" y="2029613"/>
              <a:ext cx="230400" cy="230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935" name="Google Shape;935;p29"/>
            <p:cNvSpPr/>
            <p:nvPr/>
          </p:nvSpPr>
          <p:spPr>
            <a:xfrm>
              <a:off x="5175779" y="2029613"/>
              <a:ext cx="230400" cy="230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936" name="Google Shape;936;p29"/>
          <p:cNvCxnSpPr>
            <a:stCxn id="921" idx="6"/>
            <a:endCxn id="934" idx="2"/>
          </p:cNvCxnSpPr>
          <p:nvPr/>
        </p:nvCxnSpPr>
        <p:spPr>
          <a:xfrm>
            <a:off x="2139025" y="1592363"/>
            <a:ext cx="2379600" cy="552600"/>
          </a:xfrm>
          <a:prstGeom prst="bentConnector3">
            <a:avLst>
              <a:gd fmla="val 49999" name="adj1"/>
            </a:avLst>
          </a:prstGeom>
          <a:noFill/>
          <a:ln cap="flat" cmpd="sng" w="9525">
            <a:solidFill>
              <a:schemeClr val="dk2"/>
            </a:solidFill>
            <a:prstDash val="solid"/>
            <a:round/>
            <a:headEnd len="med" w="med" type="none"/>
            <a:tailEnd len="med" w="med" type="oval"/>
          </a:ln>
        </p:spPr>
      </p:cxnSp>
      <p:cxnSp>
        <p:nvCxnSpPr>
          <p:cNvPr id="937" name="Google Shape;937;p29"/>
          <p:cNvCxnSpPr>
            <a:stCxn id="927" idx="2"/>
            <a:endCxn id="935" idx="6"/>
          </p:cNvCxnSpPr>
          <p:nvPr/>
        </p:nvCxnSpPr>
        <p:spPr>
          <a:xfrm flipH="1">
            <a:off x="5406325" y="1592363"/>
            <a:ext cx="1598700" cy="552600"/>
          </a:xfrm>
          <a:prstGeom prst="bentConnector3">
            <a:avLst>
              <a:gd fmla="val 50005" name="adj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grpSp>
        <p:nvGrpSpPr>
          <p:cNvPr id="942" name="Google Shape;942;p30"/>
          <p:cNvGrpSpPr/>
          <p:nvPr/>
        </p:nvGrpSpPr>
        <p:grpSpPr>
          <a:xfrm flipH="1">
            <a:off x="6834318" y="1273683"/>
            <a:ext cx="1247719" cy="3382182"/>
            <a:chOff x="1681730" y="1349883"/>
            <a:chExt cx="1247719" cy="3382182"/>
          </a:xfrm>
        </p:grpSpPr>
        <p:grpSp>
          <p:nvGrpSpPr>
            <p:cNvPr id="943" name="Google Shape;943;p30"/>
            <p:cNvGrpSpPr/>
            <p:nvPr/>
          </p:nvGrpSpPr>
          <p:grpSpPr>
            <a:xfrm>
              <a:off x="1681730" y="1349883"/>
              <a:ext cx="1247719" cy="3382182"/>
              <a:chOff x="1512454" y="1591077"/>
              <a:chExt cx="1032795" cy="2799588"/>
            </a:xfrm>
          </p:grpSpPr>
          <p:sp>
            <p:nvSpPr>
              <p:cNvPr id="944" name="Google Shape;944;p30"/>
              <p:cNvSpPr/>
              <p:nvPr/>
            </p:nvSpPr>
            <p:spPr>
              <a:xfrm>
                <a:off x="1535607" y="1670342"/>
                <a:ext cx="958433" cy="2652481"/>
              </a:xfrm>
              <a:custGeom>
                <a:rect b="b" l="l" r="r" t="t"/>
                <a:pathLst>
                  <a:path extrusionOk="0" h="198539" w="71739">
                    <a:moveTo>
                      <a:pt x="65805" y="0"/>
                    </a:moveTo>
                    <a:lnTo>
                      <a:pt x="65537" y="25"/>
                    </a:lnTo>
                    <a:lnTo>
                      <a:pt x="64975" y="98"/>
                    </a:lnTo>
                    <a:lnTo>
                      <a:pt x="64438" y="245"/>
                    </a:lnTo>
                    <a:lnTo>
                      <a:pt x="63925" y="440"/>
                    </a:lnTo>
                    <a:lnTo>
                      <a:pt x="63412" y="660"/>
                    </a:lnTo>
                    <a:lnTo>
                      <a:pt x="62948" y="953"/>
                    </a:lnTo>
                    <a:lnTo>
                      <a:pt x="62533" y="1270"/>
                    </a:lnTo>
                    <a:lnTo>
                      <a:pt x="62118" y="1636"/>
                    </a:lnTo>
                    <a:lnTo>
                      <a:pt x="61752" y="2027"/>
                    </a:lnTo>
                    <a:lnTo>
                      <a:pt x="61434" y="2467"/>
                    </a:lnTo>
                    <a:lnTo>
                      <a:pt x="61166" y="2931"/>
                    </a:lnTo>
                    <a:lnTo>
                      <a:pt x="60922" y="3419"/>
                    </a:lnTo>
                    <a:lnTo>
                      <a:pt x="60726" y="3932"/>
                    </a:lnTo>
                    <a:lnTo>
                      <a:pt x="60580" y="4493"/>
                    </a:lnTo>
                    <a:lnTo>
                      <a:pt x="60507" y="5030"/>
                    </a:lnTo>
                    <a:lnTo>
                      <a:pt x="60482" y="5323"/>
                    </a:lnTo>
                    <a:lnTo>
                      <a:pt x="60482" y="5616"/>
                    </a:lnTo>
                    <a:lnTo>
                      <a:pt x="60482" y="37725"/>
                    </a:lnTo>
                    <a:lnTo>
                      <a:pt x="60458" y="38555"/>
                    </a:lnTo>
                    <a:lnTo>
                      <a:pt x="60409" y="39386"/>
                    </a:lnTo>
                    <a:lnTo>
                      <a:pt x="60336" y="40216"/>
                    </a:lnTo>
                    <a:lnTo>
                      <a:pt x="60238" y="41022"/>
                    </a:lnTo>
                    <a:lnTo>
                      <a:pt x="60091" y="41827"/>
                    </a:lnTo>
                    <a:lnTo>
                      <a:pt x="59945" y="42633"/>
                    </a:lnTo>
                    <a:lnTo>
                      <a:pt x="59750" y="43415"/>
                    </a:lnTo>
                    <a:lnTo>
                      <a:pt x="59530" y="44196"/>
                    </a:lnTo>
                    <a:lnTo>
                      <a:pt x="59286" y="44977"/>
                    </a:lnTo>
                    <a:lnTo>
                      <a:pt x="58993" y="45734"/>
                    </a:lnTo>
                    <a:lnTo>
                      <a:pt x="58700" y="46491"/>
                    </a:lnTo>
                    <a:lnTo>
                      <a:pt x="58382" y="47224"/>
                    </a:lnTo>
                    <a:lnTo>
                      <a:pt x="58016" y="47932"/>
                    </a:lnTo>
                    <a:lnTo>
                      <a:pt x="57650" y="48640"/>
                    </a:lnTo>
                    <a:lnTo>
                      <a:pt x="57235" y="49348"/>
                    </a:lnTo>
                    <a:lnTo>
                      <a:pt x="56820" y="50032"/>
                    </a:lnTo>
                    <a:lnTo>
                      <a:pt x="56356" y="50691"/>
                    </a:lnTo>
                    <a:lnTo>
                      <a:pt x="55892" y="51326"/>
                    </a:lnTo>
                    <a:lnTo>
                      <a:pt x="55379" y="51961"/>
                    </a:lnTo>
                    <a:lnTo>
                      <a:pt x="54866" y="52571"/>
                    </a:lnTo>
                    <a:lnTo>
                      <a:pt x="54329" y="53181"/>
                    </a:lnTo>
                    <a:lnTo>
                      <a:pt x="53767" y="53743"/>
                    </a:lnTo>
                    <a:lnTo>
                      <a:pt x="53181" y="54305"/>
                    </a:lnTo>
                    <a:lnTo>
                      <a:pt x="52571" y="54842"/>
                    </a:lnTo>
                    <a:lnTo>
                      <a:pt x="51936" y="55355"/>
                    </a:lnTo>
                    <a:lnTo>
                      <a:pt x="51301" y="55843"/>
                    </a:lnTo>
                    <a:lnTo>
                      <a:pt x="50618" y="56307"/>
                    </a:lnTo>
                    <a:lnTo>
                      <a:pt x="49934" y="56771"/>
                    </a:lnTo>
                    <a:lnTo>
                      <a:pt x="49226" y="57186"/>
                    </a:lnTo>
                    <a:lnTo>
                      <a:pt x="48518" y="57577"/>
                    </a:lnTo>
                    <a:lnTo>
                      <a:pt x="47761" y="57967"/>
                    </a:lnTo>
                    <a:lnTo>
                      <a:pt x="47004" y="58309"/>
                    </a:lnTo>
                    <a:lnTo>
                      <a:pt x="20218" y="70029"/>
                    </a:lnTo>
                    <a:lnTo>
                      <a:pt x="19095" y="70542"/>
                    </a:lnTo>
                    <a:lnTo>
                      <a:pt x="17972" y="71104"/>
                    </a:lnTo>
                    <a:lnTo>
                      <a:pt x="16897" y="71714"/>
                    </a:lnTo>
                    <a:lnTo>
                      <a:pt x="15823" y="72349"/>
                    </a:lnTo>
                    <a:lnTo>
                      <a:pt x="14797" y="73008"/>
                    </a:lnTo>
                    <a:lnTo>
                      <a:pt x="13796" y="73717"/>
                    </a:lnTo>
                    <a:lnTo>
                      <a:pt x="12820" y="74473"/>
                    </a:lnTo>
                    <a:lnTo>
                      <a:pt x="11892" y="75230"/>
                    </a:lnTo>
                    <a:lnTo>
                      <a:pt x="10964" y="76036"/>
                    </a:lnTo>
                    <a:lnTo>
                      <a:pt x="10085" y="76866"/>
                    </a:lnTo>
                    <a:lnTo>
                      <a:pt x="9255" y="77745"/>
                    </a:lnTo>
                    <a:lnTo>
                      <a:pt x="8425" y="78624"/>
                    </a:lnTo>
                    <a:lnTo>
                      <a:pt x="7643" y="79552"/>
                    </a:lnTo>
                    <a:lnTo>
                      <a:pt x="6911" y="80505"/>
                    </a:lnTo>
                    <a:lnTo>
                      <a:pt x="6203" y="81481"/>
                    </a:lnTo>
                    <a:lnTo>
                      <a:pt x="5519" y="82458"/>
                    </a:lnTo>
                    <a:lnTo>
                      <a:pt x="4860" y="83483"/>
                    </a:lnTo>
                    <a:lnTo>
                      <a:pt x="4274" y="84533"/>
                    </a:lnTo>
                    <a:lnTo>
                      <a:pt x="3688" y="85583"/>
                    </a:lnTo>
                    <a:lnTo>
                      <a:pt x="3175" y="86682"/>
                    </a:lnTo>
                    <a:lnTo>
                      <a:pt x="2687" y="87781"/>
                    </a:lnTo>
                    <a:lnTo>
                      <a:pt x="2223" y="88904"/>
                    </a:lnTo>
                    <a:lnTo>
                      <a:pt x="1808" y="90052"/>
                    </a:lnTo>
                    <a:lnTo>
                      <a:pt x="1441" y="91199"/>
                    </a:lnTo>
                    <a:lnTo>
                      <a:pt x="1124" y="92371"/>
                    </a:lnTo>
                    <a:lnTo>
                      <a:pt x="831" y="93568"/>
                    </a:lnTo>
                    <a:lnTo>
                      <a:pt x="587" y="94764"/>
                    </a:lnTo>
                    <a:lnTo>
                      <a:pt x="367" y="95985"/>
                    </a:lnTo>
                    <a:lnTo>
                      <a:pt x="220" y="97206"/>
                    </a:lnTo>
                    <a:lnTo>
                      <a:pt x="98" y="98427"/>
                    </a:lnTo>
                    <a:lnTo>
                      <a:pt x="25" y="99672"/>
                    </a:lnTo>
                    <a:lnTo>
                      <a:pt x="1" y="100942"/>
                    </a:lnTo>
                    <a:lnTo>
                      <a:pt x="25" y="102212"/>
                    </a:lnTo>
                    <a:lnTo>
                      <a:pt x="98" y="103506"/>
                    </a:lnTo>
                    <a:lnTo>
                      <a:pt x="220" y="104775"/>
                    </a:lnTo>
                    <a:lnTo>
                      <a:pt x="391" y="106045"/>
                    </a:lnTo>
                    <a:lnTo>
                      <a:pt x="611" y="107290"/>
                    </a:lnTo>
                    <a:lnTo>
                      <a:pt x="855" y="108511"/>
                    </a:lnTo>
                    <a:lnTo>
                      <a:pt x="1173" y="109732"/>
                    </a:lnTo>
                    <a:lnTo>
                      <a:pt x="1514" y="110929"/>
                    </a:lnTo>
                    <a:lnTo>
                      <a:pt x="1905" y="112125"/>
                    </a:lnTo>
                    <a:lnTo>
                      <a:pt x="2320" y="113273"/>
                    </a:lnTo>
                    <a:lnTo>
                      <a:pt x="2809" y="114420"/>
                    </a:lnTo>
                    <a:lnTo>
                      <a:pt x="3321" y="115543"/>
                    </a:lnTo>
                    <a:lnTo>
                      <a:pt x="3859" y="116667"/>
                    </a:lnTo>
                    <a:lnTo>
                      <a:pt x="4469" y="117741"/>
                    </a:lnTo>
                    <a:lnTo>
                      <a:pt x="5104" y="118791"/>
                    </a:lnTo>
                    <a:lnTo>
                      <a:pt x="5763" y="119841"/>
                    </a:lnTo>
                    <a:lnTo>
                      <a:pt x="6471" y="120842"/>
                    </a:lnTo>
                    <a:lnTo>
                      <a:pt x="7228" y="121819"/>
                    </a:lnTo>
                    <a:lnTo>
                      <a:pt x="8009" y="122771"/>
                    </a:lnTo>
                    <a:lnTo>
                      <a:pt x="8815" y="123699"/>
                    </a:lnTo>
                    <a:lnTo>
                      <a:pt x="9670" y="124602"/>
                    </a:lnTo>
                    <a:lnTo>
                      <a:pt x="10549" y="125457"/>
                    </a:lnTo>
                    <a:lnTo>
                      <a:pt x="11477" y="126287"/>
                    </a:lnTo>
                    <a:lnTo>
                      <a:pt x="12429" y="127093"/>
                    </a:lnTo>
                    <a:lnTo>
                      <a:pt x="13406" y="127874"/>
                    </a:lnTo>
                    <a:lnTo>
                      <a:pt x="14431" y="128607"/>
                    </a:lnTo>
                    <a:lnTo>
                      <a:pt x="15481" y="129290"/>
                    </a:lnTo>
                    <a:lnTo>
                      <a:pt x="16556" y="129950"/>
                    </a:lnTo>
                    <a:lnTo>
                      <a:pt x="17654" y="130585"/>
                    </a:lnTo>
                    <a:lnTo>
                      <a:pt x="18802" y="131171"/>
                    </a:lnTo>
                    <a:lnTo>
                      <a:pt x="19950" y="131708"/>
                    </a:lnTo>
                    <a:lnTo>
                      <a:pt x="21146" y="132221"/>
                    </a:lnTo>
                    <a:lnTo>
                      <a:pt x="46393" y="142378"/>
                    </a:lnTo>
                    <a:lnTo>
                      <a:pt x="47175" y="142720"/>
                    </a:lnTo>
                    <a:lnTo>
                      <a:pt x="47956" y="143086"/>
                    </a:lnTo>
                    <a:lnTo>
                      <a:pt x="48713" y="143477"/>
                    </a:lnTo>
                    <a:lnTo>
                      <a:pt x="49446" y="143892"/>
                    </a:lnTo>
                    <a:lnTo>
                      <a:pt x="50178" y="144332"/>
                    </a:lnTo>
                    <a:lnTo>
                      <a:pt x="50862" y="144796"/>
                    </a:lnTo>
                    <a:lnTo>
                      <a:pt x="51545" y="145284"/>
                    </a:lnTo>
                    <a:lnTo>
                      <a:pt x="52205" y="145797"/>
                    </a:lnTo>
                    <a:lnTo>
                      <a:pt x="52840" y="146334"/>
                    </a:lnTo>
                    <a:lnTo>
                      <a:pt x="53450" y="146895"/>
                    </a:lnTo>
                    <a:lnTo>
                      <a:pt x="54036" y="147457"/>
                    </a:lnTo>
                    <a:lnTo>
                      <a:pt x="54598" y="148067"/>
                    </a:lnTo>
                    <a:lnTo>
                      <a:pt x="55159" y="148678"/>
                    </a:lnTo>
                    <a:lnTo>
                      <a:pt x="55672" y="149313"/>
                    </a:lnTo>
                    <a:lnTo>
                      <a:pt x="56160" y="149972"/>
                    </a:lnTo>
                    <a:lnTo>
                      <a:pt x="56649" y="150631"/>
                    </a:lnTo>
                    <a:lnTo>
                      <a:pt x="57088" y="151339"/>
                    </a:lnTo>
                    <a:lnTo>
                      <a:pt x="57503" y="152023"/>
                    </a:lnTo>
                    <a:lnTo>
                      <a:pt x="57918" y="152756"/>
                    </a:lnTo>
                    <a:lnTo>
                      <a:pt x="58285" y="153488"/>
                    </a:lnTo>
                    <a:lnTo>
                      <a:pt x="58626" y="154245"/>
                    </a:lnTo>
                    <a:lnTo>
                      <a:pt x="58944" y="155002"/>
                    </a:lnTo>
                    <a:lnTo>
                      <a:pt x="59212" y="155783"/>
                    </a:lnTo>
                    <a:lnTo>
                      <a:pt x="59481" y="156565"/>
                    </a:lnTo>
                    <a:lnTo>
                      <a:pt x="59701" y="157370"/>
                    </a:lnTo>
                    <a:lnTo>
                      <a:pt x="59921" y="158176"/>
                    </a:lnTo>
                    <a:lnTo>
                      <a:pt x="60091" y="159006"/>
                    </a:lnTo>
                    <a:lnTo>
                      <a:pt x="60214" y="159837"/>
                    </a:lnTo>
                    <a:lnTo>
                      <a:pt x="60336" y="160667"/>
                    </a:lnTo>
                    <a:lnTo>
                      <a:pt x="60409" y="161521"/>
                    </a:lnTo>
                    <a:lnTo>
                      <a:pt x="60458" y="162376"/>
                    </a:lnTo>
                    <a:lnTo>
                      <a:pt x="60482" y="163231"/>
                    </a:lnTo>
                    <a:lnTo>
                      <a:pt x="60482" y="192922"/>
                    </a:lnTo>
                    <a:lnTo>
                      <a:pt x="60482" y="193215"/>
                    </a:lnTo>
                    <a:lnTo>
                      <a:pt x="60507" y="193484"/>
                    </a:lnTo>
                    <a:lnTo>
                      <a:pt x="60580" y="194045"/>
                    </a:lnTo>
                    <a:lnTo>
                      <a:pt x="60726" y="194583"/>
                    </a:lnTo>
                    <a:lnTo>
                      <a:pt x="60922" y="195120"/>
                    </a:lnTo>
                    <a:lnTo>
                      <a:pt x="61166" y="195608"/>
                    </a:lnTo>
                    <a:lnTo>
                      <a:pt x="61434" y="196072"/>
                    </a:lnTo>
                    <a:lnTo>
                      <a:pt x="61752" y="196487"/>
                    </a:lnTo>
                    <a:lnTo>
                      <a:pt x="62118" y="196902"/>
                    </a:lnTo>
                    <a:lnTo>
                      <a:pt x="62533" y="197268"/>
                    </a:lnTo>
                    <a:lnTo>
                      <a:pt x="62948" y="197586"/>
                    </a:lnTo>
                    <a:lnTo>
                      <a:pt x="63412" y="197855"/>
                    </a:lnTo>
                    <a:lnTo>
                      <a:pt x="63925" y="198099"/>
                    </a:lnTo>
                    <a:lnTo>
                      <a:pt x="64438" y="198294"/>
                    </a:lnTo>
                    <a:lnTo>
                      <a:pt x="64975" y="198441"/>
                    </a:lnTo>
                    <a:lnTo>
                      <a:pt x="65537" y="198514"/>
                    </a:lnTo>
                    <a:lnTo>
                      <a:pt x="65805" y="198538"/>
                    </a:lnTo>
                    <a:lnTo>
                      <a:pt x="66391" y="198538"/>
                    </a:lnTo>
                    <a:lnTo>
                      <a:pt x="66684" y="198514"/>
                    </a:lnTo>
                    <a:lnTo>
                      <a:pt x="67246" y="198441"/>
                    </a:lnTo>
                    <a:lnTo>
                      <a:pt x="67783" y="198294"/>
                    </a:lnTo>
                    <a:lnTo>
                      <a:pt x="68296" y="198099"/>
                    </a:lnTo>
                    <a:lnTo>
                      <a:pt x="68784" y="197855"/>
                    </a:lnTo>
                    <a:lnTo>
                      <a:pt x="69248" y="197586"/>
                    </a:lnTo>
                    <a:lnTo>
                      <a:pt x="69687" y="197268"/>
                    </a:lnTo>
                    <a:lnTo>
                      <a:pt x="70078" y="196902"/>
                    </a:lnTo>
                    <a:lnTo>
                      <a:pt x="70444" y="196487"/>
                    </a:lnTo>
                    <a:lnTo>
                      <a:pt x="70762" y="196072"/>
                    </a:lnTo>
                    <a:lnTo>
                      <a:pt x="71055" y="195608"/>
                    </a:lnTo>
                    <a:lnTo>
                      <a:pt x="71299" y="195120"/>
                    </a:lnTo>
                    <a:lnTo>
                      <a:pt x="71470" y="194583"/>
                    </a:lnTo>
                    <a:lnTo>
                      <a:pt x="71616" y="194045"/>
                    </a:lnTo>
                    <a:lnTo>
                      <a:pt x="71714" y="193484"/>
                    </a:lnTo>
                    <a:lnTo>
                      <a:pt x="71714" y="193215"/>
                    </a:lnTo>
                    <a:lnTo>
                      <a:pt x="71739" y="192922"/>
                    </a:lnTo>
                    <a:lnTo>
                      <a:pt x="71739" y="163231"/>
                    </a:lnTo>
                    <a:lnTo>
                      <a:pt x="71714" y="161937"/>
                    </a:lnTo>
                    <a:lnTo>
                      <a:pt x="71641" y="160667"/>
                    </a:lnTo>
                    <a:lnTo>
                      <a:pt x="71519" y="159373"/>
                    </a:lnTo>
                    <a:lnTo>
                      <a:pt x="71348" y="158127"/>
                    </a:lnTo>
                    <a:lnTo>
                      <a:pt x="71128" y="156882"/>
                    </a:lnTo>
                    <a:lnTo>
                      <a:pt x="70884" y="155637"/>
                    </a:lnTo>
                    <a:lnTo>
                      <a:pt x="70591" y="154440"/>
                    </a:lnTo>
                    <a:lnTo>
                      <a:pt x="70225" y="153220"/>
                    </a:lnTo>
                    <a:lnTo>
                      <a:pt x="69858" y="152047"/>
                    </a:lnTo>
                    <a:lnTo>
                      <a:pt x="69419" y="150875"/>
                    </a:lnTo>
                    <a:lnTo>
                      <a:pt x="68955" y="149728"/>
                    </a:lnTo>
                    <a:lnTo>
                      <a:pt x="68442" y="148605"/>
                    </a:lnTo>
                    <a:lnTo>
                      <a:pt x="67881" y="147506"/>
                    </a:lnTo>
                    <a:lnTo>
                      <a:pt x="67295" y="146431"/>
                    </a:lnTo>
                    <a:lnTo>
                      <a:pt x="66660" y="145357"/>
                    </a:lnTo>
                    <a:lnTo>
                      <a:pt x="65976" y="144332"/>
                    </a:lnTo>
                    <a:lnTo>
                      <a:pt x="65268" y="143330"/>
                    </a:lnTo>
                    <a:lnTo>
                      <a:pt x="64535" y="142354"/>
                    </a:lnTo>
                    <a:lnTo>
                      <a:pt x="63754" y="141377"/>
                    </a:lnTo>
                    <a:lnTo>
                      <a:pt x="62924" y="140474"/>
                    </a:lnTo>
                    <a:lnTo>
                      <a:pt x="62069" y="139570"/>
                    </a:lnTo>
                    <a:lnTo>
                      <a:pt x="61190" y="138691"/>
                    </a:lnTo>
                    <a:lnTo>
                      <a:pt x="60262" y="137861"/>
                    </a:lnTo>
                    <a:lnTo>
                      <a:pt x="59310" y="137055"/>
                    </a:lnTo>
                    <a:lnTo>
                      <a:pt x="58333" y="136298"/>
                    </a:lnTo>
                    <a:lnTo>
                      <a:pt x="57308" y="135566"/>
                    </a:lnTo>
                    <a:lnTo>
                      <a:pt x="56258" y="134858"/>
                    </a:lnTo>
                    <a:lnTo>
                      <a:pt x="55184" y="134198"/>
                    </a:lnTo>
                    <a:lnTo>
                      <a:pt x="54085" y="133588"/>
                    </a:lnTo>
                    <a:lnTo>
                      <a:pt x="52937" y="133002"/>
                    </a:lnTo>
                    <a:lnTo>
                      <a:pt x="51790" y="132440"/>
                    </a:lnTo>
                    <a:lnTo>
                      <a:pt x="50593" y="131928"/>
                    </a:lnTo>
                    <a:lnTo>
                      <a:pt x="25346" y="121770"/>
                    </a:lnTo>
                    <a:lnTo>
                      <a:pt x="24564" y="121453"/>
                    </a:lnTo>
                    <a:lnTo>
                      <a:pt x="23783" y="121086"/>
                    </a:lnTo>
                    <a:lnTo>
                      <a:pt x="23026" y="120696"/>
                    </a:lnTo>
                    <a:lnTo>
                      <a:pt x="22294" y="120280"/>
                    </a:lnTo>
                    <a:lnTo>
                      <a:pt x="21561" y="119841"/>
                    </a:lnTo>
                    <a:lnTo>
                      <a:pt x="20877" y="119377"/>
                    </a:lnTo>
                    <a:lnTo>
                      <a:pt x="20194" y="118889"/>
                    </a:lnTo>
                    <a:lnTo>
                      <a:pt x="19534" y="118376"/>
                    </a:lnTo>
                    <a:lnTo>
                      <a:pt x="18900" y="117839"/>
                    </a:lnTo>
                    <a:lnTo>
                      <a:pt x="18289" y="117277"/>
                    </a:lnTo>
                    <a:lnTo>
                      <a:pt x="17703" y="116691"/>
                    </a:lnTo>
                    <a:lnTo>
                      <a:pt x="17142" y="116105"/>
                    </a:lnTo>
                    <a:lnTo>
                      <a:pt x="16580" y="115495"/>
                    </a:lnTo>
                    <a:lnTo>
                      <a:pt x="16067" y="114860"/>
                    </a:lnTo>
                    <a:lnTo>
                      <a:pt x="15579" y="114201"/>
                    </a:lnTo>
                    <a:lnTo>
                      <a:pt x="15090" y="113517"/>
                    </a:lnTo>
                    <a:lnTo>
                      <a:pt x="14651" y="112833"/>
                    </a:lnTo>
                    <a:lnTo>
                      <a:pt x="14236" y="112125"/>
                    </a:lnTo>
                    <a:lnTo>
                      <a:pt x="13845" y="111417"/>
                    </a:lnTo>
                    <a:lnTo>
                      <a:pt x="13479" y="110660"/>
                    </a:lnTo>
                    <a:lnTo>
                      <a:pt x="13113" y="109927"/>
                    </a:lnTo>
                    <a:lnTo>
                      <a:pt x="12820" y="109171"/>
                    </a:lnTo>
                    <a:lnTo>
                      <a:pt x="12527" y="108389"/>
                    </a:lnTo>
                    <a:lnTo>
                      <a:pt x="12258" y="107583"/>
                    </a:lnTo>
                    <a:lnTo>
                      <a:pt x="12038" y="106802"/>
                    </a:lnTo>
                    <a:lnTo>
                      <a:pt x="11843" y="105972"/>
                    </a:lnTo>
                    <a:lnTo>
                      <a:pt x="11672" y="105166"/>
                    </a:lnTo>
                    <a:lnTo>
                      <a:pt x="11526" y="104336"/>
                    </a:lnTo>
                    <a:lnTo>
                      <a:pt x="11403" y="103481"/>
                    </a:lnTo>
                    <a:lnTo>
                      <a:pt x="11330" y="102651"/>
                    </a:lnTo>
                    <a:lnTo>
                      <a:pt x="11281" y="101797"/>
                    </a:lnTo>
                    <a:lnTo>
                      <a:pt x="11257" y="100942"/>
                    </a:lnTo>
                    <a:lnTo>
                      <a:pt x="11281" y="100087"/>
                    </a:lnTo>
                    <a:lnTo>
                      <a:pt x="11330" y="99257"/>
                    </a:lnTo>
                    <a:lnTo>
                      <a:pt x="11403" y="98451"/>
                    </a:lnTo>
                    <a:lnTo>
                      <a:pt x="11501" y="97621"/>
                    </a:lnTo>
                    <a:lnTo>
                      <a:pt x="11648" y="96815"/>
                    </a:lnTo>
                    <a:lnTo>
                      <a:pt x="11819" y="96010"/>
                    </a:lnTo>
                    <a:lnTo>
                      <a:pt x="11989" y="95228"/>
                    </a:lnTo>
                    <a:lnTo>
                      <a:pt x="12209" y="94447"/>
                    </a:lnTo>
                    <a:lnTo>
                      <a:pt x="12478" y="93690"/>
                    </a:lnTo>
                    <a:lnTo>
                      <a:pt x="12746" y="92909"/>
                    </a:lnTo>
                    <a:lnTo>
                      <a:pt x="13039" y="92176"/>
                    </a:lnTo>
                    <a:lnTo>
                      <a:pt x="13381" y="91444"/>
                    </a:lnTo>
                    <a:lnTo>
                      <a:pt x="13723" y="90711"/>
                    </a:lnTo>
                    <a:lnTo>
                      <a:pt x="14114" y="90003"/>
                    </a:lnTo>
                    <a:lnTo>
                      <a:pt x="14504" y="89319"/>
                    </a:lnTo>
                    <a:lnTo>
                      <a:pt x="14944" y="88636"/>
                    </a:lnTo>
                    <a:lnTo>
                      <a:pt x="15383" y="87952"/>
                    </a:lnTo>
                    <a:lnTo>
                      <a:pt x="15847" y="87317"/>
                    </a:lnTo>
                    <a:lnTo>
                      <a:pt x="16360" y="86682"/>
                    </a:lnTo>
                    <a:lnTo>
                      <a:pt x="16873" y="86072"/>
                    </a:lnTo>
                    <a:lnTo>
                      <a:pt x="17410" y="85486"/>
                    </a:lnTo>
                    <a:lnTo>
                      <a:pt x="17996" y="84900"/>
                    </a:lnTo>
                    <a:lnTo>
                      <a:pt x="18582" y="84338"/>
                    </a:lnTo>
                    <a:lnTo>
                      <a:pt x="19168" y="83801"/>
                    </a:lnTo>
                    <a:lnTo>
                      <a:pt x="19803" y="83288"/>
                    </a:lnTo>
                    <a:lnTo>
                      <a:pt x="20462" y="82800"/>
                    </a:lnTo>
                    <a:lnTo>
                      <a:pt x="21122" y="82336"/>
                    </a:lnTo>
                    <a:lnTo>
                      <a:pt x="21805" y="81896"/>
                    </a:lnTo>
                    <a:lnTo>
                      <a:pt x="22513" y="81457"/>
                    </a:lnTo>
                    <a:lnTo>
                      <a:pt x="23246" y="81066"/>
                    </a:lnTo>
                    <a:lnTo>
                      <a:pt x="23978" y="80700"/>
                    </a:lnTo>
                    <a:lnTo>
                      <a:pt x="24735" y="80334"/>
                    </a:lnTo>
                    <a:lnTo>
                      <a:pt x="51521" y="68613"/>
                    </a:lnTo>
                    <a:lnTo>
                      <a:pt x="52669" y="68101"/>
                    </a:lnTo>
                    <a:lnTo>
                      <a:pt x="53767" y="67539"/>
                    </a:lnTo>
                    <a:lnTo>
                      <a:pt x="54866" y="66928"/>
                    </a:lnTo>
                    <a:lnTo>
                      <a:pt x="55916" y="66294"/>
                    </a:lnTo>
                    <a:lnTo>
                      <a:pt x="56942" y="65634"/>
                    </a:lnTo>
                    <a:lnTo>
                      <a:pt x="57943" y="64926"/>
                    </a:lnTo>
                    <a:lnTo>
                      <a:pt x="58919" y="64194"/>
                    </a:lnTo>
                    <a:lnTo>
                      <a:pt x="59847" y="63412"/>
                    </a:lnTo>
                    <a:lnTo>
                      <a:pt x="60775" y="62607"/>
                    </a:lnTo>
                    <a:lnTo>
                      <a:pt x="61654" y="61776"/>
                    </a:lnTo>
                    <a:lnTo>
                      <a:pt x="62484" y="60922"/>
                    </a:lnTo>
                    <a:lnTo>
                      <a:pt x="63315" y="60018"/>
                    </a:lnTo>
                    <a:lnTo>
                      <a:pt x="64096" y="59091"/>
                    </a:lnTo>
                    <a:lnTo>
                      <a:pt x="64828" y="58163"/>
                    </a:lnTo>
                    <a:lnTo>
                      <a:pt x="65561" y="57186"/>
                    </a:lnTo>
                    <a:lnTo>
                      <a:pt x="66220" y="56185"/>
                    </a:lnTo>
                    <a:lnTo>
                      <a:pt x="66879" y="55159"/>
                    </a:lnTo>
                    <a:lnTo>
                      <a:pt x="67465" y="54109"/>
                    </a:lnTo>
                    <a:lnTo>
                      <a:pt x="68051" y="53059"/>
                    </a:lnTo>
                    <a:lnTo>
                      <a:pt x="68564" y="51961"/>
                    </a:lnTo>
                    <a:lnTo>
                      <a:pt x="69077" y="50862"/>
                    </a:lnTo>
                    <a:lnTo>
                      <a:pt x="69517" y="49739"/>
                    </a:lnTo>
                    <a:lnTo>
                      <a:pt x="69932" y="48615"/>
                    </a:lnTo>
                    <a:lnTo>
                      <a:pt x="70298" y="47443"/>
                    </a:lnTo>
                    <a:lnTo>
                      <a:pt x="70640" y="46271"/>
                    </a:lnTo>
                    <a:lnTo>
                      <a:pt x="70908" y="45099"/>
                    </a:lnTo>
                    <a:lnTo>
                      <a:pt x="71177" y="43878"/>
                    </a:lnTo>
                    <a:lnTo>
                      <a:pt x="71372" y="42682"/>
                    </a:lnTo>
                    <a:lnTo>
                      <a:pt x="71519" y="41461"/>
                    </a:lnTo>
                    <a:lnTo>
                      <a:pt x="71641" y="40216"/>
                    </a:lnTo>
                    <a:lnTo>
                      <a:pt x="71714" y="38971"/>
                    </a:lnTo>
                    <a:lnTo>
                      <a:pt x="71739" y="37725"/>
                    </a:lnTo>
                    <a:lnTo>
                      <a:pt x="71739" y="5616"/>
                    </a:lnTo>
                    <a:lnTo>
                      <a:pt x="71714" y="5323"/>
                    </a:lnTo>
                    <a:lnTo>
                      <a:pt x="71714" y="5030"/>
                    </a:lnTo>
                    <a:lnTo>
                      <a:pt x="71616" y="4493"/>
                    </a:lnTo>
                    <a:lnTo>
                      <a:pt x="71470" y="3932"/>
                    </a:lnTo>
                    <a:lnTo>
                      <a:pt x="71299" y="3419"/>
                    </a:lnTo>
                    <a:lnTo>
                      <a:pt x="71055" y="2931"/>
                    </a:lnTo>
                    <a:lnTo>
                      <a:pt x="70762" y="2467"/>
                    </a:lnTo>
                    <a:lnTo>
                      <a:pt x="70444" y="2027"/>
                    </a:lnTo>
                    <a:lnTo>
                      <a:pt x="70078" y="1636"/>
                    </a:lnTo>
                    <a:lnTo>
                      <a:pt x="69687" y="1270"/>
                    </a:lnTo>
                    <a:lnTo>
                      <a:pt x="69248" y="953"/>
                    </a:lnTo>
                    <a:lnTo>
                      <a:pt x="68784" y="660"/>
                    </a:lnTo>
                    <a:lnTo>
                      <a:pt x="68296" y="440"/>
                    </a:lnTo>
                    <a:lnTo>
                      <a:pt x="67783" y="245"/>
                    </a:lnTo>
                    <a:lnTo>
                      <a:pt x="67246" y="98"/>
                    </a:lnTo>
                    <a:lnTo>
                      <a:pt x="66684" y="25"/>
                    </a:lnTo>
                    <a:lnTo>
                      <a:pt x="66391"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0"/>
              <p:cNvSpPr/>
              <p:nvPr/>
            </p:nvSpPr>
            <p:spPr>
              <a:xfrm>
                <a:off x="2311997" y="1591077"/>
                <a:ext cx="233252" cy="233252"/>
              </a:xfrm>
              <a:custGeom>
                <a:rect b="b" l="l" r="r" t="t"/>
                <a:pathLst>
                  <a:path extrusionOk="0" h="17459" w="17459">
                    <a:moveTo>
                      <a:pt x="8278" y="0"/>
                    </a:moveTo>
                    <a:lnTo>
                      <a:pt x="7839" y="49"/>
                    </a:lnTo>
                    <a:lnTo>
                      <a:pt x="7399" y="98"/>
                    </a:lnTo>
                    <a:lnTo>
                      <a:pt x="6960" y="171"/>
                    </a:lnTo>
                    <a:lnTo>
                      <a:pt x="6544" y="269"/>
                    </a:lnTo>
                    <a:lnTo>
                      <a:pt x="6129" y="391"/>
                    </a:lnTo>
                    <a:lnTo>
                      <a:pt x="5739" y="537"/>
                    </a:lnTo>
                    <a:lnTo>
                      <a:pt x="5324" y="684"/>
                    </a:lnTo>
                    <a:lnTo>
                      <a:pt x="4957" y="855"/>
                    </a:lnTo>
                    <a:lnTo>
                      <a:pt x="4567" y="1050"/>
                    </a:lnTo>
                    <a:lnTo>
                      <a:pt x="4200" y="1270"/>
                    </a:lnTo>
                    <a:lnTo>
                      <a:pt x="3859" y="1489"/>
                    </a:lnTo>
                    <a:lnTo>
                      <a:pt x="3517" y="1734"/>
                    </a:lnTo>
                    <a:lnTo>
                      <a:pt x="3175" y="1978"/>
                    </a:lnTo>
                    <a:lnTo>
                      <a:pt x="2857" y="2271"/>
                    </a:lnTo>
                    <a:lnTo>
                      <a:pt x="2564" y="2564"/>
                    </a:lnTo>
                    <a:lnTo>
                      <a:pt x="2271" y="2857"/>
                    </a:lnTo>
                    <a:lnTo>
                      <a:pt x="2003" y="3174"/>
                    </a:lnTo>
                    <a:lnTo>
                      <a:pt x="1734" y="3492"/>
                    </a:lnTo>
                    <a:lnTo>
                      <a:pt x="1490" y="3834"/>
                    </a:lnTo>
                    <a:lnTo>
                      <a:pt x="1270" y="4200"/>
                    </a:lnTo>
                    <a:lnTo>
                      <a:pt x="1051" y="4566"/>
                    </a:lnTo>
                    <a:lnTo>
                      <a:pt x="855" y="4932"/>
                    </a:lnTo>
                    <a:lnTo>
                      <a:pt x="684" y="5323"/>
                    </a:lnTo>
                    <a:lnTo>
                      <a:pt x="538" y="5714"/>
                    </a:lnTo>
                    <a:lnTo>
                      <a:pt x="391" y="6129"/>
                    </a:lnTo>
                    <a:lnTo>
                      <a:pt x="269" y="6544"/>
                    </a:lnTo>
                    <a:lnTo>
                      <a:pt x="172" y="6959"/>
                    </a:lnTo>
                    <a:lnTo>
                      <a:pt x="98" y="7398"/>
                    </a:lnTo>
                    <a:lnTo>
                      <a:pt x="50" y="7838"/>
                    </a:lnTo>
                    <a:lnTo>
                      <a:pt x="25" y="8277"/>
                    </a:lnTo>
                    <a:lnTo>
                      <a:pt x="1" y="8717"/>
                    </a:lnTo>
                    <a:lnTo>
                      <a:pt x="25" y="9181"/>
                    </a:lnTo>
                    <a:lnTo>
                      <a:pt x="50" y="9620"/>
                    </a:lnTo>
                    <a:lnTo>
                      <a:pt x="98" y="10060"/>
                    </a:lnTo>
                    <a:lnTo>
                      <a:pt x="172" y="10475"/>
                    </a:lnTo>
                    <a:lnTo>
                      <a:pt x="269" y="10915"/>
                    </a:lnTo>
                    <a:lnTo>
                      <a:pt x="391" y="11330"/>
                    </a:lnTo>
                    <a:lnTo>
                      <a:pt x="538" y="11720"/>
                    </a:lnTo>
                    <a:lnTo>
                      <a:pt x="684" y="12111"/>
                    </a:lnTo>
                    <a:lnTo>
                      <a:pt x="855" y="12502"/>
                    </a:lnTo>
                    <a:lnTo>
                      <a:pt x="1051" y="12892"/>
                    </a:lnTo>
                    <a:lnTo>
                      <a:pt x="1270" y="13259"/>
                    </a:lnTo>
                    <a:lnTo>
                      <a:pt x="1490" y="13600"/>
                    </a:lnTo>
                    <a:lnTo>
                      <a:pt x="1734" y="13942"/>
                    </a:lnTo>
                    <a:lnTo>
                      <a:pt x="2003" y="14284"/>
                    </a:lnTo>
                    <a:lnTo>
                      <a:pt x="2271" y="14602"/>
                    </a:lnTo>
                    <a:lnTo>
                      <a:pt x="2564" y="14895"/>
                    </a:lnTo>
                    <a:lnTo>
                      <a:pt x="2857" y="15188"/>
                    </a:lnTo>
                    <a:lnTo>
                      <a:pt x="3175" y="15456"/>
                    </a:lnTo>
                    <a:lnTo>
                      <a:pt x="3517" y="15725"/>
                    </a:lnTo>
                    <a:lnTo>
                      <a:pt x="3859" y="15969"/>
                    </a:lnTo>
                    <a:lnTo>
                      <a:pt x="4200" y="16189"/>
                    </a:lnTo>
                    <a:lnTo>
                      <a:pt x="4567" y="16384"/>
                    </a:lnTo>
                    <a:lnTo>
                      <a:pt x="4957" y="16579"/>
                    </a:lnTo>
                    <a:lnTo>
                      <a:pt x="5324" y="16775"/>
                    </a:lnTo>
                    <a:lnTo>
                      <a:pt x="5739" y="16921"/>
                    </a:lnTo>
                    <a:lnTo>
                      <a:pt x="6129" y="17068"/>
                    </a:lnTo>
                    <a:lnTo>
                      <a:pt x="6544" y="17165"/>
                    </a:lnTo>
                    <a:lnTo>
                      <a:pt x="6960" y="17263"/>
                    </a:lnTo>
                    <a:lnTo>
                      <a:pt x="7399" y="17361"/>
                    </a:lnTo>
                    <a:lnTo>
                      <a:pt x="7839" y="17410"/>
                    </a:lnTo>
                    <a:lnTo>
                      <a:pt x="8278" y="17434"/>
                    </a:lnTo>
                    <a:lnTo>
                      <a:pt x="8718" y="17458"/>
                    </a:lnTo>
                    <a:lnTo>
                      <a:pt x="9182" y="17434"/>
                    </a:lnTo>
                    <a:lnTo>
                      <a:pt x="9621" y="17410"/>
                    </a:lnTo>
                    <a:lnTo>
                      <a:pt x="10061" y="17361"/>
                    </a:lnTo>
                    <a:lnTo>
                      <a:pt x="10500" y="17263"/>
                    </a:lnTo>
                    <a:lnTo>
                      <a:pt x="10915" y="17165"/>
                    </a:lnTo>
                    <a:lnTo>
                      <a:pt x="11330" y="17068"/>
                    </a:lnTo>
                    <a:lnTo>
                      <a:pt x="11721" y="16921"/>
                    </a:lnTo>
                    <a:lnTo>
                      <a:pt x="12136" y="16775"/>
                    </a:lnTo>
                    <a:lnTo>
                      <a:pt x="12502" y="16579"/>
                    </a:lnTo>
                    <a:lnTo>
                      <a:pt x="12893" y="16384"/>
                    </a:lnTo>
                    <a:lnTo>
                      <a:pt x="13259" y="16189"/>
                    </a:lnTo>
                    <a:lnTo>
                      <a:pt x="13601" y="15969"/>
                    </a:lnTo>
                    <a:lnTo>
                      <a:pt x="13943" y="15725"/>
                    </a:lnTo>
                    <a:lnTo>
                      <a:pt x="14285" y="15456"/>
                    </a:lnTo>
                    <a:lnTo>
                      <a:pt x="14602" y="15188"/>
                    </a:lnTo>
                    <a:lnTo>
                      <a:pt x="14895" y="14895"/>
                    </a:lnTo>
                    <a:lnTo>
                      <a:pt x="15188" y="14602"/>
                    </a:lnTo>
                    <a:lnTo>
                      <a:pt x="15457" y="14284"/>
                    </a:lnTo>
                    <a:lnTo>
                      <a:pt x="15725" y="13942"/>
                    </a:lnTo>
                    <a:lnTo>
                      <a:pt x="15970" y="13600"/>
                    </a:lnTo>
                    <a:lnTo>
                      <a:pt x="16189" y="13259"/>
                    </a:lnTo>
                    <a:lnTo>
                      <a:pt x="16409" y="12892"/>
                    </a:lnTo>
                    <a:lnTo>
                      <a:pt x="16604" y="12502"/>
                    </a:lnTo>
                    <a:lnTo>
                      <a:pt x="16775" y="12111"/>
                    </a:lnTo>
                    <a:lnTo>
                      <a:pt x="16922" y="11720"/>
                    </a:lnTo>
                    <a:lnTo>
                      <a:pt x="17068" y="11330"/>
                    </a:lnTo>
                    <a:lnTo>
                      <a:pt x="17190" y="10915"/>
                    </a:lnTo>
                    <a:lnTo>
                      <a:pt x="17288" y="10475"/>
                    </a:lnTo>
                    <a:lnTo>
                      <a:pt x="17361" y="10060"/>
                    </a:lnTo>
                    <a:lnTo>
                      <a:pt x="17410" y="9620"/>
                    </a:lnTo>
                    <a:lnTo>
                      <a:pt x="17435" y="9181"/>
                    </a:lnTo>
                    <a:lnTo>
                      <a:pt x="17459" y="8717"/>
                    </a:lnTo>
                    <a:lnTo>
                      <a:pt x="17435" y="8277"/>
                    </a:lnTo>
                    <a:lnTo>
                      <a:pt x="17410" y="7838"/>
                    </a:lnTo>
                    <a:lnTo>
                      <a:pt x="17361" y="7398"/>
                    </a:lnTo>
                    <a:lnTo>
                      <a:pt x="17288" y="6959"/>
                    </a:lnTo>
                    <a:lnTo>
                      <a:pt x="17190" y="6544"/>
                    </a:lnTo>
                    <a:lnTo>
                      <a:pt x="17068" y="6129"/>
                    </a:lnTo>
                    <a:lnTo>
                      <a:pt x="16922" y="5714"/>
                    </a:lnTo>
                    <a:lnTo>
                      <a:pt x="16775" y="5323"/>
                    </a:lnTo>
                    <a:lnTo>
                      <a:pt x="16604" y="4932"/>
                    </a:lnTo>
                    <a:lnTo>
                      <a:pt x="16409" y="4566"/>
                    </a:lnTo>
                    <a:lnTo>
                      <a:pt x="16189" y="4200"/>
                    </a:lnTo>
                    <a:lnTo>
                      <a:pt x="15970" y="3834"/>
                    </a:lnTo>
                    <a:lnTo>
                      <a:pt x="15725" y="3492"/>
                    </a:lnTo>
                    <a:lnTo>
                      <a:pt x="15457" y="3174"/>
                    </a:lnTo>
                    <a:lnTo>
                      <a:pt x="15188" y="2857"/>
                    </a:lnTo>
                    <a:lnTo>
                      <a:pt x="14895" y="2564"/>
                    </a:lnTo>
                    <a:lnTo>
                      <a:pt x="14602" y="2271"/>
                    </a:lnTo>
                    <a:lnTo>
                      <a:pt x="14285" y="1978"/>
                    </a:lnTo>
                    <a:lnTo>
                      <a:pt x="13943" y="1734"/>
                    </a:lnTo>
                    <a:lnTo>
                      <a:pt x="13601" y="1489"/>
                    </a:lnTo>
                    <a:lnTo>
                      <a:pt x="13259" y="1270"/>
                    </a:lnTo>
                    <a:lnTo>
                      <a:pt x="12893" y="1050"/>
                    </a:lnTo>
                    <a:lnTo>
                      <a:pt x="12502" y="855"/>
                    </a:lnTo>
                    <a:lnTo>
                      <a:pt x="12136" y="684"/>
                    </a:lnTo>
                    <a:lnTo>
                      <a:pt x="11721" y="537"/>
                    </a:lnTo>
                    <a:lnTo>
                      <a:pt x="11330" y="391"/>
                    </a:lnTo>
                    <a:lnTo>
                      <a:pt x="10915" y="269"/>
                    </a:lnTo>
                    <a:lnTo>
                      <a:pt x="10500" y="171"/>
                    </a:lnTo>
                    <a:lnTo>
                      <a:pt x="10061" y="98"/>
                    </a:lnTo>
                    <a:lnTo>
                      <a:pt x="9621" y="49"/>
                    </a:lnTo>
                    <a:lnTo>
                      <a:pt x="91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0"/>
              <p:cNvSpPr/>
              <p:nvPr/>
            </p:nvSpPr>
            <p:spPr>
              <a:xfrm>
                <a:off x="1512454" y="2916162"/>
                <a:ext cx="233252" cy="232932"/>
              </a:xfrm>
              <a:custGeom>
                <a:rect b="b" l="l" r="r" t="t"/>
                <a:pathLst>
                  <a:path extrusionOk="0" h="17435" w="17459">
                    <a:moveTo>
                      <a:pt x="8277" y="0"/>
                    </a:moveTo>
                    <a:lnTo>
                      <a:pt x="7838" y="49"/>
                    </a:lnTo>
                    <a:lnTo>
                      <a:pt x="7398" y="98"/>
                    </a:lnTo>
                    <a:lnTo>
                      <a:pt x="6959" y="171"/>
                    </a:lnTo>
                    <a:lnTo>
                      <a:pt x="6544" y="269"/>
                    </a:lnTo>
                    <a:lnTo>
                      <a:pt x="6129" y="391"/>
                    </a:lnTo>
                    <a:lnTo>
                      <a:pt x="5714" y="513"/>
                    </a:lnTo>
                    <a:lnTo>
                      <a:pt x="5323" y="684"/>
                    </a:lnTo>
                    <a:lnTo>
                      <a:pt x="4932" y="855"/>
                    </a:lnTo>
                    <a:lnTo>
                      <a:pt x="4566" y="1050"/>
                    </a:lnTo>
                    <a:lnTo>
                      <a:pt x="4200" y="1270"/>
                    </a:lnTo>
                    <a:lnTo>
                      <a:pt x="3834" y="1490"/>
                    </a:lnTo>
                    <a:lnTo>
                      <a:pt x="3492" y="1734"/>
                    </a:lnTo>
                    <a:lnTo>
                      <a:pt x="3174" y="1978"/>
                    </a:lnTo>
                    <a:lnTo>
                      <a:pt x="2857" y="2271"/>
                    </a:lnTo>
                    <a:lnTo>
                      <a:pt x="2564" y="2540"/>
                    </a:lnTo>
                    <a:lnTo>
                      <a:pt x="2271" y="2857"/>
                    </a:lnTo>
                    <a:lnTo>
                      <a:pt x="2002" y="3175"/>
                    </a:lnTo>
                    <a:lnTo>
                      <a:pt x="1734" y="3492"/>
                    </a:lnTo>
                    <a:lnTo>
                      <a:pt x="1489" y="3834"/>
                    </a:lnTo>
                    <a:lnTo>
                      <a:pt x="1270" y="4200"/>
                    </a:lnTo>
                    <a:lnTo>
                      <a:pt x="1050" y="4566"/>
                    </a:lnTo>
                    <a:lnTo>
                      <a:pt x="855" y="4933"/>
                    </a:lnTo>
                    <a:lnTo>
                      <a:pt x="684" y="5323"/>
                    </a:lnTo>
                    <a:lnTo>
                      <a:pt x="537" y="5714"/>
                    </a:lnTo>
                    <a:lnTo>
                      <a:pt x="391" y="6129"/>
                    </a:lnTo>
                    <a:lnTo>
                      <a:pt x="269" y="6544"/>
                    </a:lnTo>
                    <a:lnTo>
                      <a:pt x="171" y="6959"/>
                    </a:lnTo>
                    <a:lnTo>
                      <a:pt x="98" y="7399"/>
                    </a:lnTo>
                    <a:lnTo>
                      <a:pt x="49" y="7838"/>
                    </a:lnTo>
                    <a:lnTo>
                      <a:pt x="0" y="8278"/>
                    </a:lnTo>
                    <a:lnTo>
                      <a:pt x="0" y="8717"/>
                    </a:lnTo>
                    <a:lnTo>
                      <a:pt x="0" y="9181"/>
                    </a:lnTo>
                    <a:lnTo>
                      <a:pt x="49" y="9621"/>
                    </a:lnTo>
                    <a:lnTo>
                      <a:pt x="98" y="10060"/>
                    </a:lnTo>
                    <a:lnTo>
                      <a:pt x="171" y="10475"/>
                    </a:lnTo>
                    <a:lnTo>
                      <a:pt x="269" y="10891"/>
                    </a:lnTo>
                    <a:lnTo>
                      <a:pt x="391" y="11306"/>
                    </a:lnTo>
                    <a:lnTo>
                      <a:pt x="537" y="11721"/>
                    </a:lnTo>
                    <a:lnTo>
                      <a:pt x="684" y="12111"/>
                    </a:lnTo>
                    <a:lnTo>
                      <a:pt x="855" y="12502"/>
                    </a:lnTo>
                    <a:lnTo>
                      <a:pt x="1050" y="12868"/>
                    </a:lnTo>
                    <a:lnTo>
                      <a:pt x="1270" y="13235"/>
                    </a:lnTo>
                    <a:lnTo>
                      <a:pt x="1489" y="13601"/>
                    </a:lnTo>
                    <a:lnTo>
                      <a:pt x="1734" y="13943"/>
                    </a:lnTo>
                    <a:lnTo>
                      <a:pt x="2002" y="14260"/>
                    </a:lnTo>
                    <a:lnTo>
                      <a:pt x="2271" y="14578"/>
                    </a:lnTo>
                    <a:lnTo>
                      <a:pt x="2564" y="14895"/>
                    </a:lnTo>
                    <a:lnTo>
                      <a:pt x="2857" y="15188"/>
                    </a:lnTo>
                    <a:lnTo>
                      <a:pt x="3174" y="15457"/>
                    </a:lnTo>
                    <a:lnTo>
                      <a:pt x="3492" y="15725"/>
                    </a:lnTo>
                    <a:lnTo>
                      <a:pt x="3834" y="15945"/>
                    </a:lnTo>
                    <a:lnTo>
                      <a:pt x="4200" y="16189"/>
                    </a:lnTo>
                    <a:lnTo>
                      <a:pt x="4566" y="16384"/>
                    </a:lnTo>
                    <a:lnTo>
                      <a:pt x="4932" y="16580"/>
                    </a:lnTo>
                    <a:lnTo>
                      <a:pt x="5323" y="16751"/>
                    </a:lnTo>
                    <a:lnTo>
                      <a:pt x="5714" y="16922"/>
                    </a:lnTo>
                    <a:lnTo>
                      <a:pt x="6129" y="17044"/>
                    </a:lnTo>
                    <a:lnTo>
                      <a:pt x="6544" y="17166"/>
                    </a:lnTo>
                    <a:lnTo>
                      <a:pt x="6959" y="17264"/>
                    </a:lnTo>
                    <a:lnTo>
                      <a:pt x="7398" y="17337"/>
                    </a:lnTo>
                    <a:lnTo>
                      <a:pt x="7838" y="17410"/>
                    </a:lnTo>
                    <a:lnTo>
                      <a:pt x="8277" y="17434"/>
                    </a:lnTo>
                    <a:lnTo>
                      <a:pt x="9181" y="17434"/>
                    </a:lnTo>
                    <a:lnTo>
                      <a:pt x="9620" y="17410"/>
                    </a:lnTo>
                    <a:lnTo>
                      <a:pt x="10060" y="17337"/>
                    </a:lnTo>
                    <a:lnTo>
                      <a:pt x="10475" y="17264"/>
                    </a:lnTo>
                    <a:lnTo>
                      <a:pt x="10915" y="17166"/>
                    </a:lnTo>
                    <a:lnTo>
                      <a:pt x="11330" y="17044"/>
                    </a:lnTo>
                    <a:lnTo>
                      <a:pt x="11720" y="16922"/>
                    </a:lnTo>
                    <a:lnTo>
                      <a:pt x="12111" y="16751"/>
                    </a:lnTo>
                    <a:lnTo>
                      <a:pt x="12502" y="16580"/>
                    </a:lnTo>
                    <a:lnTo>
                      <a:pt x="12892" y="16384"/>
                    </a:lnTo>
                    <a:lnTo>
                      <a:pt x="13259" y="16189"/>
                    </a:lnTo>
                    <a:lnTo>
                      <a:pt x="13600" y="15945"/>
                    </a:lnTo>
                    <a:lnTo>
                      <a:pt x="13942" y="15725"/>
                    </a:lnTo>
                    <a:lnTo>
                      <a:pt x="14284" y="15457"/>
                    </a:lnTo>
                    <a:lnTo>
                      <a:pt x="14602" y="15188"/>
                    </a:lnTo>
                    <a:lnTo>
                      <a:pt x="14895" y="14895"/>
                    </a:lnTo>
                    <a:lnTo>
                      <a:pt x="15188" y="14578"/>
                    </a:lnTo>
                    <a:lnTo>
                      <a:pt x="15456" y="14260"/>
                    </a:lnTo>
                    <a:lnTo>
                      <a:pt x="15725" y="13943"/>
                    </a:lnTo>
                    <a:lnTo>
                      <a:pt x="15969" y="13601"/>
                    </a:lnTo>
                    <a:lnTo>
                      <a:pt x="16189" y="13235"/>
                    </a:lnTo>
                    <a:lnTo>
                      <a:pt x="16408" y="12868"/>
                    </a:lnTo>
                    <a:lnTo>
                      <a:pt x="16579" y="12502"/>
                    </a:lnTo>
                    <a:lnTo>
                      <a:pt x="16775" y="12111"/>
                    </a:lnTo>
                    <a:lnTo>
                      <a:pt x="16921" y="11721"/>
                    </a:lnTo>
                    <a:lnTo>
                      <a:pt x="17068" y="11306"/>
                    </a:lnTo>
                    <a:lnTo>
                      <a:pt x="17165" y="10891"/>
                    </a:lnTo>
                    <a:lnTo>
                      <a:pt x="17263" y="10475"/>
                    </a:lnTo>
                    <a:lnTo>
                      <a:pt x="17361" y="10060"/>
                    </a:lnTo>
                    <a:lnTo>
                      <a:pt x="17410" y="9621"/>
                    </a:lnTo>
                    <a:lnTo>
                      <a:pt x="17434" y="9181"/>
                    </a:lnTo>
                    <a:lnTo>
                      <a:pt x="17458" y="8717"/>
                    </a:lnTo>
                    <a:lnTo>
                      <a:pt x="17434" y="8278"/>
                    </a:lnTo>
                    <a:lnTo>
                      <a:pt x="17410" y="7838"/>
                    </a:lnTo>
                    <a:lnTo>
                      <a:pt x="17361" y="7399"/>
                    </a:lnTo>
                    <a:lnTo>
                      <a:pt x="17263" y="6959"/>
                    </a:lnTo>
                    <a:lnTo>
                      <a:pt x="17165" y="6544"/>
                    </a:lnTo>
                    <a:lnTo>
                      <a:pt x="17068" y="6129"/>
                    </a:lnTo>
                    <a:lnTo>
                      <a:pt x="16921" y="5714"/>
                    </a:lnTo>
                    <a:lnTo>
                      <a:pt x="16775" y="5323"/>
                    </a:lnTo>
                    <a:lnTo>
                      <a:pt x="16579" y="4933"/>
                    </a:lnTo>
                    <a:lnTo>
                      <a:pt x="16408" y="4566"/>
                    </a:lnTo>
                    <a:lnTo>
                      <a:pt x="16189" y="4200"/>
                    </a:lnTo>
                    <a:lnTo>
                      <a:pt x="15969" y="3834"/>
                    </a:lnTo>
                    <a:lnTo>
                      <a:pt x="15725" y="3492"/>
                    </a:lnTo>
                    <a:lnTo>
                      <a:pt x="15456" y="3175"/>
                    </a:lnTo>
                    <a:lnTo>
                      <a:pt x="15188" y="2857"/>
                    </a:lnTo>
                    <a:lnTo>
                      <a:pt x="14895" y="2540"/>
                    </a:lnTo>
                    <a:lnTo>
                      <a:pt x="14602" y="2271"/>
                    </a:lnTo>
                    <a:lnTo>
                      <a:pt x="14284" y="1978"/>
                    </a:lnTo>
                    <a:lnTo>
                      <a:pt x="13942" y="1734"/>
                    </a:lnTo>
                    <a:lnTo>
                      <a:pt x="13600" y="1490"/>
                    </a:lnTo>
                    <a:lnTo>
                      <a:pt x="13259" y="1270"/>
                    </a:lnTo>
                    <a:lnTo>
                      <a:pt x="12892" y="1050"/>
                    </a:lnTo>
                    <a:lnTo>
                      <a:pt x="12502" y="855"/>
                    </a:lnTo>
                    <a:lnTo>
                      <a:pt x="12111" y="684"/>
                    </a:lnTo>
                    <a:lnTo>
                      <a:pt x="11720" y="513"/>
                    </a:lnTo>
                    <a:lnTo>
                      <a:pt x="11330" y="391"/>
                    </a:lnTo>
                    <a:lnTo>
                      <a:pt x="10915" y="269"/>
                    </a:lnTo>
                    <a:lnTo>
                      <a:pt x="10475" y="171"/>
                    </a:lnTo>
                    <a:lnTo>
                      <a:pt x="10060" y="98"/>
                    </a:lnTo>
                    <a:lnTo>
                      <a:pt x="9620" y="49"/>
                    </a:lnTo>
                    <a:lnTo>
                      <a:pt x="91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0"/>
              <p:cNvSpPr/>
              <p:nvPr/>
            </p:nvSpPr>
            <p:spPr>
              <a:xfrm>
                <a:off x="2303847" y="4157412"/>
                <a:ext cx="233252" cy="233252"/>
              </a:xfrm>
              <a:custGeom>
                <a:rect b="b" l="l" r="r" t="t"/>
                <a:pathLst>
                  <a:path extrusionOk="0" h="17459" w="17459">
                    <a:moveTo>
                      <a:pt x="8278" y="1"/>
                    </a:moveTo>
                    <a:lnTo>
                      <a:pt x="7838" y="49"/>
                    </a:lnTo>
                    <a:lnTo>
                      <a:pt x="7399" y="98"/>
                    </a:lnTo>
                    <a:lnTo>
                      <a:pt x="6959" y="171"/>
                    </a:lnTo>
                    <a:lnTo>
                      <a:pt x="6544" y="269"/>
                    </a:lnTo>
                    <a:lnTo>
                      <a:pt x="6129" y="391"/>
                    </a:lnTo>
                    <a:lnTo>
                      <a:pt x="5714" y="538"/>
                    </a:lnTo>
                    <a:lnTo>
                      <a:pt x="5323" y="684"/>
                    </a:lnTo>
                    <a:lnTo>
                      <a:pt x="4933" y="855"/>
                    </a:lnTo>
                    <a:lnTo>
                      <a:pt x="4566" y="1051"/>
                    </a:lnTo>
                    <a:lnTo>
                      <a:pt x="4200" y="1270"/>
                    </a:lnTo>
                    <a:lnTo>
                      <a:pt x="3858" y="1490"/>
                    </a:lnTo>
                    <a:lnTo>
                      <a:pt x="3516" y="1734"/>
                    </a:lnTo>
                    <a:lnTo>
                      <a:pt x="3174" y="2003"/>
                    </a:lnTo>
                    <a:lnTo>
                      <a:pt x="2857" y="2271"/>
                    </a:lnTo>
                    <a:lnTo>
                      <a:pt x="2564" y="2564"/>
                    </a:lnTo>
                    <a:lnTo>
                      <a:pt x="2271" y="2857"/>
                    </a:lnTo>
                    <a:lnTo>
                      <a:pt x="2002" y="3175"/>
                    </a:lnTo>
                    <a:lnTo>
                      <a:pt x="1734" y="3492"/>
                    </a:lnTo>
                    <a:lnTo>
                      <a:pt x="1490" y="3859"/>
                    </a:lnTo>
                    <a:lnTo>
                      <a:pt x="1270" y="4200"/>
                    </a:lnTo>
                    <a:lnTo>
                      <a:pt x="1050" y="4567"/>
                    </a:lnTo>
                    <a:lnTo>
                      <a:pt x="855" y="4933"/>
                    </a:lnTo>
                    <a:lnTo>
                      <a:pt x="684" y="5324"/>
                    </a:lnTo>
                    <a:lnTo>
                      <a:pt x="537" y="5714"/>
                    </a:lnTo>
                    <a:lnTo>
                      <a:pt x="391" y="6129"/>
                    </a:lnTo>
                    <a:lnTo>
                      <a:pt x="269" y="6544"/>
                    </a:lnTo>
                    <a:lnTo>
                      <a:pt x="171" y="6960"/>
                    </a:lnTo>
                    <a:lnTo>
                      <a:pt x="98" y="7399"/>
                    </a:lnTo>
                    <a:lnTo>
                      <a:pt x="49" y="7839"/>
                    </a:lnTo>
                    <a:lnTo>
                      <a:pt x="0" y="8278"/>
                    </a:lnTo>
                    <a:lnTo>
                      <a:pt x="0" y="8718"/>
                    </a:lnTo>
                    <a:lnTo>
                      <a:pt x="0" y="9182"/>
                    </a:lnTo>
                    <a:lnTo>
                      <a:pt x="49" y="9621"/>
                    </a:lnTo>
                    <a:lnTo>
                      <a:pt x="98" y="10061"/>
                    </a:lnTo>
                    <a:lnTo>
                      <a:pt x="171" y="10476"/>
                    </a:lnTo>
                    <a:lnTo>
                      <a:pt x="269" y="10915"/>
                    </a:lnTo>
                    <a:lnTo>
                      <a:pt x="391" y="11330"/>
                    </a:lnTo>
                    <a:lnTo>
                      <a:pt x="537" y="11721"/>
                    </a:lnTo>
                    <a:lnTo>
                      <a:pt x="684" y="12112"/>
                    </a:lnTo>
                    <a:lnTo>
                      <a:pt x="855" y="12502"/>
                    </a:lnTo>
                    <a:lnTo>
                      <a:pt x="1050" y="12893"/>
                    </a:lnTo>
                    <a:lnTo>
                      <a:pt x="1270" y="13259"/>
                    </a:lnTo>
                    <a:lnTo>
                      <a:pt x="1490" y="13601"/>
                    </a:lnTo>
                    <a:lnTo>
                      <a:pt x="1734" y="13943"/>
                    </a:lnTo>
                    <a:lnTo>
                      <a:pt x="2002" y="14285"/>
                    </a:lnTo>
                    <a:lnTo>
                      <a:pt x="2271" y="14602"/>
                    </a:lnTo>
                    <a:lnTo>
                      <a:pt x="2564" y="14895"/>
                    </a:lnTo>
                    <a:lnTo>
                      <a:pt x="2857" y="15188"/>
                    </a:lnTo>
                    <a:lnTo>
                      <a:pt x="3174" y="15457"/>
                    </a:lnTo>
                    <a:lnTo>
                      <a:pt x="3516" y="15725"/>
                    </a:lnTo>
                    <a:lnTo>
                      <a:pt x="3858" y="15970"/>
                    </a:lnTo>
                    <a:lnTo>
                      <a:pt x="4200" y="16189"/>
                    </a:lnTo>
                    <a:lnTo>
                      <a:pt x="4566" y="16409"/>
                    </a:lnTo>
                    <a:lnTo>
                      <a:pt x="4933" y="16580"/>
                    </a:lnTo>
                    <a:lnTo>
                      <a:pt x="5323" y="16775"/>
                    </a:lnTo>
                    <a:lnTo>
                      <a:pt x="5714" y="16922"/>
                    </a:lnTo>
                    <a:lnTo>
                      <a:pt x="6129" y="17068"/>
                    </a:lnTo>
                    <a:lnTo>
                      <a:pt x="6544" y="17166"/>
                    </a:lnTo>
                    <a:lnTo>
                      <a:pt x="6959" y="17264"/>
                    </a:lnTo>
                    <a:lnTo>
                      <a:pt x="7399" y="17361"/>
                    </a:lnTo>
                    <a:lnTo>
                      <a:pt x="7838" y="17410"/>
                    </a:lnTo>
                    <a:lnTo>
                      <a:pt x="8278" y="17435"/>
                    </a:lnTo>
                    <a:lnTo>
                      <a:pt x="8717" y="17459"/>
                    </a:lnTo>
                    <a:lnTo>
                      <a:pt x="9181" y="17435"/>
                    </a:lnTo>
                    <a:lnTo>
                      <a:pt x="9621" y="17410"/>
                    </a:lnTo>
                    <a:lnTo>
                      <a:pt x="10060" y="17361"/>
                    </a:lnTo>
                    <a:lnTo>
                      <a:pt x="10475" y="17264"/>
                    </a:lnTo>
                    <a:lnTo>
                      <a:pt x="10915" y="17166"/>
                    </a:lnTo>
                    <a:lnTo>
                      <a:pt x="11330" y="17068"/>
                    </a:lnTo>
                    <a:lnTo>
                      <a:pt x="11721" y="16922"/>
                    </a:lnTo>
                    <a:lnTo>
                      <a:pt x="12111" y="16775"/>
                    </a:lnTo>
                    <a:lnTo>
                      <a:pt x="12502" y="16580"/>
                    </a:lnTo>
                    <a:lnTo>
                      <a:pt x="12893" y="16409"/>
                    </a:lnTo>
                    <a:lnTo>
                      <a:pt x="13259" y="16189"/>
                    </a:lnTo>
                    <a:lnTo>
                      <a:pt x="13601" y="15970"/>
                    </a:lnTo>
                    <a:lnTo>
                      <a:pt x="13942" y="15725"/>
                    </a:lnTo>
                    <a:lnTo>
                      <a:pt x="14284" y="15457"/>
                    </a:lnTo>
                    <a:lnTo>
                      <a:pt x="14602" y="15188"/>
                    </a:lnTo>
                    <a:lnTo>
                      <a:pt x="14895" y="14895"/>
                    </a:lnTo>
                    <a:lnTo>
                      <a:pt x="15188" y="14602"/>
                    </a:lnTo>
                    <a:lnTo>
                      <a:pt x="15456" y="14285"/>
                    </a:lnTo>
                    <a:lnTo>
                      <a:pt x="15725" y="13943"/>
                    </a:lnTo>
                    <a:lnTo>
                      <a:pt x="15969" y="13601"/>
                    </a:lnTo>
                    <a:lnTo>
                      <a:pt x="16189" y="13259"/>
                    </a:lnTo>
                    <a:lnTo>
                      <a:pt x="16409" y="12893"/>
                    </a:lnTo>
                    <a:lnTo>
                      <a:pt x="16580" y="12502"/>
                    </a:lnTo>
                    <a:lnTo>
                      <a:pt x="16775" y="12112"/>
                    </a:lnTo>
                    <a:lnTo>
                      <a:pt x="16921" y="11721"/>
                    </a:lnTo>
                    <a:lnTo>
                      <a:pt x="17068" y="11330"/>
                    </a:lnTo>
                    <a:lnTo>
                      <a:pt x="17166" y="10915"/>
                    </a:lnTo>
                    <a:lnTo>
                      <a:pt x="17263" y="10476"/>
                    </a:lnTo>
                    <a:lnTo>
                      <a:pt x="17361" y="10061"/>
                    </a:lnTo>
                    <a:lnTo>
                      <a:pt x="17410" y="9621"/>
                    </a:lnTo>
                    <a:lnTo>
                      <a:pt x="17434" y="9182"/>
                    </a:lnTo>
                    <a:lnTo>
                      <a:pt x="17459" y="8718"/>
                    </a:lnTo>
                    <a:lnTo>
                      <a:pt x="17434" y="8278"/>
                    </a:lnTo>
                    <a:lnTo>
                      <a:pt x="17410" y="7839"/>
                    </a:lnTo>
                    <a:lnTo>
                      <a:pt x="17361" y="7399"/>
                    </a:lnTo>
                    <a:lnTo>
                      <a:pt x="17263" y="6960"/>
                    </a:lnTo>
                    <a:lnTo>
                      <a:pt x="17166" y="6544"/>
                    </a:lnTo>
                    <a:lnTo>
                      <a:pt x="17068" y="6129"/>
                    </a:lnTo>
                    <a:lnTo>
                      <a:pt x="16921" y="5714"/>
                    </a:lnTo>
                    <a:lnTo>
                      <a:pt x="16775" y="5324"/>
                    </a:lnTo>
                    <a:lnTo>
                      <a:pt x="16580" y="4933"/>
                    </a:lnTo>
                    <a:lnTo>
                      <a:pt x="16409" y="4567"/>
                    </a:lnTo>
                    <a:lnTo>
                      <a:pt x="16189" y="4200"/>
                    </a:lnTo>
                    <a:lnTo>
                      <a:pt x="15969" y="3859"/>
                    </a:lnTo>
                    <a:lnTo>
                      <a:pt x="15725" y="3492"/>
                    </a:lnTo>
                    <a:lnTo>
                      <a:pt x="15456" y="3175"/>
                    </a:lnTo>
                    <a:lnTo>
                      <a:pt x="15188" y="2857"/>
                    </a:lnTo>
                    <a:lnTo>
                      <a:pt x="14895" y="2564"/>
                    </a:lnTo>
                    <a:lnTo>
                      <a:pt x="14602" y="2271"/>
                    </a:lnTo>
                    <a:lnTo>
                      <a:pt x="14284" y="2003"/>
                    </a:lnTo>
                    <a:lnTo>
                      <a:pt x="13942" y="1734"/>
                    </a:lnTo>
                    <a:lnTo>
                      <a:pt x="13601" y="1490"/>
                    </a:lnTo>
                    <a:lnTo>
                      <a:pt x="13259" y="1270"/>
                    </a:lnTo>
                    <a:lnTo>
                      <a:pt x="12893" y="1051"/>
                    </a:lnTo>
                    <a:lnTo>
                      <a:pt x="12502" y="855"/>
                    </a:lnTo>
                    <a:lnTo>
                      <a:pt x="12111" y="684"/>
                    </a:lnTo>
                    <a:lnTo>
                      <a:pt x="11721" y="538"/>
                    </a:lnTo>
                    <a:lnTo>
                      <a:pt x="11330" y="391"/>
                    </a:lnTo>
                    <a:lnTo>
                      <a:pt x="10915" y="269"/>
                    </a:lnTo>
                    <a:lnTo>
                      <a:pt x="10475" y="171"/>
                    </a:lnTo>
                    <a:lnTo>
                      <a:pt x="10060" y="98"/>
                    </a:lnTo>
                    <a:lnTo>
                      <a:pt x="9621" y="49"/>
                    </a:lnTo>
                    <a:lnTo>
                      <a:pt x="91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0"/>
              <p:cNvSpPr/>
              <p:nvPr/>
            </p:nvSpPr>
            <p:spPr>
              <a:xfrm>
                <a:off x="1563663" y="1670342"/>
                <a:ext cx="958099" cy="2652481"/>
              </a:xfrm>
              <a:custGeom>
                <a:rect b="b" l="l" r="r" t="t"/>
                <a:pathLst>
                  <a:path extrusionOk="0" h="198539" w="71714">
                    <a:moveTo>
                      <a:pt x="5348" y="0"/>
                    </a:moveTo>
                    <a:lnTo>
                      <a:pt x="5055" y="25"/>
                    </a:lnTo>
                    <a:lnTo>
                      <a:pt x="4493" y="98"/>
                    </a:lnTo>
                    <a:lnTo>
                      <a:pt x="3956" y="245"/>
                    </a:lnTo>
                    <a:lnTo>
                      <a:pt x="3443" y="440"/>
                    </a:lnTo>
                    <a:lnTo>
                      <a:pt x="2955" y="660"/>
                    </a:lnTo>
                    <a:lnTo>
                      <a:pt x="2491" y="953"/>
                    </a:lnTo>
                    <a:lnTo>
                      <a:pt x="2052" y="1270"/>
                    </a:lnTo>
                    <a:lnTo>
                      <a:pt x="1661" y="1636"/>
                    </a:lnTo>
                    <a:lnTo>
                      <a:pt x="1295" y="2027"/>
                    </a:lnTo>
                    <a:lnTo>
                      <a:pt x="953" y="2467"/>
                    </a:lnTo>
                    <a:lnTo>
                      <a:pt x="684" y="2931"/>
                    </a:lnTo>
                    <a:lnTo>
                      <a:pt x="440" y="3419"/>
                    </a:lnTo>
                    <a:lnTo>
                      <a:pt x="245" y="3932"/>
                    </a:lnTo>
                    <a:lnTo>
                      <a:pt x="123" y="4493"/>
                    </a:lnTo>
                    <a:lnTo>
                      <a:pt x="25" y="5030"/>
                    </a:lnTo>
                    <a:lnTo>
                      <a:pt x="1" y="5323"/>
                    </a:lnTo>
                    <a:lnTo>
                      <a:pt x="1" y="5616"/>
                    </a:lnTo>
                    <a:lnTo>
                      <a:pt x="1" y="37725"/>
                    </a:lnTo>
                    <a:lnTo>
                      <a:pt x="25" y="38971"/>
                    </a:lnTo>
                    <a:lnTo>
                      <a:pt x="98" y="40216"/>
                    </a:lnTo>
                    <a:lnTo>
                      <a:pt x="196" y="41461"/>
                    </a:lnTo>
                    <a:lnTo>
                      <a:pt x="367" y="42682"/>
                    </a:lnTo>
                    <a:lnTo>
                      <a:pt x="562" y="43878"/>
                    </a:lnTo>
                    <a:lnTo>
                      <a:pt x="806" y="45099"/>
                    </a:lnTo>
                    <a:lnTo>
                      <a:pt x="1099" y="46271"/>
                    </a:lnTo>
                    <a:lnTo>
                      <a:pt x="1441" y="47443"/>
                    </a:lnTo>
                    <a:lnTo>
                      <a:pt x="1807" y="48615"/>
                    </a:lnTo>
                    <a:lnTo>
                      <a:pt x="2222" y="49739"/>
                    </a:lnTo>
                    <a:lnTo>
                      <a:pt x="2662" y="50862"/>
                    </a:lnTo>
                    <a:lnTo>
                      <a:pt x="3150" y="51961"/>
                    </a:lnTo>
                    <a:lnTo>
                      <a:pt x="3688" y="53059"/>
                    </a:lnTo>
                    <a:lnTo>
                      <a:pt x="4249" y="54109"/>
                    </a:lnTo>
                    <a:lnTo>
                      <a:pt x="4860" y="55159"/>
                    </a:lnTo>
                    <a:lnTo>
                      <a:pt x="5494" y="56185"/>
                    </a:lnTo>
                    <a:lnTo>
                      <a:pt x="6178" y="57186"/>
                    </a:lnTo>
                    <a:lnTo>
                      <a:pt x="6886" y="58163"/>
                    </a:lnTo>
                    <a:lnTo>
                      <a:pt x="7643" y="59091"/>
                    </a:lnTo>
                    <a:lnTo>
                      <a:pt x="8424" y="60018"/>
                    </a:lnTo>
                    <a:lnTo>
                      <a:pt x="9230" y="60922"/>
                    </a:lnTo>
                    <a:lnTo>
                      <a:pt x="10085" y="61776"/>
                    </a:lnTo>
                    <a:lnTo>
                      <a:pt x="10964" y="62607"/>
                    </a:lnTo>
                    <a:lnTo>
                      <a:pt x="11867" y="63412"/>
                    </a:lnTo>
                    <a:lnTo>
                      <a:pt x="12820" y="64194"/>
                    </a:lnTo>
                    <a:lnTo>
                      <a:pt x="13796" y="64926"/>
                    </a:lnTo>
                    <a:lnTo>
                      <a:pt x="14797" y="65634"/>
                    </a:lnTo>
                    <a:lnTo>
                      <a:pt x="15823" y="66294"/>
                    </a:lnTo>
                    <a:lnTo>
                      <a:pt x="16873" y="66928"/>
                    </a:lnTo>
                    <a:lnTo>
                      <a:pt x="17972" y="67539"/>
                    </a:lnTo>
                    <a:lnTo>
                      <a:pt x="19070" y="68101"/>
                    </a:lnTo>
                    <a:lnTo>
                      <a:pt x="20218" y="68613"/>
                    </a:lnTo>
                    <a:lnTo>
                      <a:pt x="47004" y="80334"/>
                    </a:lnTo>
                    <a:lnTo>
                      <a:pt x="47761" y="80700"/>
                    </a:lnTo>
                    <a:lnTo>
                      <a:pt x="48493" y="81066"/>
                    </a:lnTo>
                    <a:lnTo>
                      <a:pt x="49226" y="81457"/>
                    </a:lnTo>
                    <a:lnTo>
                      <a:pt x="49934" y="81896"/>
                    </a:lnTo>
                    <a:lnTo>
                      <a:pt x="50617" y="82336"/>
                    </a:lnTo>
                    <a:lnTo>
                      <a:pt x="51277" y="82800"/>
                    </a:lnTo>
                    <a:lnTo>
                      <a:pt x="51936" y="83288"/>
                    </a:lnTo>
                    <a:lnTo>
                      <a:pt x="52546" y="83801"/>
                    </a:lnTo>
                    <a:lnTo>
                      <a:pt x="53157" y="84338"/>
                    </a:lnTo>
                    <a:lnTo>
                      <a:pt x="53743" y="84900"/>
                    </a:lnTo>
                    <a:lnTo>
                      <a:pt x="54304" y="85486"/>
                    </a:lnTo>
                    <a:lnTo>
                      <a:pt x="54866" y="86072"/>
                    </a:lnTo>
                    <a:lnTo>
                      <a:pt x="55379" y="86682"/>
                    </a:lnTo>
                    <a:lnTo>
                      <a:pt x="55867" y="87317"/>
                    </a:lnTo>
                    <a:lnTo>
                      <a:pt x="56356" y="87952"/>
                    </a:lnTo>
                    <a:lnTo>
                      <a:pt x="56795" y="88636"/>
                    </a:lnTo>
                    <a:lnTo>
                      <a:pt x="57235" y="89319"/>
                    </a:lnTo>
                    <a:lnTo>
                      <a:pt x="57625" y="90003"/>
                    </a:lnTo>
                    <a:lnTo>
                      <a:pt x="58016" y="90711"/>
                    </a:lnTo>
                    <a:lnTo>
                      <a:pt x="58358" y="91444"/>
                    </a:lnTo>
                    <a:lnTo>
                      <a:pt x="58700" y="92176"/>
                    </a:lnTo>
                    <a:lnTo>
                      <a:pt x="58993" y="92909"/>
                    </a:lnTo>
                    <a:lnTo>
                      <a:pt x="59261" y="93690"/>
                    </a:lnTo>
                    <a:lnTo>
                      <a:pt x="59505" y="94447"/>
                    </a:lnTo>
                    <a:lnTo>
                      <a:pt x="59725" y="95228"/>
                    </a:lnTo>
                    <a:lnTo>
                      <a:pt x="59920" y="96010"/>
                    </a:lnTo>
                    <a:lnTo>
                      <a:pt x="60091" y="96815"/>
                    </a:lnTo>
                    <a:lnTo>
                      <a:pt x="60213" y="97621"/>
                    </a:lnTo>
                    <a:lnTo>
                      <a:pt x="60336" y="98451"/>
                    </a:lnTo>
                    <a:lnTo>
                      <a:pt x="60409" y="99257"/>
                    </a:lnTo>
                    <a:lnTo>
                      <a:pt x="60458" y="100087"/>
                    </a:lnTo>
                    <a:lnTo>
                      <a:pt x="60458" y="100942"/>
                    </a:lnTo>
                    <a:lnTo>
                      <a:pt x="60458" y="101797"/>
                    </a:lnTo>
                    <a:lnTo>
                      <a:pt x="60409" y="102651"/>
                    </a:lnTo>
                    <a:lnTo>
                      <a:pt x="60311" y="103481"/>
                    </a:lnTo>
                    <a:lnTo>
                      <a:pt x="60213" y="104336"/>
                    </a:lnTo>
                    <a:lnTo>
                      <a:pt x="60067" y="105166"/>
                    </a:lnTo>
                    <a:lnTo>
                      <a:pt x="59896" y="105972"/>
                    </a:lnTo>
                    <a:lnTo>
                      <a:pt x="59701" y="106802"/>
                    </a:lnTo>
                    <a:lnTo>
                      <a:pt x="59481" y="107583"/>
                    </a:lnTo>
                    <a:lnTo>
                      <a:pt x="59212" y="108389"/>
                    </a:lnTo>
                    <a:lnTo>
                      <a:pt x="58919" y="109171"/>
                    </a:lnTo>
                    <a:lnTo>
                      <a:pt x="58602" y="109927"/>
                    </a:lnTo>
                    <a:lnTo>
                      <a:pt x="58260" y="110660"/>
                    </a:lnTo>
                    <a:lnTo>
                      <a:pt x="57894" y="111417"/>
                    </a:lnTo>
                    <a:lnTo>
                      <a:pt x="57503" y="112125"/>
                    </a:lnTo>
                    <a:lnTo>
                      <a:pt x="57088" y="112833"/>
                    </a:lnTo>
                    <a:lnTo>
                      <a:pt x="56624" y="113517"/>
                    </a:lnTo>
                    <a:lnTo>
                      <a:pt x="56160" y="114201"/>
                    </a:lnTo>
                    <a:lnTo>
                      <a:pt x="55672" y="114860"/>
                    </a:lnTo>
                    <a:lnTo>
                      <a:pt x="55135" y="115495"/>
                    </a:lnTo>
                    <a:lnTo>
                      <a:pt x="54597" y="116105"/>
                    </a:lnTo>
                    <a:lnTo>
                      <a:pt x="54036" y="116691"/>
                    </a:lnTo>
                    <a:lnTo>
                      <a:pt x="53450" y="117277"/>
                    </a:lnTo>
                    <a:lnTo>
                      <a:pt x="52839" y="117839"/>
                    </a:lnTo>
                    <a:lnTo>
                      <a:pt x="52205" y="118376"/>
                    </a:lnTo>
                    <a:lnTo>
                      <a:pt x="51545" y="118889"/>
                    </a:lnTo>
                    <a:lnTo>
                      <a:pt x="50862" y="119377"/>
                    </a:lnTo>
                    <a:lnTo>
                      <a:pt x="50154" y="119841"/>
                    </a:lnTo>
                    <a:lnTo>
                      <a:pt x="49445" y="120280"/>
                    </a:lnTo>
                    <a:lnTo>
                      <a:pt x="48713" y="120696"/>
                    </a:lnTo>
                    <a:lnTo>
                      <a:pt x="47956" y="121086"/>
                    </a:lnTo>
                    <a:lnTo>
                      <a:pt x="47175" y="121453"/>
                    </a:lnTo>
                    <a:lnTo>
                      <a:pt x="46393" y="121770"/>
                    </a:lnTo>
                    <a:lnTo>
                      <a:pt x="21146" y="131928"/>
                    </a:lnTo>
                    <a:lnTo>
                      <a:pt x="19949" y="132440"/>
                    </a:lnTo>
                    <a:lnTo>
                      <a:pt x="18777" y="133002"/>
                    </a:lnTo>
                    <a:lnTo>
                      <a:pt x="17654" y="133588"/>
                    </a:lnTo>
                    <a:lnTo>
                      <a:pt x="16555" y="134198"/>
                    </a:lnTo>
                    <a:lnTo>
                      <a:pt x="15457" y="134858"/>
                    </a:lnTo>
                    <a:lnTo>
                      <a:pt x="14431" y="135566"/>
                    </a:lnTo>
                    <a:lnTo>
                      <a:pt x="13406" y="136298"/>
                    </a:lnTo>
                    <a:lnTo>
                      <a:pt x="12429" y="137055"/>
                    </a:lnTo>
                    <a:lnTo>
                      <a:pt x="11477" y="137861"/>
                    </a:lnTo>
                    <a:lnTo>
                      <a:pt x="10549" y="138691"/>
                    </a:lnTo>
                    <a:lnTo>
                      <a:pt x="9670" y="139570"/>
                    </a:lnTo>
                    <a:lnTo>
                      <a:pt x="8815" y="140474"/>
                    </a:lnTo>
                    <a:lnTo>
                      <a:pt x="7985" y="141377"/>
                    </a:lnTo>
                    <a:lnTo>
                      <a:pt x="7204" y="142354"/>
                    </a:lnTo>
                    <a:lnTo>
                      <a:pt x="6471" y="143330"/>
                    </a:lnTo>
                    <a:lnTo>
                      <a:pt x="5763" y="144332"/>
                    </a:lnTo>
                    <a:lnTo>
                      <a:pt x="5079" y="145357"/>
                    </a:lnTo>
                    <a:lnTo>
                      <a:pt x="4444" y="146431"/>
                    </a:lnTo>
                    <a:lnTo>
                      <a:pt x="3858" y="147506"/>
                    </a:lnTo>
                    <a:lnTo>
                      <a:pt x="3297" y="148605"/>
                    </a:lnTo>
                    <a:lnTo>
                      <a:pt x="2784" y="149728"/>
                    </a:lnTo>
                    <a:lnTo>
                      <a:pt x="2320" y="150875"/>
                    </a:lnTo>
                    <a:lnTo>
                      <a:pt x="1881" y="152047"/>
                    </a:lnTo>
                    <a:lnTo>
                      <a:pt x="1490" y="153220"/>
                    </a:lnTo>
                    <a:lnTo>
                      <a:pt x="1148" y="154440"/>
                    </a:lnTo>
                    <a:lnTo>
                      <a:pt x="855" y="155637"/>
                    </a:lnTo>
                    <a:lnTo>
                      <a:pt x="587" y="156882"/>
                    </a:lnTo>
                    <a:lnTo>
                      <a:pt x="391" y="158127"/>
                    </a:lnTo>
                    <a:lnTo>
                      <a:pt x="220" y="159373"/>
                    </a:lnTo>
                    <a:lnTo>
                      <a:pt x="98" y="160667"/>
                    </a:lnTo>
                    <a:lnTo>
                      <a:pt x="25" y="161937"/>
                    </a:lnTo>
                    <a:lnTo>
                      <a:pt x="1" y="163231"/>
                    </a:lnTo>
                    <a:lnTo>
                      <a:pt x="1" y="192922"/>
                    </a:lnTo>
                    <a:lnTo>
                      <a:pt x="1" y="193215"/>
                    </a:lnTo>
                    <a:lnTo>
                      <a:pt x="25" y="193484"/>
                    </a:lnTo>
                    <a:lnTo>
                      <a:pt x="123" y="194045"/>
                    </a:lnTo>
                    <a:lnTo>
                      <a:pt x="245" y="194583"/>
                    </a:lnTo>
                    <a:lnTo>
                      <a:pt x="440" y="195120"/>
                    </a:lnTo>
                    <a:lnTo>
                      <a:pt x="684" y="195608"/>
                    </a:lnTo>
                    <a:lnTo>
                      <a:pt x="953" y="196072"/>
                    </a:lnTo>
                    <a:lnTo>
                      <a:pt x="1295" y="196487"/>
                    </a:lnTo>
                    <a:lnTo>
                      <a:pt x="1661" y="196902"/>
                    </a:lnTo>
                    <a:lnTo>
                      <a:pt x="2052" y="197268"/>
                    </a:lnTo>
                    <a:lnTo>
                      <a:pt x="2491" y="197586"/>
                    </a:lnTo>
                    <a:lnTo>
                      <a:pt x="2955" y="197855"/>
                    </a:lnTo>
                    <a:lnTo>
                      <a:pt x="3443" y="198099"/>
                    </a:lnTo>
                    <a:lnTo>
                      <a:pt x="3956" y="198294"/>
                    </a:lnTo>
                    <a:lnTo>
                      <a:pt x="4493" y="198441"/>
                    </a:lnTo>
                    <a:lnTo>
                      <a:pt x="5055" y="198514"/>
                    </a:lnTo>
                    <a:lnTo>
                      <a:pt x="5348" y="198538"/>
                    </a:lnTo>
                    <a:lnTo>
                      <a:pt x="5909" y="198538"/>
                    </a:lnTo>
                    <a:lnTo>
                      <a:pt x="6202" y="198514"/>
                    </a:lnTo>
                    <a:lnTo>
                      <a:pt x="6764" y="198441"/>
                    </a:lnTo>
                    <a:lnTo>
                      <a:pt x="7301" y="198294"/>
                    </a:lnTo>
                    <a:lnTo>
                      <a:pt x="7814" y="198099"/>
                    </a:lnTo>
                    <a:lnTo>
                      <a:pt x="8302" y="197855"/>
                    </a:lnTo>
                    <a:lnTo>
                      <a:pt x="8766" y="197586"/>
                    </a:lnTo>
                    <a:lnTo>
                      <a:pt x="9206" y="197268"/>
                    </a:lnTo>
                    <a:lnTo>
                      <a:pt x="9596" y="196902"/>
                    </a:lnTo>
                    <a:lnTo>
                      <a:pt x="9963" y="196487"/>
                    </a:lnTo>
                    <a:lnTo>
                      <a:pt x="10305" y="196072"/>
                    </a:lnTo>
                    <a:lnTo>
                      <a:pt x="10573" y="195608"/>
                    </a:lnTo>
                    <a:lnTo>
                      <a:pt x="10817" y="195120"/>
                    </a:lnTo>
                    <a:lnTo>
                      <a:pt x="11013" y="194583"/>
                    </a:lnTo>
                    <a:lnTo>
                      <a:pt x="11135" y="194045"/>
                    </a:lnTo>
                    <a:lnTo>
                      <a:pt x="11232" y="193484"/>
                    </a:lnTo>
                    <a:lnTo>
                      <a:pt x="11257" y="193215"/>
                    </a:lnTo>
                    <a:lnTo>
                      <a:pt x="11257" y="192922"/>
                    </a:lnTo>
                    <a:lnTo>
                      <a:pt x="11257" y="163231"/>
                    </a:lnTo>
                    <a:lnTo>
                      <a:pt x="11281" y="162376"/>
                    </a:lnTo>
                    <a:lnTo>
                      <a:pt x="11330" y="161521"/>
                    </a:lnTo>
                    <a:lnTo>
                      <a:pt x="11403" y="160667"/>
                    </a:lnTo>
                    <a:lnTo>
                      <a:pt x="11501" y="159837"/>
                    </a:lnTo>
                    <a:lnTo>
                      <a:pt x="11648" y="159006"/>
                    </a:lnTo>
                    <a:lnTo>
                      <a:pt x="11818" y="158176"/>
                    </a:lnTo>
                    <a:lnTo>
                      <a:pt x="12014" y="157370"/>
                    </a:lnTo>
                    <a:lnTo>
                      <a:pt x="12258" y="156565"/>
                    </a:lnTo>
                    <a:lnTo>
                      <a:pt x="12502" y="155783"/>
                    </a:lnTo>
                    <a:lnTo>
                      <a:pt x="12795" y="155002"/>
                    </a:lnTo>
                    <a:lnTo>
                      <a:pt x="13113" y="154245"/>
                    </a:lnTo>
                    <a:lnTo>
                      <a:pt x="13454" y="153488"/>
                    </a:lnTo>
                    <a:lnTo>
                      <a:pt x="13821" y="152756"/>
                    </a:lnTo>
                    <a:lnTo>
                      <a:pt x="14211" y="152023"/>
                    </a:lnTo>
                    <a:lnTo>
                      <a:pt x="14651" y="151339"/>
                    </a:lnTo>
                    <a:lnTo>
                      <a:pt x="15090" y="150631"/>
                    </a:lnTo>
                    <a:lnTo>
                      <a:pt x="15554" y="149972"/>
                    </a:lnTo>
                    <a:lnTo>
                      <a:pt x="16067" y="149313"/>
                    </a:lnTo>
                    <a:lnTo>
                      <a:pt x="16580" y="148678"/>
                    </a:lnTo>
                    <a:lnTo>
                      <a:pt x="17117" y="148067"/>
                    </a:lnTo>
                    <a:lnTo>
                      <a:pt x="17703" y="147457"/>
                    </a:lnTo>
                    <a:lnTo>
                      <a:pt x="18289" y="146895"/>
                    </a:lnTo>
                    <a:lnTo>
                      <a:pt x="18899" y="146334"/>
                    </a:lnTo>
                    <a:lnTo>
                      <a:pt x="19534" y="145797"/>
                    </a:lnTo>
                    <a:lnTo>
                      <a:pt x="20194" y="145284"/>
                    </a:lnTo>
                    <a:lnTo>
                      <a:pt x="20853" y="144796"/>
                    </a:lnTo>
                    <a:lnTo>
                      <a:pt x="21561" y="144332"/>
                    </a:lnTo>
                    <a:lnTo>
                      <a:pt x="22269" y="143892"/>
                    </a:lnTo>
                    <a:lnTo>
                      <a:pt x="23026" y="143477"/>
                    </a:lnTo>
                    <a:lnTo>
                      <a:pt x="23783" y="143086"/>
                    </a:lnTo>
                    <a:lnTo>
                      <a:pt x="24540" y="142720"/>
                    </a:lnTo>
                    <a:lnTo>
                      <a:pt x="25346" y="142378"/>
                    </a:lnTo>
                    <a:lnTo>
                      <a:pt x="50593" y="132221"/>
                    </a:lnTo>
                    <a:lnTo>
                      <a:pt x="51765" y="131708"/>
                    </a:lnTo>
                    <a:lnTo>
                      <a:pt x="52937" y="131171"/>
                    </a:lnTo>
                    <a:lnTo>
                      <a:pt x="54085" y="130585"/>
                    </a:lnTo>
                    <a:lnTo>
                      <a:pt x="55183" y="129950"/>
                    </a:lnTo>
                    <a:lnTo>
                      <a:pt x="56258" y="129290"/>
                    </a:lnTo>
                    <a:lnTo>
                      <a:pt x="57308" y="128607"/>
                    </a:lnTo>
                    <a:lnTo>
                      <a:pt x="58309" y="127874"/>
                    </a:lnTo>
                    <a:lnTo>
                      <a:pt x="59310" y="127093"/>
                    </a:lnTo>
                    <a:lnTo>
                      <a:pt x="60262" y="126287"/>
                    </a:lnTo>
                    <a:lnTo>
                      <a:pt x="61166" y="125457"/>
                    </a:lnTo>
                    <a:lnTo>
                      <a:pt x="62069" y="124602"/>
                    </a:lnTo>
                    <a:lnTo>
                      <a:pt x="62924" y="123699"/>
                    </a:lnTo>
                    <a:lnTo>
                      <a:pt x="63730" y="122771"/>
                    </a:lnTo>
                    <a:lnTo>
                      <a:pt x="64511" y="121819"/>
                    </a:lnTo>
                    <a:lnTo>
                      <a:pt x="65268" y="120842"/>
                    </a:lnTo>
                    <a:lnTo>
                      <a:pt x="65976" y="119841"/>
                    </a:lnTo>
                    <a:lnTo>
                      <a:pt x="66635" y="118791"/>
                    </a:lnTo>
                    <a:lnTo>
                      <a:pt x="67270" y="117741"/>
                    </a:lnTo>
                    <a:lnTo>
                      <a:pt x="67856" y="116667"/>
                    </a:lnTo>
                    <a:lnTo>
                      <a:pt x="68418" y="115543"/>
                    </a:lnTo>
                    <a:lnTo>
                      <a:pt x="68930" y="114420"/>
                    </a:lnTo>
                    <a:lnTo>
                      <a:pt x="69394" y="113273"/>
                    </a:lnTo>
                    <a:lnTo>
                      <a:pt x="69834" y="112125"/>
                    </a:lnTo>
                    <a:lnTo>
                      <a:pt x="70225" y="110929"/>
                    </a:lnTo>
                    <a:lnTo>
                      <a:pt x="70566" y="109732"/>
                    </a:lnTo>
                    <a:lnTo>
                      <a:pt x="70884" y="108511"/>
                    </a:lnTo>
                    <a:lnTo>
                      <a:pt x="71128" y="107290"/>
                    </a:lnTo>
                    <a:lnTo>
                      <a:pt x="71348" y="106045"/>
                    </a:lnTo>
                    <a:lnTo>
                      <a:pt x="71519" y="104775"/>
                    </a:lnTo>
                    <a:lnTo>
                      <a:pt x="71616" y="103506"/>
                    </a:lnTo>
                    <a:lnTo>
                      <a:pt x="71690" y="102212"/>
                    </a:lnTo>
                    <a:lnTo>
                      <a:pt x="71714" y="100942"/>
                    </a:lnTo>
                    <a:lnTo>
                      <a:pt x="71690" y="99672"/>
                    </a:lnTo>
                    <a:lnTo>
                      <a:pt x="71641" y="98427"/>
                    </a:lnTo>
                    <a:lnTo>
                      <a:pt x="71519" y="97206"/>
                    </a:lnTo>
                    <a:lnTo>
                      <a:pt x="71348" y="95985"/>
                    </a:lnTo>
                    <a:lnTo>
                      <a:pt x="71152" y="94764"/>
                    </a:lnTo>
                    <a:lnTo>
                      <a:pt x="70908" y="93568"/>
                    </a:lnTo>
                    <a:lnTo>
                      <a:pt x="70615" y="92371"/>
                    </a:lnTo>
                    <a:lnTo>
                      <a:pt x="70298" y="91199"/>
                    </a:lnTo>
                    <a:lnTo>
                      <a:pt x="69932" y="90052"/>
                    </a:lnTo>
                    <a:lnTo>
                      <a:pt x="69516" y="88904"/>
                    </a:lnTo>
                    <a:lnTo>
                      <a:pt x="69052" y="87781"/>
                    </a:lnTo>
                    <a:lnTo>
                      <a:pt x="68564" y="86682"/>
                    </a:lnTo>
                    <a:lnTo>
                      <a:pt x="68027" y="85583"/>
                    </a:lnTo>
                    <a:lnTo>
                      <a:pt x="67465" y="84533"/>
                    </a:lnTo>
                    <a:lnTo>
                      <a:pt x="66855" y="83483"/>
                    </a:lnTo>
                    <a:lnTo>
                      <a:pt x="66220" y="82458"/>
                    </a:lnTo>
                    <a:lnTo>
                      <a:pt x="65536" y="81481"/>
                    </a:lnTo>
                    <a:lnTo>
                      <a:pt x="64828" y="80505"/>
                    </a:lnTo>
                    <a:lnTo>
                      <a:pt x="64071" y="79552"/>
                    </a:lnTo>
                    <a:lnTo>
                      <a:pt x="63290" y="78624"/>
                    </a:lnTo>
                    <a:lnTo>
                      <a:pt x="62484" y="77745"/>
                    </a:lnTo>
                    <a:lnTo>
                      <a:pt x="61630" y="76866"/>
                    </a:lnTo>
                    <a:lnTo>
                      <a:pt x="60751" y="76036"/>
                    </a:lnTo>
                    <a:lnTo>
                      <a:pt x="59847" y="75230"/>
                    </a:lnTo>
                    <a:lnTo>
                      <a:pt x="58895" y="74473"/>
                    </a:lnTo>
                    <a:lnTo>
                      <a:pt x="57943" y="73717"/>
                    </a:lnTo>
                    <a:lnTo>
                      <a:pt x="56942" y="73008"/>
                    </a:lnTo>
                    <a:lnTo>
                      <a:pt x="55892" y="72349"/>
                    </a:lnTo>
                    <a:lnTo>
                      <a:pt x="54842" y="71714"/>
                    </a:lnTo>
                    <a:lnTo>
                      <a:pt x="53767" y="71104"/>
                    </a:lnTo>
                    <a:lnTo>
                      <a:pt x="52644" y="70542"/>
                    </a:lnTo>
                    <a:lnTo>
                      <a:pt x="51521" y="70029"/>
                    </a:lnTo>
                    <a:lnTo>
                      <a:pt x="24735" y="58309"/>
                    </a:lnTo>
                    <a:lnTo>
                      <a:pt x="23978" y="57967"/>
                    </a:lnTo>
                    <a:lnTo>
                      <a:pt x="23221" y="57577"/>
                    </a:lnTo>
                    <a:lnTo>
                      <a:pt x="22513" y="57186"/>
                    </a:lnTo>
                    <a:lnTo>
                      <a:pt x="21805" y="56771"/>
                    </a:lnTo>
                    <a:lnTo>
                      <a:pt x="21121" y="56307"/>
                    </a:lnTo>
                    <a:lnTo>
                      <a:pt x="20438" y="55843"/>
                    </a:lnTo>
                    <a:lnTo>
                      <a:pt x="19803" y="55355"/>
                    </a:lnTo>
                    <a:lnTo>
                      <a:pt x="19168" y="54842"/>
                    </a:lnTo>
                    <a:lnTo>
                      <a:pt x="18558" y="54305"/>
                    </a:lnTo>
                    <a:lnTo>
                      <a:pt x="17972" y="53743"/>
                    </a:lnTo>
                    <a:lnTo>
                      <a:pt x="17410" y="53181"/>
                    </a:lnTo>
                    <a:lnTo>
                      <a:pt x="16873" y="52571"/>
                    </a:lnTo>
                    <a:lnTo>
                      <a:pt x="16336" y="51961"/>
                    </a:lnTo>
                    <a:lnTo>
                      <a:pt x="15847" y="51326"/>
                    </a:lnTo>
                    <a:lnTo>
                      <a:pt x="15383" y="50691"/>
                    </a:lnTo>
                    <a:lnTo>
                      <a:pt x="14919" y="50032"/>
                    </a:lnTo>
                    <a:lnTo>
                      <a:pt x="14504" y="49348"/>
                    </a:lnTo>
                    <a:lnTo>
                      <a:pt x="14089" y="48640"/>
                    </a:lnTo>
                    <a:lnTo>
                      <a:pt x="13723" y="47932"/>
                    </a:lnTo>
                    <a:lnTo>
                      <a:pt x="13357" y="47224"/>
                    </a:lnTo>
                    <a:lnTo>
                      <a:pt x="13039" y="46491"/>
                    </a:lnTo>
                    <a:lnTo>
                      <a:pt x="12722" y="45734"/>
                    </a:lnTo>
                    <a:lnTo>
                      <a:pt x="12453" y="44977"/>
                    </a:lnTo>
                    <a:lnTo>
                      <a:pt x="12209" y="44196"/>
                    </a:lnTo>
                    <a:lnTo>
                      <a:pt x="11989" y="43415"/>
                    </a:lnTo>
                    <a:lnTo>
                      <a:pt x="11794" y="42633"/>
                    </a:lnTo>
                    <a:lnTo>
                      <a:pt x="11623" y="41827"/>
                    </a:lnTo>
                    <a:lnTo>
                      <a:pt x="11501" y="41022"/>
                    </a:lnTo>
                    <a:lnTo>
                      <a:pt x="11403" y="40216"/>
                    </a:lnTo>
                    <a:lnTo>
                      <a:pt x="11306" y="39386"/>
                    </a:lnTo>
                    <a:lnTo>
                      <a:pt x="11281" y="38555"/>
                    </a:lnTo>
                    <a:lnTo>
                      <a:pt x="11257" y="37725"/>
                    </a:lnTo>
                    <a:lnTo>
                      <a:pt x="11257" y="5616"/>
                    </a:lnTo>
                    <a:lnTo>
                      <a:pt x="11257" y="5323"/>
                    </a:lnTo>
                    <a:lnTo>
                      <a:pt x="11232" y="5030"/>
                    </a:lnTo>
                    <a:lnTo>
                      <a:pt x="11135" y="4493"/>
                    </a:lnTo>
                    <a:lnTo>
                      <a:pt x="11013" y="3932"/>
                    </a:lnTo>
                    <a:lnTo>
                      <a:pt x="10817" y="3419"/>
                    </a:lnTo>
                    <a:lnTo>
                      <a:pt x="10573" y="2931"/>
                    </a:lnTo>
                    <a:lnTo>
                      <a:pt x="10305" y="2467"/>
                    </a:lnTo>
                    <a:lnTo>
                      <a:pt x="9963" y="2027"/>
                    </a:lnTo>
                    <a:lnTo>
                      <a:pt x="9596" y="1636"/>
                    </a:lnTo>
                    <a:lnTo>
                      <a:pt x="9206" y="1270"/>
                    </a:lnTo>
                    <a:lnTo>
                      <a:pt x="8766" y="953"/>
                    </a:lnTo>
                    <a:lnTo>
                      <a:pt x="8302" y="660"/>
                    </a:lnTo>
                    <a:lnTo>
                      <a:pt x="7814" y="440"/>
                    </a:lnTo>
                    <a:lnTo>
                      <a:pt x="7301" y="245"/>
                    </a:lnTo>
                    <a:lnTo>
                      <a:pt x="6764" y="98"/>
                    </a:lnTo>
                    <a:lnTo>
                      <a:pt x="6202" y="25"/>
                    </a:lnTo>
                    <a:lnTo>
                      <a:pt x="59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0"/>
              <p:cNvSpPr/>
              <p:nvPr/>
            </p:nvSpPr>
            <p:spPr>
              <a:xfrm>
                <a:off x="1512454" y="1591077"/>
                <a:ext cx="233252" cy="233252"/>
              </a:xfrm>
              <a:custGeom>
                <a:rect b="b" l="l" r="r" t="t"/>
                <a:pathLst>
                  <a:path extrusionOk="0" h="17459" w="17459">
                    <a:moveTo>
                      <a:pt x="8277" y="0"/>
                    </a:moveTo>
                    <a:lnTo>
                      <a:pt x="7838" y="49"/>
                    </a:lnTo>
                    <a:lnTo>
                      <a:pt x="7398" y="98"/>
                    </a:lnTo>
                    <a:lnTo>
                      <a:pt x="6959" y="171"/>
                    </a:lnTo>
                    <a:lnTo>
                      <a:pt x="6544" y="269"/>
                    </a:lnTo>
                    <a:lnTo>
                      <a:pt x="6129" y="391"/>
                    </a:lnTo>
                    <a:lnTo>
                      <a:pt x="5714" y="537"/>
                    </a:lnTo>
                    <a:lnTo>
                      <a:pt x="5323" y="684"/>
                    </a:lnTo>
                    <a:lnTo>
                      <a:pt x="4932" y="855"/>
                    </a:lnTo>
                    <a:lnTo>
                      <a:pt x="4566" y="1050"/>
                    </a:lnTo>
                    <a:lnTo>
                      <a:pt x="4200" y="1270"/>
                    </a:lnTo>
                    <a:lnTo>
                      <a:pt x="3834" y="1489"/>
                    </a:lnTo>
                    <a:lnTo>
                      <a:pt x="3492" y="1734"/>
                    </a:lnTo>
                    <a:lnTo>
                      <a:pt x="3174" y="1978"/>
                    </a:lnTo>
                    <a:lnTo>
                      <a:pt x="2857" y="2271"/>
                    </a:lnTo>
                    <a:lnTo>
                      <a:pt x="2564" y="2564"/>
                    </a:lnTo>
                    <a:lnTo>
                      <a:pt x="2271" y="2857"/>
                    </a:lnTo>
                    <a:lnTo>
                      <a:pt x="2002" y="3174"/>
                    </a:lnTo>
                    <a:lnTo>
                      <a:pt x="1734" y="3492"/>
                    </a:lnTo>
                    <a:lnTo>
                      <a:pt x="1489" y="3834"/>
                    </a:lnTo>
                    <a:lnTo>
                      <a:pt x="1270" y="4200"/>
                    </a:lnTo>
                    <a:lnTo>
                      <a:pt x="1050" y="4566"/>
                    </a:lnTo>
                    <a:lnTo>
                      <a:pt x="855" y="4932"/>
                    </a:lnTo>
                    <a:lnTo>
                      <a:pt x="684" y="5323"/>
                    </a:lnTo>
                    <a:lnTo>
                      <a:pt x="537" y="5714"/>
                    </a:lnTo>
                    <a:lnTo>
                      <a:pt x="391" y="6129"/>
                    </a:lnTo>
                    <a:lnTo>
                      <a:pt x="269" y="6544"/>
                    </a:lnTo>
                    <a:lnTo>
                      <a:pt x="171" y="6959"/>
                    </a:lnTo>
                    <a:lnTo>
                      <a:pt x="98" y="7398"/>
                    </a:lnTo>
                    <a:lnTo>
                      <a:pt x="49" y="7838"/>
                    </a:lnTo>
                    <a:lnTo>
                      <a:pt x="0" y="8277"/>
                    </a:lnTo>
                    <a:lnTo>
                      <a:pt x="0" y="8717"/>
                    </a:lnTo>
                    <a:lnTo>
                      <a:pt x="0" y="9181"/>
                    </a:lnTo>
                    <a:lnTo>
                      <a:pt x="49" y="9620"/>
                    </a:lnTo>
                    <a:lnTo>
                      <a:pt x="98" y="10060"/>
                    </a:lnTo>
                    <a:lnTo>
                      <a:pt x="171" y="10475"/>
                    </a:lnTo>
                    <a:lnTo>
                      <a:pt x="269" y="10915"/>
                    </a:lnTo>
                    <a:lnTo>
                      <a:pt x="391" y="11330"/>
                    </a:lnTo>
                    <a:lnTo>
                      <a:pt x="537" y="11720"/>
                    </a:lnTo>
                    <a:lnTo>
                      <a:pt x="684" y="12111"/>
                    </a:lnTo>
                    <a:lnTo>
                      <a:pt x="855" y="12502"/>
                    </a:lnTo>
                    <a:lnTo>
                      <a:pt x="1050" y="12892"/>
                    </a:lnTo>
                    <a:lnTo>
                      <a:pt x="1270" y="13259"/>
                    </a:lnTo>
                    <a:lnTo>
                      <a:pt x="1489" y="13600"/>
                    </a:lnTo>
                    <a:lnTo>
                      <a:pt x="1734" y="13942"/>
                    </a:lnTo>
                    <a:lnTo>
                      <a:pt x="2002" y="14284"/>
                    </a:lnTo>
                    <a:lnTo>
                      <a:pt x="2271" y="14602"/>
                    </a:lnTo>
                    <a:lnTo>
                      <a:pt x="2564" y="14895"/>
                    </a:lnTo>
                    <a:lnTo>
                      <a:pt x="2857" y="15188"/>
                    </a:lnTo>
                    <a:lnTo>
                      <a:pt x="3174" y="15456"/>
                    </a:lnTo>
                    <a:lnTo>
                      <a:pt x="3492" y="15725"/>
                    </a:lnTo>
                    <a:lnTo>
                      <a:pt x="3834" y="15969"/>
                    </a:lnTo>
                    <a:lnTo>
                      <a:pt x="4200" y="16189"/>
                    </a:lnTo>
                    <a:lnTo>
                      <a:pt x="4566" y="16384"/>
                    </a:lnTo>
                    <a:lnTo>
                      <a:pt x="4932" y="16579"/>
                    </a:lnTo>
                    <a:lnTo>
                      <a:pt x="5323" y="16775"/>
                    </a:lnTo>
                    <a:lnTo>
                      <a:pt x="5714" y="16921"/>
                    </a:lnTo>
                    <a:lnTo>
                      <a:pt x="6129" y="17068"/>
                    </a:lnTo>
                    <a:lnTo>
                      <a:pt x="6544" y="17165"/>
                    </a:lnTo>
                    <a:lnTo>
                      <a:pt x="6959" y="17263"/>
                    </a:lnTo>
                    <a:lnTo>
                      <a:pt x="7398" y="17361"/>
                    </a:lnTo>
                    <a:lnTo>
                      <a:pt x="7838" y="17410"/>
                    </a:lnTo>
                    <a:lnTo>
                      <a:pt x="8277" y="17434"/>
                    </a:lnTo>
                    <a:lnTo>
                      <a:pt x="8717" y="17458"/>
                    </a:lnTo>
                    <a:lnTo>
                      <a:pt x="9181" y="17434"/>
                    </a:lnTo>
                    <a:lnTo>
                      <a:pt x="9620" y="17410"/>
                    </a:lnTo>
                    <a:lnTo>
                      <a:pt x="10060" y="17361"/>
                    </a:lnTo>
                    <a:lnTo>
                      <a:pt x="10475" y="17263"/>
                    </a:lnTo>
                    <a:lnTo>
                      <a:pt x="10915" y="17165"/>
                    </a:lnTo>
                    <a:lnTo>
                      <a:pt x="11330" y="17068"/>
                    </a:lnTo>
                    <a:lnTo>
                      <a:pt x="11720" y="16921"/>
                    </a:lnTo>
                    <a:lnTo>
                      <a:pt x="12111" y="16775"/>
                    </a:lnTo>
                    <a:lnTo>
                      <a:pt x="12502" y="16579"/>
                    </a:lnTo>
                    <a:lnTo>
                      <a:pt x="12892" y="16384"/>
                    </a:lnTo>
                    <a:lnTo>
                      <a:pt x="13259" y="16189"/>
                    </a:lnTo>
                    <a:lnTo>
                      <a:pt x="13600" y="15969"/>
                    </a:lnTo>
                    <a:lnTo>
                      <a:pt x="13942" y="15725"/>
                    </a:lnTo>
                    <a:lnTo>
                      <a:pt x="14284" y="15456"/>
                    </a:lnTo>
                    <a:lnTo>
                      <a:pt x="14602" y="15188"/>
                    </a:lnTo>
                    <a:lnTo>
                      <a:pt x="14895" y="14895"/>
                    </a:lnTo>
                    <a:lnTo>
                      <a:pt x="15188" y="14602"/>
                    </a:lnTo>
                    <a:lnTo>
                      <a:pt x="15456" y="14284"/>
                    </a:lnTo>
                    <a:lnTo>
                      <a:pt x="15725" y="13942"/>
                    </a:lnTo>
                    <a:lnTo>
                      <a:pt x="15969" y="13600"/>
                    </a:lnTo>
                    <a:lnTo>
                      <a:pt x="16189" y="13259"/>
                    </a:lnTo>
                    <a:lnTo>
                      <a:pt x="16408" y="12892"/>
                    </a:lnTo>
                    <a:lnTo>
                      <a:pt x="16579" y="12502"/>
                    </a:lnTo>
                    <a:lnTo>
                      <a:pt x="16775" y="12111"/>
                    </a:lnTo>
                    <a:lnTo>
                      <a:pt x="16921" y="11720"/>
                    </a:lnTo>
                    <a:lnTo>
                      <a:pt x="17068" y="11330"/>
                    </a:lnTo>
                    <a:lnTo>
                      <a:pt x="17165" y="10915"/>
                    </a:lnTo>
                    <a:lnTo>
                      <a:pt x="17263" y="10475"/>
                    </a:lnTo>
                    <a:lnTo>
                      <a:pt x="17361" y="10060"/>
                    </a:lnTo>
                    <a:lnTo>
                      <a:pt x="17410" y="9620"/>
                    </a:lnTo>
                    <a:lnTo>
                      <a:pt x="17434" y="9181"/>
                    </a:lnTo>
                    <a:lnTo>
                      <a:pt x="17458" y="8717"/>
                    </a:lnTo>
                    <a:lnTo>
                      <a:pt x="17434" y="8277"/>
                    </a:lnTo>
                    <a:lnTo>
                      <a:pt x="17410" y="7838"/>
                    </a:lnTo>
                    <a:lnTo>
                      <a:pt x="17361" y="7398"/>
                    </a:lnTo>
                    <a:lnTo>
                      <a:pt x="17263" y="6959"/>
                    </a:lnTo>
                    <a:lnTo>
                      <a:pt x="17165" y="6544"/>
                    </a:lnTo>
                    <a:lnTo>
                      <a:pt x="17068" y="6129"/>
                    </a:lnTo>
                    <a:lnTo>
                      <a:pt x="16921" y="5714"/>
                    </a:lnTo>
                    <a:lnTo>
                      <a:pt x="16775" y="5323"/>
                    </a:lnTo>
                    <a:lnTo>
                      <a:pt x="16579" y="4932"/>
                    </a:lnTo>
                    <a:lnTo>
                      <a:pt x="16408" y="4566"/>
                    </a:lnTo>
                    <a:lnTo>
                      <a:pt x="16189" y="4200"/>
                    </a:lnTo>
                    <a:lnTo>
                      <a:pt x="15969" y="3834"/>
                    </a:lnTo>
                    <a:lnTo>
                      <a:pt x="15725" y="3492"/>
                    </a:lnTo>
                    <a:lnTo>
                      <a:pt x="15456" y="3174"/>
                    </a:lnTo>
                    <a:lnTo>
                      <a:pt x="15188" y="2857"/>
                    </a:lnTo>
                    <a:lnTo>
                      <a:pt x="14895" y="2564"/>
                    </a:lnTo>
                    <a:lnTo>
                      <a:pt x="14602" y="2271"/>
                    </a:lnTo>
                    <a:lnTo>
                      <a:pt x="14284" y="1978"/>
                    </a:lnTo>
                    <a:lnTo>
                      <a:pt x="13942" y="1734"/>
                    </a:lnTo>
                    <a:lnTo>
                      <a:pt x="13600" y="1489"/>
                    </a:lnTo>
                    <a:lnTo>
                      <a:pt x="13259" y="1270"/>
                    </a:lnTo>
                    <a:lnTo>
                      <a:pt x="12892" y="1050"/>
                    </a:lnTo>
                    <a:lnTo>
                      <a:pt x="12502" y="855"/>
                    </a:lnTo>
                    <a:lnTo>
                      <a:pt x="12111" y="684"/>
                    </a:lnTo>
                    <a:lnTo>
                      <a:pt x="11720" y="537"/>
                    </a:lnTo>
                    <a:lnTo>
                      <a:pt x="11330" y="391"/>
                    </a:lnTo>
                    <a:lnTo>
                      <a:pt x="10915" y="269"/>
                    </a:lnTo>
                    <a:lnTo>
                      <a:pt x="10475" y="171"/>
                    </a:lnTo>
                    <a:lnTo>
                      <a:pt x="10060" y="98"/>
                    </a:lnTo>
                    <a:lnTo>
                      <a:pt x="9620" y="49"/>
                    </a:lnTo>
                    <a:lnTo>
                      <a:pt x="91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0"/>
              <p:cNvSpPr/>
              <p:nvPr/>
            </p:nvSpPr>
            <p:spPr>
              <a:xfrm>
                <a:off x="2311997" y="2916162"/>
                <a:ext cx="233252" cy="232932"/>
              </a:xfrm>
              <a:custGeom>
                <a:rect b="b" l="l" r="r" t="t"/>
                <a:pathLst>
                  <a:path extrusionOk="0" h="17435" w="17459">
                    <a:moveTo>
                      <a:pt x="8278" y="0"/>
                    </a:moveTo>
                    <a:lnTo>
                      <a:pt x="7839" y="49"/>
                    </a:lnTo>
                    <a:lnTo>
                      <a:pt x="7399" y="98"/>
                    </a:lnTo>
                    <a:lnTo>
                      <a:pt x="6960" y="171"/>
                    </a:lnTo>
                    <a:lnTo>
                      <a:pt x="6544" y="269"/>
                    </a:lnTo>
                    <a:lnTo>
                      <a:pt x="6129" y="391"/>
                    </a:lnTo>
                    <a:lnTo>
                      <a:pt x="5739" y="513"/>
                    </a:lnTo>
                    <a:lnTo>
                      <a:pt x="5324" y="684"/>
                    </a:lnTo>
                    <a:lnTo>
                      <a:pt x="4957" y="855"/>
                    </a:lnTo>
                    <a:lnTo>
                      <a:pt x="4567" y="1050"/>
                    </a:lnTo>
                    <a:lnTo>
                      <a:pt x="4200" y="1270"/>
                    </a:lnTo>
                    <a:lnTo>
                      <a:pt x="3859" y="1490"/>
                    </a:lnTo>
                    <a:lnTo>
                      <a:pt x="3517" y="1734"/>
                    </a:lnTo>
                    <a:lnTo>
                      <a:pt x="3175" y="1978"/>
                    </a:lnTo>
                    <a:lnTo>
                      <a:pt x="2857" y="2271"/>
                    </a:lnTo>
                    <a:lnTo>
                      <a:pt x="2564" y="2540"/>
                    </a:lnTo>
                    <a:lnTo>
                      <a:pt x="2271" y="2857"/>
                    </a:lnTo>
                    <a:lnTo>
                      <a:pt x="2003" y="3175"/>
                    </a:lnTo>
                    <a:lnTo>
                      <a:pt x="1734" y="3492"/>
                    </a:lnTo>
                    <a:lnTo>
                      <a:pt x="1490" y="3834"/>
                    </a:lnTo>
                    <a:lnTo>
                      <a:pt x="1270" y="4200"/>
                    </a:lnTo>
                    <a:lnTo>
                      <a:pt x="1051" y="4566"/>
                    </a:lnTo>
                    <a:lnTo>
                      <a:pt x="855" y="4933"/>
                    </a:lnTo>
                    <a:lnTo>
                      <a:pt x="684" y="5323"/>
                    </a:lnTo>
                    <a:lnTo>
                      <a:pt x="538" y="5714"/>
                    </a:lnTo>
                    <a:lnTo>
                      <a:pt x="391" y="6129"/>
                    </a:lnTo>
                    <a:lnTo>
                      <a:pt x="269" y="6544"/>
                    </a:lnTo>
                    <a:lnTo>
                      <a:pt x="172" y="6959"/>
                    </a:lnTo>
                    <a:lnTo>
                      <a:pt x="98" y="7399"/>
                    </a:lnTo>
                    <a:lnTo>
                      <a:pt x="50" y="7838"/>
                    </a:lnTo>
                    <a:lnTo>
                      <a:pt x="25" y="8278"/>
                    </a:lnTo>
                    <a:lnTo>
                      <a:pt x="1" y="8717"/>
                    </a:lnTo>
                    <a:lnTo>
                      <a:pt x="25" y="9181"/>
                    </a:lnTo>
                    <a:lnTo>
                      <a:pt x="50" y="9621"/>
                    </a:lnTo>
                    <a:lnTo>
                      <a:pt x="98" y="10060"/>
                    </a:lnTo>
                    <a:lnTo>
                      <a:pt x="172" y="10475"/>
                    </a:lnTo>
                    <a:lnTo>
                      <a:pt x="269" y="10891"/>
                    </a:lnTo>
                    <a:lnTo>
                      <a:pt x="391" y="11306"/>
                    </a:lnTo>
                    <a:lnTo>
                      <a:pt x="538" y="11721"/>
                    </a:lnTo>
                    <a:lnTo>
                      <a:pt x="684" y="12111"/>
                    </a:lnTo>
                    <a:lnTo>
                      <a:pt x="855" y="12502"/>
                    </a:lnTo>
                    <a:lnTo>
                      <a:pt x="1051" y="12868"/>
                    </a:lnTo>
                    <a:lnTo>
                      <a:pt x="1270" y="13235"/>
                    </a:lnTo>
                    <a:lnTo>
                      <a:pt x="1490" y="13601"/>
                    </a:lnTo>
                    <a:lnTo>
                      <a:pt x="1734" y="13943"/>
                    </a:lnTo>
                    <a:lnTo>
                      <a:pt x="2003" y="14260"/>
                    </a:lnTo>
                    <a:lnTo>
                      <a:pt x="2271" y="14578"/>
                    </a:lnTo>
                    <a:lnTo>
                      <a:pt x="2564" y="14895"/>
                    </a:lnTo>
                    <a:lnTo>
                      <a:pt x="2857" y="15188"/>
                    </a:lnTo>
                    <a:lnTo>
                      <a:pt x="3175" y="15457"/>
                    </a:lnTo>
                    <a:lnTo>
                      <a:pt x="3517" y="15725"/>
                    </a:lnTo>
                    <a:lnTo>
                      <a:pt x="3859" y="15945"/>
                    </a:lnTo>
                    <a:lnTo>
                      <a:pt x="4200" y="16189"/>
                    </a:lnTo>
                    <a:lnTo>
                      <a:pt x="4567" y="16384"/>
                    </a:lnTo>
                    <a:lnTo>
                      <a:pt x="4957" y="16580"/>
                    </a:lnTo>
                    <a:lnTo>
                      <a:pt x="5324" y="16751"/>
                    </a:lnTo>
                    <a:lnTo>
                      <a:pt x="5739" y="16922"/>
                    </a:lnTo>
                    <a:lnTo>
                      <a:pt x="6129" y="17044"/>
                    </a:lnTo>
                    <a:lnTo>
                      <a:pt x="6544" y="17166"/>
                    </a:lnTo>
                    <a:lnTo>
                      <a:pt x="6960" y="17264"/>
                    </a:lnTo>
                    <a:lnTo>
                      <a:pt x="7399" y="17337"/>
                    </a:lnTo>
                    <a:lnTo>
                      <a:pt x="7839" y="17410"/>
                    </a:lnTo>
                    <a:lnTo>
                      <a:pt x="8278" y="17434"/>
                    </a:lnTo>
                    <a:lnTo>
                      <a:pt x="9182" y="17434"/>
                    </a:lnTo>
                    <a:lnTo>
                      <a:pt x="9621" y="17410"/>
                    </a:lnTo>
                    <a:lnTo>
                      <a:pt x="10061" y="17337"/>
                    </a:lnTo>
                    <a:lnTo>
                      <a:pt x="10500" y="17264"/>
                    </a:lnTo>
                    <a:lnTo>
                      <a:pt x="10915" y="17166"/>
                    </a:lnTo>
                    <a:lnTo>
                      <a:pt x="11330" y="17044"/>
                    </a:lnTo>
                    <a:lnTo>
                      <a:pt x="11721" y="16922"/>
                    </a:lnTo>
                    <a:lnTo>
                      <a:pt x="12136" y="16751"/>
                    </a:lnTo>
                    <a:lnTo>
                      <a:pt x="12502" y="16580"/>
                    </a:lnTo>
                    <a:lnTo>
                      <a:pt x="12893" y="16384"/>
                    </a:lnTo>
                    <a:lnTo>
                      <a:pt x="13259" y="16189"/>
                    </a:lnTo>
                    <a:lnTo>
                      <a:pt x="13601" y="15945"/>
                    </a:lnTo>
                    <a:lnTo>
                      <a:pt x="13943" y="15725"/>
                    </a:lnTo>
                    <a:lnTo>
                      <a:pt x="14285" y="15457"/>
                    </a:lnTo>
                    <a:lnTo>
                      <a:pt x="14602" y="15188"/>
                    </a:lnTo>
                    <a:lnTo>
                      <a:pt x="14895" y="14895"/>
                    </a:lnTo>
                    <a:lnTo>
                      <a:pt x="15188" y="14578"/>
                    </a:lnTo>
                    <a:lnTo>
                      <a:pt x="15457" y="14260"/>
                    </a:lnTo>
                    <a:lnTo>
                      <a:pt x="15725" y="13943"/>
                    </a:lnTo>
                    <a:lnTo>
                      <a:pt x="15970" y="13601"/>
                    </a:lnTo>
                    <a:lnTo>
                      <a:pt x="16189" y="13235"/>
                    </a:lnTo>
                    <a:lnTo>
                      <a:pt x="16409" y="12868"/>
                    </a:lnTo>
                    <a:lnTo>
                      <a:pt x="16604" y="12502"/>
                    </a:lnTo>
                    <a:lnTo>
                      <a:pt x="16775" y="12111"/>
                    </a:lnTo>
                    <a:lnTo>
                      <a:pt x="16922" y="11721"/>
                    </a:lnTo>
                    <a:lnTo>
                      <a:pt x="17068" y="11306"/>
                    </a:lnTo>
                    <a:lnTo>
                      <a:pt x="17190" y="10891"/>
                    </a:lnTo>
                    <a:lnTo>
                      <a:pt x="17288" y="10475"/>
                    </a:lnTo>
                    <a:lnTo>
                      <a:pt x="17361" y="10060"/>
                    </a:lnTo>
                    <a:lnTo>
                      <a:pt x="17410" y="9621"/>
                    </a:lnTo>
                    <a:lnTo>
                      <a:pt x="17435" y="9181"/>
                    </a:lnTo>
                    <a:lnTo>
                      <a:pt x="17459" y="8717"/>
                    </a:lnTo>
                    <a:lnTo>
                      <a:pt x="17435" y="8278"/>
                    </a:lnTo>
                    <a:lnTo>
                      <a:pt x="17410" y="7838"/>
                    </a:lnTo>
                    <a:lnTo>
                      <a:pt x="17361" y="7399"/>
                    </a:lnTo>
                    <a:lnTo>
                      <a:pt x="17288" y="6959"/>
                    </a:lnTo>
                    <a:lnTo>
                      <a:pt x="17190" y="6544"/>
                    </a:lnTo>
                    <a:lnTo>
                      <a:pt x="17068" y="6129"/>
                    </a:lnTo>
                    <a:lnTo>
                      <a:pt x="16922" y="5714"/>
                    </a:lnTo>
                    <a:lnTo>
                      <a:pt x="16775" y="5323"/>
                    </a:lnTo>
                    <a:lnTo>
                      <a:pt x="16604" y="4933"/>
                    </a:lnTo>
                    <a:lnTo>
                      <a:pt x="16409" y="4566"/>
                    </a:lnTo>
                    <a:lnTo>
                      <a:pt x="16189" y="4200"/>
                    </a:lnTo>
                    <a:lnTo>
                      <a:pt x="15970" y="3834"/>
                    </a:lnTo>
                    <a:lnTo>
                      <a:pt x="15725" y="3492"/>
                    </a:lnTo>
                    <a:lnTo>
                      <a:pt x="15457" y="3175"/>
                    </a:lnTo>
                    <a:lnTo>
                      <a:pt x="15188" y="2857"/>
                    </a:lnTo>
                    <a:lnTo>
                      <a:pt x="14895" y="2540"/>
                    </a:lnTo>
                    <a:lnTo>
                      <a:pt x="14602" y="2271"/>
                    </a:lnTo>
                    <a:lnTo>
                      <a:pt x="14285" y="1978"/>
                    </a:lnTo>
                    <a:lnTo>
                      <a:pt x="13943" y="1734"/>
                    </a:lnTo>
                    <a:lnTo>
                      <a:pt x="13601" y="1490"/>
                    </a:lnTo>
                    <a:lnTo>
                      <a:pt x="13259" y="1270"/>
                    </a:lnTo>
                    <a:lnTo>
                      <a:pt x="12893" y="1050"/>
                    </a:lnTo>
                    <a:lnTo>
                      <a:pt x="12502" y="855"/>
                    </a:lnTo>
                    <a:lnTo>
                      <a:pt x="12136" y="684"/>
                    </a:lnTo>
                    <a:lnTo>
                      <a:pt x="11721" y="513"/>
                    </a:lnTo>
                    <a:lnTo>
                      <a:pt x="11330" y="391"/>
                    </a:lnTo>
                    <a:lnTo>
                      <a:pt x="10915" y="269"/>
                    </a:lnTo>
                    <a:lnTo>
                      <a:pt x="10500" y="171"/>
                    </a:lnTo>
                    <a:lnTo>
                      <a:pt x="10061" y="98"/>
                    </a:lnTo>
                    <a:lnTo>
                      <a:pt x="9621" y="49"/>
                    </a:lnTo>
                    <a:lnTo>
                      <a:pt x="918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0"/>
              <p:cNvSpPr/>
              <p:nvPr/>
            </p:nvSpPr>
            <p:spPr>
              <a:xfrm>
                <a:off x="1520604" y="4157412"/>
                <a:ext cx="233252" cy="233252"/>
              </a:xfrm>
              <a:custGeom>
                <a:rect b="b" l="l" r="r" t="t"/>
                <a:pathLst>
                  <a:path extrusionOk="0" h="17459" w="17459">
                    <a:moveTo>
                      <a:pt x="8278" y="1"/>
                    </a:moveTo>
                    <a:lnTo>
                      <a:pt x="7838" y="49"/>
                    </a:lnTo>
                    <a:lnTo>
                      <a:pt x="7399" y="98"/>
                    </a:lnTo>
                    <a:lnTo>
                      <a:pt x="6959" y="171"/>
                    </a:lnTo>
                    <a:lnTo>
                      <a:pt x="6544" y="269"/>
                    </a:lnTo>
                    <a:lnTo>
                      <a:pt x="6129" y="391"/>
                    </a:lnTo>
                    <a:lnTo>
                      <a:pt x="5738" y="538"/>
                    </a:lnTo>
                    <a:lnTo>
                      <a:pt x="5323" y="684"/>
                    </a:lnTo>
                    <a:lnTo>
                      <a:pt x="4957" y="855"/>
                    </a:lnTo>
                    <a:lnTo>
                      <a:pt x="4566" y="1051"/>
                    </a:lnTo>
                    <a:lnTo>
                      <a:pt x="4200" y="1270"/>
                    </a:lnTo>
                    <a:lnTo>
                      <a:pt x="3858" y="1490"/>
                    </a:lnTo>
                    <a:lnTo>
                      <a:pt x="3517" y="1734"/>
                    </a:lnTo>
                    <a:lnTo>
                      <a:pt x="3175" y="2003"/>
                    </a:lnTo>
                    <a:lnTo>
                      <a:pt x="2857" y="2271"/>
                    </a:lnTo>
                    <a:lnTo>
                      <a:pt x="2564" y="2564"/>
                    </a:lnTo>
                    <a:lnTo>
                      <a:pt x="2271" y="2857"/>
                    </a:lnTo>
                    <a:lnTo>
                      <a:pt x="2003" y="3175"/>
                    </a:lnTo>
                    <a:lnTo>
                      <a:pt x="1734" y="3492"/>
                    </a:lnTo>
                    <a:lnTo>
                      <a:pt x="1490" y="3859"/>
                    </a:lnTo>
                    <a:lnTo>
                      <a:pt x="1270" y="4200"/>
                    </a:lnTo>
                    <a:lnTo>
                      <a:pt x="1050" y="4567"/>
                    </a:lnTo>
                    <a:lnTo>
                      <a:pt x="855" y="4933"/>
                    </a:lnTo>
                    <a:lnTo>
                      <a:pt x="684" y="5324"/>
                    </a:lnTo>
                    <a:lnTo>
                      <a:pt x="538" y="5714"/>
                    </a:lnTo>
                    <a:lnTo>
                      <a:pt x="391" y="6129"/>
                    </a:lnTo>
                    <a:lnTo>
                      <a:pt x="269" y="6544"/>
                    </a:lnTo>
                    <a:lnTo>
                      <a:pt x="171" y="6960"/>
                    </a:lnTo>
                    <a:lnTo>
                      <a:pt x="98" y="7399"/>
                    </a:lnTo>
                    <a:lnTo>
                      <a:pt x="49" y="7839"/>
                    </a:lnTo>
                    <a:lnTo>
                      <a:pt x="25" y="8278"/>
                    </a:lnTo>
                    <a:lnTo>
                      <a:pt x="0" y="8718"/>
                    </a:lnTo>
                    <a:lnTo>
                      <a:pt x="25" y="9182"/>
                    </a:lnTo>
                    <a:lnTo>
                      <a:pt x="49" y="9621"/>
                    </a:lnTo>
                    <a:lnTo>
                      <a:pt x="98" y="10061"/>
                    </a:lnTo>
                    <a:lnTo>
                      <a:pt x="171" y="10476"/>
                    </a:lnTo>
                    <a:lnTo>
                      <a:pt x="269" y="10915"/>
                    </a:lnTo>
                    <a:lnTo>
                      <a:pt x="391" y="11330"/>
                    </a:lnTo>
                    <a:lnTo>
                      <a:pt x="538" y="11721"/>
                    </a:lnTo>
                    <a:lnTo>
                      <a:pt x="684" y="12112"/>
                    </a:lnTo>
                    <a:lnTo>
                      <a:pt x="855" y="12502"/>
                    </a:lnTo>
                    <a:lnTo>
                      <a:pt x="1050" y="12893"/>
                    </a:lnTo>
                    <a:lnTo>
                      <a:pt x="1270" y="13259"/>
                    </a:lnTo>
                    <a:lnTo>
                      <a:pt x="1490" y="13601"/>
                    </a:lnTo>
                    <a:lnTo>
                      <a:pt x="1734" y="13943"/>
                    </a:lnTo>
                    <a:lnTo>
                      <a:pt x="2003" y="14285"/>
                    </a:lnTo>
                    <a:lnTo>
                      <a:pt x="2271" y="14602"/>
                    </a:lnTo>
                    <a:lnTo>
                      <a:pt x="2564" y="14895"/>
                    </a:lnTo>
                    <a:lnTo>
                      <a:pt x="2857" y="15188"/>
                    </a:lnTo>
                    <a:lnTo>
                      <a:pt x="3175" y="15457"/>
                    </a:lnTo>
                    <a:lnTo>
                      <a:pt x="3517" y="15725"/>
                    </a:lnTo>
                    <a:lnTo>
                      <a:pt x="3858" y="15970"/>
                    </a:lnTo>
                    <a:lnTo>
                      <a:pt x="4200" y="16189"/>
                    </a:lnTo>
                    <a:lnTo>
                      <a:pt x="4566" y="16409"/>
                    </a:lnTo>
                    <a:lnTo>
                      <a:pt x="4957" y="16580"/>
                    </a:lnTo>
                    <a:lnTo>
                      <a:pt x="5323" y="16775"/>
                    </a:lnTo>
                    <a:lnTo>
                      <a:pt x="5738" y="16922"/>
                    </a:lnTo>
                    <a:lnTo>
                      <a:pt x="6129" y="17068"/>
                    </a:lnTo>
                    <a:lnTo>
                      <a:pt x="6544" y="17166"/>
                    </a:lnTo>
                    <a:lnTo>
                      <a:pt x="6959" y="17264"/>
                    </a:lnTo>
                    <a:lnTo>
                      <a:pt x="7399" y="17361"/>
                    </a:lnTo>
                    <a:lnTo>
                      <a:pt x="7838" y="17410"/>
                    </a:lnTo>
                    <a:lnTo>
                      <a:pt x="8278" y="17435"/>
                    </a:lnTo>
                    <a:lnTo>
                      <a:pt x="8717" y="17459"/>
                    </a:lnTo>
                    <a:lnTo>
                      <a:pt x="9181" y="17435"/>
                    </a:lnTo>
                    <a:lnTo>
                      <a:pt x="9621" y="17410"/>
                    </a:lnTo>
                    <a:lnTo>
                      <a:pt x="10060" y="17361"/>
                    </a:lnTo>
                    <a:lnTo>
                      <a:pt x="10475" y="17264"/>
                    </a:lnTo>
                    <a:lnTo>
                      <a:pt x="10915" y="17166"/>
                    </a:lnTo>
                    <a:lnTo>
                      <a:pt x="11330" y="17068"/>
                    </a:lnTo>
                    <a:lnTo>
                      <a:pt x="11721" y="16922"/>
                    </a:lnTo>
                    <a:lnTo>
                      <a:pt x="12136" y="16775"/>
                    </a:lnTo>
                    <a:lnTo>
                      <a:pt x="12502" y="16580"/>
                    </a:lnTo>
                    <a:lnTo>
                      <a:pt x="12893" y="16409"/>
                    </a:lnTo>
                    <a:lnTo>
                      <a:pt x="13259" y="16189"/>
                    </a:lnTo>
                    <a:lnTo>
                      <a:pt x="13601" y="15970"/>
                    </a:lnTo>
                    <a:lnTo>
                      <a:pt x="13943" y="15725"/>
                    </a:lnTo>
                    <a:lnTo>
                      <a:pt x="14285" y="15457"/>
                    </a:lnTo>
                    <a:lnTo>
                      <a:pt x="14602" y="15188"/>
                    </a:lnTo>
                    <a:lnTo>
                      <a:pt x="14895" y="14895"/>
                    </a:lnTo>
                    <a:lnTo>
                      <a:pt x="15188" y="14602"/>
                    </a:lnTo>
                    <a:lnTo>
                      <a:pt x="15457" y="14285"/>
                    </a:lnTo>
                    <a:lnTo>
                      <a:pt x="15725" y="13943"/>
                    </a:lnTo>
                    <a:lnTo>
                      <a:pt x="15969" y="13601"/>
                    </a:lnTo>
                    <a:lnTo>
                      <a:pt x="16189" y="13259"/>
                    </a:lnTo>
                    <a:lnTo>
                      <a:pt x="16409" y="12893"/>
                    </a:lnTo>
                    <a:lnTo>
                      <a:pt x="16604" y="12502"/>
                    </a:lnTo>
                    <a:lnTo>
                      <a:pt x="16775" y="12112"/>
                    </a:lnTo>
                    <a:lnTo>
                      <a:pt x="16922" y="11721"/>
                    </a:lnTo>
                    <a:lnTo>
                      <a:pt x="17068" y="11330"/>
                    </a:lnTo>
                    <a:lnTo>
                      <a:pt x="17190" y="10915"/>
                    </a:lnTo>
                    <a:lnTo>
                      <a:pt x="17288" y="10476"/>
                    </a:lnTo>
                    <a:lnTo>
                      <a:pt x="17361" y="10061"/>
                    </a:lnTo>
                    <a:lnTo>
                      <a:pt x="17410" y="9621"/>
                    </a:lnTo>
                    <a:lnTo>
                      <a:pt x="17434" y="9182"/>
                    </a:lnTo>
                    <a:lnTo>
                      <a:pt x="17459" y="8718"/>
                    </a:lnTo>
                    <a:lnTo>
                      <a:pt x="17434" y="8278"/>
                    </a:lnTo>
                    <a:lnTo>
                      <a:pt x="17410" y="7839"/>
                    </a:lnTo>
                    <a:lnTo>
                      <a:pt x="17361" y="7399"/>
                    </a:lnTo>
                    <a:lnTo>
                      <a:pt x="17288" y="6960"/>
                    </a:lnTo>
                    <a:lnTo>
                      <a:pt x="17190" y="6544"/>
                    </a:lnTo>
                    <a:lnTo>
                      <a:pt x="17068" y="6129"/>
                    </a:lnTo>
                    <a:lnTo>
                      <a:pt x="16922" y="5714"/>
                    </a:lnTo>
                    <a:lnTo>
                      <a:pt x="16775" y="5324"/>
                    </a:lnTo>
                    <a:lnTo>
                      <a:pt x="16604" y="4933"/>
                    </a:lnTo>
                    <a:lnTo>
                      <a:pt x="16409" y="4567"/>
                    </a:lnTo>
                    <a:lnTo>
                      <a:pt x="16189" y="4200"/>
                    </a:lnTo>
                    <a:lnTo>
                      <a:pt x="15969" y="3859"/>
                    </a:lnTo>
                    <a:lnTo>
                      <a:pt x="15725" y="3492"/>
                    </a:lnTo>
                    <a:lnTo>
                      <a:pt x="15457" y="3175"/>
                    </a:lnTo>
                    <a:lnTo>
                      <a:pt x="15188" y="2857"/>
                    </a:lnTo>
                    <a:lnTo>
                      <a:pt x="14895" y="2564"/>
                    </a:lnTo>
                    <a:lnTo>
                      <a:pt x="14602" y="2271"/>
                    </a:lnTo>
                    <a:lnTo>
                      <a:pt x="14285" y="2003"/>
                    </a:lnTo>
                    <a:lnTo>
                      <a:pt x="13943" y="1734"/>
                    </a:lnTo>
                    <a:lnTo>
                      <a:pt x="13601" y="1490"/>
                    </a:lnTo>
                    <a:lnTo>
                      <a:pt x="13259" y="1270"/>
                    </a:lnTo>
                    <a:lnTo>
                      <a:pt x="12893" y="1051"/>
                    </a:lnTo>
                    <a:lnTo>
                      <a:pt x="12502" y="855"/>
                    </a:lnTo>
                    <a:lnTo>
                      <a:pt x="12136" y="684"/>
                    </a:lnTo>
                    <a:lnTo>
                      <a:pt x="11721" y="538"/>
                    </a:lnTo>
                    <a:lnTo>
                      <a:pt x="11330" y="391"/>
                    </a:lnTo>
                    <a:lnTo>
                      <a:pt x="10915" y="269"/>
                    </a:lnTo>
                    <a:lnTo>
                      <a:pt x="10475" y="171"/>
                    </a:lnTo>
                    <a:lnTo>
                      <a:pt x="10060" y="98"/>
                    </a:lnTo>
                    <a:lnTo>
                      <a:pt x="9621" y="49"/>
                    </a:lnTo>
                    <a:lnTo>
                      <a:pt x="918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0"/>
              <p:cNvSpPr/>
              <p:nvPr/>
            </p:nvSpPr>
            <p:spPr>
              <a:xfrm>
                <a:off x="1762006" y="1807028"/>
                <a:ext cx="536952" cy="56767"/>
              </a:xfrm>
              <a:custGeom>
                <a:rect b="b" l="l" r="r" t="t"/>
                <a:pathLst>
                  <a:path extrusionOk="0" h="4249" w="40191">
                    <a:moveTo>
                      <a:pt x="1905" y="0"/>
                    </a:moveTo>
                    <a:lnTo>
                      <a:pt x="1685" y="49"/>
                    </a:lnTo>
                    <a:lnTo>
                      <a:pt x="1490" y="98"/>
                    </a:lnTo>
                    <a:lnTo>
                      <a:pt x="1294" y="171"/>
                    </a:lnTo>
                    <a:lnTo>
                      <a:pt x="1099" y="244"/>
                    </a:lnTo>
                    <a:lnTo>
                      <a:pt x="928" y="367"/>
                    </a:lnTo>
                    <a:lnTo>
                      <a:pt x="782" y="489"/>
                    </a:lnTo>
                    <a:lnTo>
                      <a:pt x="611" y="611"/>
                    </a:lnTo>
                    <a:lnTo>
                      <a:pt x="489" y="757"/>
                    </a:lnTo>
                    <a:lnTo>
                      <a:pt x="366" y="928"/>
                    </a:lnTo>
                    <a:lnTo>
                      <a:pt x="244" y="1099"/>
                    </a:lnTo>
                    <a:lnTo>
                      <a:pt x="171" y="1294"/>
                    </a:lnTo>
                    <a:lnTo>
                      <a:pt x="98" y="1490"/>
                    </a:lnTo>
                    <a:lnTo>
                      <a:pt x="49" y="1685"/>
                    </a:lnTo>
                    <a:lnTo>
                      <a:pt x="0" y="1905"/>
                    </a:lnTo>
                    <a:lnTo>
                      <a:pt x="0" y="2125"/>
                    </a:lnTo>
                    <a:lnTo>
                      <a:pt x="0" y="2344"/>
                    </a:lnTo>
                    <a:lnTo>
                      <a:pt x="49" y="2540"/>
                    </a:lnTo>
                    <a:lnTo>
                      <a:pt x="98" y="2759"/>
                    </a:lnTo>
                    <a:lnTo>
                      <a:pt x="171" y="2955"/>
                    </a:lnTo>
                    <a:lnTo>
                      <a:pt x="244" y="3126"/>
                    </a:lnTo>
                    <a:lnTo>
                      <a:pt x="366" y="3297"/>
                    </a:lnTo>
                    <a:lnTo>
                      <a:pt x="489" y="3468"/>
                    </a:lnTo>
                    <a:lnTo>
                      <a:pt x="611" y="3614"/>
                    </a:lnTo>
                    <a:lnTo>
                      <a:pt x="782" y="3761"/>
                    </a:lnTo>
                    <a:lnTo>
                      <a:pt x="928" y="3883"/>
                    </a:lnTo>
                    <a:lnTo>
                      <a:pt x="1099" y="3980"/>
                    </a:lnTo>
                    <a:lnTo>
                      <a:pt x="1294" y="4078"/>
                    </a:lnTo>
                    <a:lnTo>
                      <a:pt x="1490" y="4151"/>
                    </a:lnTo>
                    <a:lnTo>
                      <a:pt x="1685" y="4200"/>
                    </a:lnTo>
                    <a:lnTo>
                      <a:pt x="1905" y="4225"/>
                    </a:lnTo>
                    <a:lnTo>
                      <a:pt x="2125" y="4249"/>
                    </a:lnTo>
                    <a:lnTo>
                      <a:pt x="38067" y="4249"/>
                    </a:lnTo>
                    <a:lnTo>
                      <a:pt x="38286" y="4225"/>
                    </a:lnTo>
                    <a:lnTo>
                      <a:pt x="38506" y="4200"/>
                    </a:lnTo>
                    <a:lnTo>
                      <a:pt x="38702" y="4151"/>
                    </a:lnTo>
                    <a:lnTo>
                      <a:pt x="38897" y="4078"/>
                    </a:lnTo>
                    <a:lnTo>
                      <a:pt x="39068" y="3980"/>
                    </a:lnTo>
                    <a:lnTo>
                      <a:pt x="39239" y="3883"/>
                    </a:lnTo>
                    <a:lnTo>
                      <a:pt x="39410" y="3761"/>
                    </a:lnTo>
                    <a:lnTo>
                      <a:pt x="39556" y="3614"/>
                    </a:lnTo>
                    <a:lnTo>
                      <a:pt x="39703" y="3468"/>
                    </a:lnTo>
                    <a:lnTo>
                      <a:pt x="39825" y="3297"/>
                    </a:lnTo>
                    <a:lnTo>
                      <a:pt x="39922" y="3126"/>
                    </a:lnTo>
                    <a:lnTo>
                      <a:pt x="40020" y="2955"/>
                    </a:lnTo>
                    <a:lnTo>
                      <a:pt x="40093" y="2759"/>
                    </a:lnTo>
                    <a:lnTo>
                      <a:pt x="40142" y="2540"/>
                    </a:lnTo>
                    <a:lnTo>
                      <a:pt x="40167" y="2344"/>
                    </a:lnTo>
                    <a:lnTo>
                      <a:pt x="40191" y="2125"/>
                    </a:lnTo>
                    <a:lnTo>
                      <a:pt x="40167" y="1905"/>
                    </a:lnTo>
                    <a:lnTo>
                      <a:pt x="40142" y="1685"/>
                    </a:lnTo>
                    <a:lnTo>
                      <a:pt x="40093" y="1490"/>
                    </a:lnTo>
                    <a:lnTo>
                      <a:pt x="40020" y="1294"/>
                    </a:lnTo>
                    <a:lnTo>
                      <a:pt x="39922" y="1099"/>
                    </a:lnTo>
                    <a:lnTo>
                      <a:pt x="39825" y="928"/>
                    </a:lnTo>
                    <a:lnTo>
                      <a:pt x="39703" y="757"/>
                    </a:lnTo>
                    <a:lnTo>
                      <a:pt x="39556" y="611"/>
                    </a:lnTo>
                    <a:lnTo>
                      <a:pt x="39410" y="489"/>
                    </a:lnTo>
                    <a:lnTo>
                      <a:pt x="39239" y="367"/>
                    </a:lnTo>
                    <a:lnTo>
                      <a:pt x="39068" y="244"/>
                    </a:lnTo>
                    <a:lnTo>
                      <a:pt x="38897" y="171"/>
                    </a:lnTo>
                    <a:lnTo>
                      <a:pt x="38702" y="98"/>
                    </a:lnTo>
                    <a:lnTo>
                      <a:pt x="38506" y="49"/>
                    </a:lnTo>
                    <a:lnTo>
                      <a:pt x="382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0"/>
              <p:cNvSpPr/>
              <p:nvPr/>
            </p:nvSpPr>
            <p:spPr>
              <a:xfrm>
                <a:off x="1762006" y="1934255"/>
                <a:ext cx="536952" cy="56446"/>
              </a:xfrm>
              <a:custGeom>
                <a:rect b="b" l="l" r="r" t="t"/>
                <a:pathLst>
                  <a:path extrusionOk="0" h="4225" w="40191">
                    <a:moveTo>
                      <a:pt x="1905" y="0"/>
                    </a:moveTo>
                    <a:lnTo>
                      <a:pt x="1685" y="25"/>
                    </a:lnTo>
                    <a:lnTo>
                      <a:pt x="1490" y="73"/>
                    </a:lnTo>
                    <a:lnTo>
                      <a:pt x="1294" y="147"/>
                    </a:lnTo>
                    <a:lnTo>
                      <a:pt x="1099" y="244"/>
                    </a:lnTo>
                    <a:lnTo>
                      <a:pt x="928" y="342"/>
                    </a:lnTo>
                    <a:lnTo>
                      <a:pt x="782" y="464"/>
                    </a:lnTo>
                    <a:lnTo>
                      <a:pt x="611" y="611"/>
                    </a:lnTo>
                    <a:lnTo>
                      <a:pt x="489" y="757"/>
                    </a:lnTo>
                    <a:lnTo>
                      <a:pt x="366" y="928"/>
                    </a:lnTo>
                    <a:lnTo>
                      <a:pt x="244" y="1099"/>
                    </a:lnTo>
                    <a:lnTo>
                      <a:pt x="171" y="1294"/>
                    </a:lnTo>
                    <a:lnTo>
                      <a:pt x="98" y="1490"/>
                    </a:lnTo>
                    <a:lnTo>
                      <a:pt x="49" y="1685"/>
                    </a:lnTo>
                    <a:lnTo>
                      <a:pt x="0" y="1905"/>
                    </a:lnTo>
                    <a:lnTo>
                      <a:pt x="0" y="2124"/>
                    </a:lnTo>
                    <a:lnTo>
                      <a:pt x="0" y="2320"/>
                    </a:lnTo>
                    <a:lnTo>
                      <a:pt x="49" y="2539"/>
                    </a:lnTo>
                    <a:lnTo>
                      <a:pt x="98" y="2735"/>
                    </a:lnTo>
                    <a:lnTo>
                      <a:pt x="171" y="2930"/>
                    </a:lnTo>
                    <a:lnTo>
                      <a:pt x="244" y="3126"/>
                    </a:lnTo>
                    <a:lnTo>
                      <a:pt x="366" y="3296"/>
                    </a:lnTo>
                    <a:lnTo>
                      <a:pt x="489" y="3467"/>
                    </a:lnTo>
                    <a:lnTo>
                      <a:pt x="611" y="3614"/>
                    </a:lnTo>
                    <a:lnTo>
                      <a:pt x="782" y="3760"/>
                    </a:lnTo>
                    <a:lnTo>
                      <a:pt x="928" y="3882"/>
                    </a:lnTo>
                    <a:lnTo>
                      <a:pt x="1099" y="3980"/>
                    </a:lnTo>
                    <a:lnTo>
                      <a:pt x="1294" y="4078"/>
                    </a:lnTo>
                    <a:lnTo>
                      <a:pt x="1490" y="4151"/>
                    </a:lnTo>
                    <a:lnTo>
                      <a:pt x="1685" y="4200"/>
                    </a:lnTo>
                    <a:lnTo>
                      <a:pt x="1905" y="4224"/>
                    </a:lnTo>
                    <a:lnTo>
                      <a:pt x="38286" y="4224"/>
                    </a:lnTo>
                    <a:lnTo>
                      <a:pt x="38506" y="4200"/>
                    </a:lnTo>
                    <a:lnTo>
                      <a:pt x="38702" y="4151"/>
                    </a:lnTo>
                    <a:lnTo>
                      <a:pt x="38897" y="4078"/>
                    </a:lnTo>
                    <a:lnTo>
                      <a:pt x="39068" y="3980"/>
                    </a:lnTo>
                    <a:lnTo>
                      <a:pt x="39239" y="3882"/>
                    </a:lnTo>
                    <a:lnTo>
                      <a:pt x="39410" y="3760"/>
                    </a:lnTo>
                    <a:lnTo>
                      <a:pt x="39556" y="3614"/>
                    </a:lnTo>
                    <a:lnTo>
                      <a:pt x="39703" y="3467"/>
                    </a:lnTo>
                    <a:lnTo>
                      <a:pt x="39825" y="3296"/>
                    </a:lnTo>
                    <a:lnTo>
                      <a:pt x="39922" y="3126"/>
                    </a:lnTo>
                    <a:lnTo>
                      <a:pt x="40020" y="2930"/>
                    </a:lnTo>
                    <a:lnTo>
                      <a:pt x="40093" y="2735"/>
                    </a:lnTo>
                    <a:lnTo>
                      <a:pt x="40142" y="2539"/>
                    </a:lnTo>
                    <a:lnTo>
                      <a:pt x="40167" y="2320"/>
                    </a:lnTo>
                    <a:lnTo>
                      <a:pt x="40191" y="2124"/>
                    </a:lnTo>
                    <a:lnTo>
                      <a:pt x="40167" y="1905"/>
                    </a:lnTo>
                    <a:lnTo>
                      <a:pt x="40142" y="1685"/>
                    </a:lnTo>
                    <a:lnTo>
                      <a:pt x="40093" y="1490"/>
                    </a:lnTo>
                    <a:lnTo>
                      <a:pt x="40020" y="1294"/>
                    </a:lnTo>
                    <a:lnTo>
                      <a:pt x="39922" y="1099"/>
                    </a:lnTo>
                    <a:lnTo>
                      <a:pt x="39825" y="928"/>
                    </a:lnTo>
                    <a:lnTo>
                      <a:pt x="39703" y="757"/>
                    </a:lnTo>
                    <a:lnTo>
                      <a:pt x="39556" y="611"/>
                    </a:lnTo>
                    <a:lnTo>
                      <a:pt x="39410" y="464"/>
                    </a:lnTo>
                    <a:lnTo>
                      <a:pt x="39239" y="342"/>
                    </a:lnTo>
                    <a:lnTo>
                      <a:pt x="39068" y="244"/>
                    </a:lnTo>
                    <a:lnTo>
                      <a:pt x="38897" y="147"/>
                    </a:lnTo>
                    <a:lnTo>
                      <a:pt x="38702" y="73"/>
                    </a:lnTo>
                    <a:lnTo>
                      <a:pt x="38506" y="25"/>
                    </a:lnTo>
                    <a:lnTo>
                      <a:pt x="382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0"/>
              <p:cNvSpPr/>
              <p:nvPr/>
            </p:nvSpPr>
            <p:spPr>
              <a:xfrm>
                <a:off x="1762006" y="2061469"/>
                <a:ext cx="536952" cy="56459"/>
              </a:xfrm>
              <a:custGeom>
                <a:rect b="b" l="l" r="r" t="t"/>
                <a:pathLst>
                  <a:path extrusionOk="0" h="4226" w="40191">
                    <a:moveTo>
                      <a:pt x="2125" y="1"/>
                    </a:moveTo>
                    <a:lnTo>
                      <a:pt x="1905" y="25"/>
                    </a:lnTo>
                    <a:lnTo>
                      <a:pt x="1685" y="50"/>
                    </a:lnTo>
                    <a:lnTo>
                      <a:pt x="1490" y="99"/>
                    </a:lnTo>
                    <a:lnTo>
                      <a:pt x="1294" y="172"/>
                    </a:lnTo>
                    <a:lnTo>
                      <a:pt x="1099" y="269"/>
                    </a:lnTo>
                    <a:lnTo>
                      <a:pt x="928" y="367"/>
                    </a:lnTo>
                    <a:lnTo>
                      <a:pt x="782" y="489"/>
                    </a:lnTo>
                    <a:lnTo>
                      <a:pt x="611" y="636"/>
                    </a:lnTo>
                    <a:lnTo>
                      <a:pt x="489" y="782"/>
                    </a:lnTo>
                    <a:lnTo>
                      <a:pt x="366" y="929"/>
                    </a:lnTo>
                    <a:lnTo>
                      <a:pt x="244" y="1124"/>
                    </a:lnTo>
                    <a:lnTo>
                      <a:pt x="171" y="1295"/>
                    </a:lnTo>
                    <a:lnTo>
                      <a:pt x="98" y="1490"/>
                    </a:lnTo>
                    <a:lnTo>
                      <a:pt x="49" y="1686"/>
                    </a:lnTo>
                    <a:lnTo>
                      <a:pt x="0" y="1905"/>
                    </a:lnTo>
                    <a:lnTo>
                      <a:pt x="0" y="2125"/>
                    </a:lnTo>
                    <a:lnTo>
                      <a:pt x="0" y="2345"/>
                    </a:lnTo>
                    <a:lnTo>
                      <a:pt x="49" y="2540"/>
                    </a:lnTo>
                    <a:lnTo>
                      <a:pt x="98" y="2760"/>
                    </a:lnTo>
                    <a:lnTo>
                      <a:pt x="171" y="2955"/>
                    </a:lnTo>
                    <a:lnTo>
                      <a:pt x="244" y="3126"/>
                    </a:lnTo>
                    <a:lnTo>
                      <a:pt x="366" y="3297"/>
                    </a:lnTo>
                    <a:lnTo>
                      <a:pt x="489" y="3468"/>
                    </a:lnTo>
                    <a:lnTo>
                      <a:pt x="611" y="3615"/>
                    </a:lnTo>
                    <a:lnTo>
                      <a:pt x="782" y="3761"/>
                    </a:lnTo>
                    <a:lnTo>
                      <a:pt x="928" y="3883"/>
                    </a:lnTo>
                    <a:lnTo>
                      <a:pt x="1099" y="3981"/>
                    </a:lnTo>
                    <a:lnTo>
                      <a:pt x="1294" y="4054"/>
                    </a:lnTo>
                    <a:lnTo>
                      <a:pt x="1490" y="4127"/>
                    </a:lnTo>
                    <a:lnTo>
                      <a:pt x="1685" y="4201"/>
                    </a:lnTo>
                    <a:lnTo>
                      <a:pt x="1905" y="4225"/>
                    </a:lnTo>
                    <a:lnTo>
                      <a:pt x="38286" y="4225"/>
                    </a:lnTo>
                    <a:lnTo>
                      <a:pt x="38506" y="4201"/>
                    </a:lnTo>
                    <a:lnTo>
                      <a:pt x="38702" y="4127"/>
                    </a:lnTo>
                    <a:lnTo>
                      <a:pt x="38897" y="4054"/>
                    </a:lnTo>
                    <a:lnTo>
                      <a:pt x="39068" y="3981"/>
                    </a:lnTo>
                    <a:lnTo>
                      <a:pt x="39239" y="3883"/>
                    </a:lnTo>
                    <a:lnTo>
                      <a:pt x="39410" y="3761"/>
                    </a:lnTo>
                    <a:lnTo>
                      <a:pt x="39556" y="3615"/>
                    </a:lnTo>
                    <a:lnTo>
                      <a:pt x="39703" y="3468"/>
                    </a:lnTo>
                    <a:lnTo>
                      <a:pt x="39825" y="3297"/>
                    </a:lnTo>
                    <a:lnTo>
                      <a:pt x="39922" y="3126"/>
                    </a:lnTo>
                    <a:lnTo>
                      <a:pt x="40020" y="2955"/>
                    </a:lnTo>
                    <a:lnTo>
                      <a:pt x="40093" y="2760"/>
                    </a:lnTo>
                    <a:lnTo>
                      <a:pt x="40142" y="2540"/>
                    </a:lnTo>
                    <a:lnTo>
                      <a:pt x="40167" y="2345"/>
                    </a:lnTo>
                    <a:lnTo>
                      <a:pt x="40191" y="2125"/>
                    </a:lnTo>
                    <a:lnTo>
                      <a:pt x="40167" y="1905"/>
                    </a:lnTo>
                    <a:lnTo>
                      <a:pt x="40142" y="1686"/>
                    </a:lnTo>
                    <a:lnTo>
                      <a:pt x="40093" y="1490"/>
                    </a:lnTo>
                    <a:lnTo>
                      <a:pt x="40020" y="1295"/>
                    </a:lnTo>
                    <a:lnTo>
                      <a:pt x="39922" y="1124"/>
                    </a:lnTo>
                    <a:lnTo>
                      <a:pt x="39825" y="929"/>
                    </a:lnTo>
                    <a:lnTo>
                      <a:pt x="39703" y="782"/>
                    </a:lnTo>
                    <a:lnTo>
                      <a:pt x="39556" y="636"/>
                    </a:lnTo>
                    <a:lnTo>
                      <a:pt x="39410" y="489"/>
                    </a:lnTo>
                    <a:lnTo>
                      <a:pt x="39239" y="367"/>
                    </a:lnTo>
                    <a:lnTo>
                      <a:pt x="39068" y="269"/>
                    </a:lnTo>
                    <a:lnTo>
                      <a:pt x="38897" y="172"/>
                    </a:lnTo>
                    <a:lnTo>
                      <a:pt x="38702" y="99"/>
                    </a:lnTo>
                    <a:lnTo>
                      <a:pt x="38506" y="50"/>
                    </a:lnTo>
                    <a:lnTo>
                      <a:pt x="38286" y="25"/>
                    </a:lnTo>
                    <a:lnTo>
                      <a:pt x="38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0"/>
              <p:cNvSpPr/>
              <p:nvPr/>
            </p:nvSpPr>
            <p:spPr>
              <a:xfrm>
                <a:off x="1762006" y="2188696"/>
                <a:ext cx="536952" cy="56780"/>
              </a:xfrm>
              <a:custGeom>
                <a:rect b="b" l="l" r="r" t="t"/>
                <a:pathLst>
                  <a:path extrusionOk="0" h="4250" w="40191">
                    <a:moveTo>
                      <a:pt x="1905" y="1"/>
                    </a:moveTo>
                    <a:lnTo>
                      <a:pt x="1685" y="49"/>
                    </a:lnTo>
                    <a:lnTo>
                      <a:pt x="1490" y="98"/>
                    </a:lnTo>
                    <a:lnTo>
                      <a:pt x="1294" y="172"/>
                    </a:lnTo>
                    <a:lnTo>
                      <a:pt x="1099" y="245"/>
                    </a:lnTo>
                    <a:lnTo>
                      <a:pt x="928" y="367"/>
                    </a:lnTo>
                    <a:lnTo>
                      <a:pt x="782" y="489"/>
                    </a:lnTo>
                    <a:lnTo>
                      <a:pt x="611" y="611"/>
                    </a:lnTo>
                    <a:lnTo>
                      <a:pt x="489" y="782"/>
                    </a:lnTo>
                    <a:lnTo>
                      <a:pt x="366" y="929"/>
                    </a:lnTo>
                    <a:lnTo>
                      <a:pt x="244" y="1099"/>
                    </a:lnTo>
                    <a:lnTo>
                      <a:pt x="171" y="1295"/>
                    </a:lnTo>
                    <a:lnTo>
                      <a:pt x="98" y="1490"/>
                    </a:lnTo>
                    <a:lnTo>
                      <a:pt x="49" y="1685"/>
                    </a:lnTo>
                    <a:lnTo>
                      <a:pt x="0" y="1905"/>
                    </a:lnTo>
                    <a:lnTo>
                      <a:pt x="0" y="2125"/>
                    </a:lnTo>
                    <a:lnTo>
                      <a:pt x="0" y="2345"/>
                    </a:lnTo>
                    <a:lnTo>
                      <a:pt x="49" y="2540"/>
                    </a:lnTo>
                    <a:lnTo>
                      <a:pt x="98" y="2760"/>
                    </a:lnTo>
                    <a:lnTo>
                      <a:pt x="171" y="2955"/>
                    </a:lnTo>
                    <a:lnTo>
                      <a:pt x="244" y="3126"/>
                    </a:lnTo>
                    <a:lnTo>
                      <a:pt x="366" y="3321"/>
                    </a:lnTo>
                    <a:lnTo>
                      <a:pt x="489" y="3468"/>
                    </a:lnTo>
                    <a:lnTo>
                      <a:pt x="611" y="3614"/>
                    </a:lnTo>
                    <a:lnTo>
                      <a:pt x="782" y="3761"/>
                    </a:lnTo>
                    <a:lnTo>
                      <a:pt x="928" y="3883"/>
                    </a:lnTo>
                    <a:lnTo>
                      <a:pt x="1099" y="3981"/>
                    </a:lnTo>
                    <a:lnTo>
                      <a:pt x="1294" y="4078"/>
                    </a:lnTo>
                    <a:lnTo>
                      <a:pt x="1490" y="4152"/>
                    </a:lnTo>
                    <a:lnTo>
                      <a:pt x="1685" y="4200"/>
                    </a:lnTo>
                    <a:lnTo>
                      <a:pt x="1905" y="4225"/>
                    </a:lnTo>
                    <a:lnTo>
                      <a:pt x="2125" y="4249"/>
                    </a:lnTo>
                    <a:lnTo>
                      <a:pt x="38067" y="4249"/>
                    </a:lnTo>
                    <a:lnTo>
                      <a:pt x="38286" y="4225"/>
                    </a:lnTo>
                    <a:lnTo>
                      <a:pt x="38506" y="4200"/>
                    </a:lnTo>
                    <a:lnTo>
                      <a:pt x="38702" y="4152"/>
                    </a:lnTo>
                    <a:lnTo>
                      <a:pt x="38897" y="4078"/>
                    </a:lnTo>
                    <a:lnTo>
                      <a:pt x="39068" y="3981"/>
                    </a:lnTo>
                    <a:lnTo>
                      <a:pt x="39239" y="3883"/>
                    </a:lnTo>
                    <a:lnTo>
                      <a:pt x="39410" y="3761"/>
                    </a:lnTo>
                    <a:lnTo>
                      <a:pt x="39556" y="3614"/>
                    </a:lnTo>
                    <a:lnTo>
                      <a:pt x="39703" y="3468"/>
                    </a:lnTo>
                    <a:lnTo>
                      <a:pt x="39825" y="3321"/>
                    </a:lnTo>
                    <a:lnTo>
                      <a:pt x="39922" y="3126"/>
                    </a:lnTo>
                    <a:lnTo>
                      <a:pt x="40020" y="2955"/>
                    </a:lnTo>
                    <a:lnTo>
                      <a:pt x="40093" y="2760"/>
                    </a:lnTo>
                    <a:lnTo>
                      <a:pt x="40142" y="2540"/>
                    </a:lnTo>
                    <a:lnTo>
                      <a:pt x="40167" y="2345"/>
                    </a:lnTo>
                    <a:lnTo>
                      <a:pt x="40191" y="2125"/>
                    </a:lnTo>
                    <a:lnTo>
                      <a:pt x="40167" y="1905"/>
                    </a:lnTo>
                    <a:lnTo>
                      <a:pt x="40142" y="1685"/>
                    </a:lnTo>
                    <a:lnTo>
                      <a:pt x="40093" y="1490"/>
                    </a:lnTo>
                    <a:lnTo>
                      <a:pt x="40020" y="1295"/>
                    </a:lnTo>
                    <a:lnTo>
                      <a:pt x="39922" y="1099"/>
                    </a:lnTo>
                    <a:lnTo>
                      <a:pt x="39825" y="929"/>
                    </a:lnTo>
                    <a:lnTo>
                      <a:pt x="39703" y="782"/>
                    </a:lnTo>
                    <a:lnTo>
                      <a:pt x="39556" y="611"/>
                    </a:lnTo>
                    <a:lnTo>
                      <a:pt x="39410" y="489"/>
                    </a:lnTo>
                    <a:lnTo>
                      <a:pt x="39239" y="367"/>
                    </a:lnTo>
                    <a:lnTo>
                      <a:pt x="39068" y="245"/>
                    </a:lnTo>
                    <a:lnTo>
                      <a:pt x="38897" y="172"/>
                    </a:lnTo>
                    <a:lnTo>
                      <a:pt x="38702" y="98"/>
                    </a:lnTo>
                    <a:lnTo>
                      <a:pt x="38506" y="49"/>
                    </a:lnTo>
                    <a:lnTo>
                      <a:pt x="382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0"/>
              <p:cNvSpPr/>
              <p:nvPr/>
            </p:nvSpPr>
            <p:spPr>
              <a:xfrm>
                <a:off x="1807670" y="2315924"/>
                <a:ext cx="442363" cy="56780"/>
              </a:xfrm>
              <a:custGeom>
                <a:rect b="b" l="l" r="r" t="t"/>
                <a:pathLst>
                  <a:path extrusionOk="0" h="4250" w="33111">
                    <a:moveTo>
                      <a:pt x="1905" y="0"/>
                    </a:moveTo>
                    <a:lnTo>
                      <a:pt x="1685" y="49"/>
                    </a:lnTo>
                    <a:lnTo>
                      <a:pt x="1490" y="98"/>
                    </a:lnTo>
                    <a:lnTo>
                      <a:pt x="1295" y="171"/>
                    </a:lnTo>
                    <a:lnTo>
                      <a:pt x="1099" y="245"/>
                    </a:lnTo>
                    <a:lnTo>
                      <a:pt x="928" y="367"/>
                    </a:lnTo>
                    <a:lnTo>
                      <a:pt x="758" y="489"/>
                    </a:lnTo>
                    <a:lnTo>
                      <a:pt x="611" y="611"/>
                    </a:lnTo>
                    <a:lnTo>
                      <a:pt x="465" y="757"/>
                    </a:lnTo>
                    <a:lnTo>
                      <a:pt x="342" y="928"/>
                    </a:lnTo>
                    <a:lnTo>
                      <a:pt x="245" y="1099"/>
                    </a:lnTo>
                    <a:lnTo>
                      <a:pt x="147" y="1295"/>
                    </a:lnTo>
                    <a:lnTo>
                      <a:pt x="74" y="1490"/>
                    </a:lnTo>
                    <a:lnTo>
                      <a:pt x="25" y="1685"/>
                    </a:lnTo>
                    <a:lnTo>
                      <a:pt x="1" y="1905"/>
                    </a:lnTo>
                    <a:lnTo>
                      <a:pt x="1" y="2125"/>
                    </a:lnTo>
                    <a:lnTo>
                      <a:pt x="1" y="2345"/>
                    </a:lnTo>
                    <a:lnTo>
                      <a:pt x="25" y="2540"/>
                    </a:lnTo>
                    <a:lnTo>
                      <a:pt x="74" y="2760"/>
                    </a:lnTo>
                    <a:lnTo>
                      <a:pt x="147" y="2955"/>
                    </a:lnTo>
                    <a:lnTo>
                      <a:pt x="245" y="3126"/>
                    </a:lnTo>
                    <a:lnTo>
                      <a:pt x="342" y="3297"/>
                    </a:lnTo>
                    <a:lnTo>
                      <a:pt x="465" y="3468"/>
                    </a:lnTo>
                    <a:lnTo>
                      <a:pt x="611" y="3614"/>
                    </a:lnTo>
                    <a:lnTo>
                      <a:pt x="758" y="3761"/>
                    </a:lnTo>
                    <a:lnTo>
                      <a:pt x="928" y="3883"/>
                    </a:lnTo>
                    <a:lnTo>
                      <a:pt x="1099" y="3980"/>
                    </a:lnTo>
                    <a:lnTo>
                      <a:pt x="1295" y="4078"/>
                    </a:lnTo>
                    <a:lnTo>
                      <a:pt x="1490" y="4151"/>
                    </a:lnTo>
                    <a:lnTo>
                      <a:pt x="1685" y="4200"/>
                    </a:lnTo>
                    <a:lnTo>
                      <a:pt x="1905" y="4225"/>
                    </a:lnTo>
                    <a:lnTo>
                      <a:pt x="2100" y="4249"/>
                    </a:lnTo>
                    <a:lnTo>
                      <a:pt x="30986" y="4249"/>
                    </a:lnTo>
                    <a:lnTo>
                      <a:pt x="31206" y="4225"/>
                    </a:lnTo>
                    <a:lnTo>
                      <a:pt x="31426" y="4200"/>
                    </a:lnTo>
                    <a:lnTo>
                      <a:pt x="31621" y="4151"/>
                    </a:lnTo>
                    <a:lnTo>
                      <a:pt x="31816" y="4078"/>
                    </a:lnTo>
                    <a:lnTo>
                      <a:pt x="32012" y="3980"/>
                    </a:lnTo>
                    <a:lnTo>
                      <a:pt x="32183" y="3883"/>
                    </a:lnTo>
                    <a:lnTo>
                      <a:pt x="32329" y="3761"/>
                    </a:lnTo>
                    <a:lnTo>
                      <a:pt x="32500" y="3614"/>
                    </a:lnTo>
                    <a:lnTo>
                      <a:pt x="32622" y="3468"/>
                    </a:lnTo>
                    <a:lnTo>
                      <a:pt x="32744" y="3297"/>
                    </a:lnTo>
                    <a:lnTo>
                      <a:pt x="32866" y="3126"/>
                    </a:lnTo>
                    <a:lnTo>
                      <a:pt x="32939" y="2955"/>
                    </a:lnTo>
                    <a:lnTo>
                      <a:pt x="33013" y="2760"/>
                    </a:lnTo>
                    <a:lnTo>
                      <a:pt x="33062" y="2540"/>
                    </a:lnTo>
                    <a:lnTo>
                      <a:pt x="33110" y="2345"/>
                    </a:lnTo>
                    <a:lnTo>
                      <a:pt x="33110" y="2125"/>
                    </a:lnTo>
                    <a:lnTo>
                      <a:pt x="33110" y="1905"/>
                    </a:lnTo>
                    <a:lnTo>
                      <a:pt x="33062" y="1685"/>
                    </a:lnTo>
                    <a:lnTo>
                      <a:pt x="33013" y="1490"/>
                    </a:lnTo>
                    <a:lnTo>
                      <a:pt x="32939" y="1295"/>
                    </a:lnTo>
                    <a:lnTo>
                      <a:pt x="32866" y="1099"/>
                    </a:lnTo>
                    <a:lnTo>
                      <a:pt x="32744" y="928"/>
                    </a:lnTo>
                    <a:lnTo>
                      <a:pt x="32622" y="757"/>
                    </a:lnTo>
                    <a:lnTo>
                      <a:pt x="32500" y="611"/>
                    </a:lnTo>
                    <a:lnTo>
                      <a:pt x="32329" y="489"/>
                    </a:lnTo>
                    <a:lnTo>
                      <a:pt x="32183" y="367"/>
                    </a:lnTo>
                    <a:lnTo>
                      <a:pt x="32012" y="245"/>
                    </a:lnTo>
                    <a:lnTo>
                      <a:pt x="31816" y="171"/>
                    </a:lnTo>
                    <a:lnTo>
                      <a:pt x="31621" y="98"/>
                    </a:lnTo>
                    <a:lnTo>
                      <a:pt x="31426" y="49"/>
                    </a:lnTo>
                    <a:lnTo>
                      <a:pt x="31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0"/>
              <p:cNvSpPr/>
              <p:nvPr/>
            </p:nvSpPr>
            <p:spPr>
              <a:xfrm>
                <a:off x="1762006" y="4163291"/>
                <a:ext cx="536952" cy="56767"/>
              </a:xfrm>
              <a:custGeom>
                <a:rect b="b" l="l" r="r" t="t"/>
                <a:pathLst>
                  <a:path extrusionOk="0" h="4249" w="40191">
                    <a:moveTo>
                      <a:pt x="2125" y="0"/>
                    </a:moveTo>
                    <a:lnTo>
                      <a:pt x="1905" y="25"/>
                    </a:lnTo>
                    <a:lnTo>
                      <a:pt x="1685" y="49"/>
                    </a:lnTo>
                    <a:lnTo>
                      <a:pt x="1490" y="98"/>
                    </a:lnTo>
                    <a:lnTo>
                      <a:pt x="1294" y="171"/>
                    </a:lnTo>
                    <a:lnTo>
                      <a:pt x="1099" y="269"/>
                    </a:lnTo>
                    <a:lnTo>
                      <a:pt x="928" y="366"/>
                    </a:lnTo>
                    <a:lnTo>
                      <a:pt x="782" y="488"/>
                    </a:lnTo>
                    <a:lnTo>
                      <a:pt x="611" y="635"/>
                    </a:lnTo>
                    <a:lnTo>
                      <a:pt x="489" y="781"/>
                    </a:lnTo>
                    <a:lnTo>
                      <a:pt x="366" y="928"/>
                    </a:lnTo>
                    <a:lnTo>
                      <a:pt x="244" y="1123"/>
                    </a:lnTo>
                    <a:lnTo>
                      <a:pt x="171" y="1294"/>
                    </a:lnTo>
                    <a:lnTo>
                      <a:pt x="98" y="1490"/>
                    </a:lnTo>
                    <a:lnTo>
                      <a:pt x="49" y="1685"/>
                    </a:lnTo>
                    <a:lnTo>
                      <a:pt x="0" y="1905"/>
                    </a:lnTo>
                    <a:lnTo>
                      <a:pt x="0" y="2124"/>
                    </a:lnTo>
                    <a:lnTo>
                      <a:pt x="0" y="2344"/>
                    </a:lnTo>
                    <a:lnTo>
                      <a:pt x="49" y="2564"/>
                    </a:lnTo>
                    <a:lnTo>
                      <a:pt x="98" y="2759"/>
                    </a:lnTo>
                    <a:lnTo>
                      <a:pt x="171" y="2955"/>
                    </a:lnTo>
                    <a:lnTo>
                      <a:pt x="244" y="3126"/>
                    </a:lnTo>
                    <a:lnTo>
                      <a:pt x="366" y="3321"/>
                    </a:lnTo>
                    <a:lnTo>
                      <a:pt x="489" y="3467"/>
                    </a:lnTo>
                    <a:lnTo>
                      <a:pt x="611" y="3638"/>
                    </a:lnTo>
                    <a:lnTo>
                      <a:pt x="782" y="3760"/>
                    </a:lnTo>
                    <a:lnTo>
                      <a:pt x="928" y="3882"/>
                    </a:lnTo>
                    <a:lnTo>
                      <a:pt x="1099" y="3980"/>
                    </a:lnTo>
                    <a:lnTo>
                      <a:pt x="1294" y="4078"/>
                    </a:lnTo>
                    <a:lnTo>
                      <a:pt x="1490" y="4151"/>
                    </a:lnTo>
                    <a:lnTo>
                      <a:pt x="1685" y="4200"/>
                    </a:lnTo>
                    <a:lnTo>
                      <a:pt x="1905" y="4224"/>
                    </a:lnTo>
                    <a:lnTo>
                      <a:pt x="2125" y="4249"/>
                    </a:lnTo>
                    <a:lnTo>
                      <a:pt x="38067" y="4249"/>
                    </a:lnTo>
                    <a:lnTo>
                      <a:pt x="38286" y="4224"/>
                    </a:lnTo>
                    <a:lnTo>
                      <a:pt x="38506" y="4200"/>
                    </a:lnTo>
                    <a:lnTo>
                      <a:pt x="38702" y="4151"/>
                    </a:lnTo>
                    <a:lnTo>
                      <a:pt x="38897" y="4078"/>
                    </a:lnTo>
                    <a:lnTo>
                      <a:pt x="39068" y="3980"/>
                    </a:lnTo>
                    <a:lnTo>
                      <a:pt x="39239" y="3882"/>
                    </a:lnTo>
                    <a:lnTo>
                      <a:pt x="39410" y="3760"/>
                    </a:lnTo>
                    <a:lnTo>
                      <a:pt x="39556" y="3638"/>
                    </a:lnTo>
                    <a:lnTo>
                      <a:pt x="39703" y="3467"/>
                    </a:lnTo>
                    <a:lnTo>
                      <a:pt x="39825" y="3321"/>
                    </a:lnTo>
                    <a:lnTo>
                      <a:pt x="39922" y="3126"/>
                    </a:lnTo>
                    <a:lnTo>
                      <a:pt x="40020" y="2955"/>
                    </a:lnTo>
                    <a:lnTo>
                      <a:pt x="40093" y="2759"/>
                    </a:lnTo>
                    <a:lnTo>
                      <a:pt x="40142" y="2564"/>
                    </a:lnTo>
                    <a:lnTo>
                      <a:pt x="40167" y="2344"/>
                    </a:lnTo>
                    <a:lnTo>
                      <a:pt x="40191" y="2124"/>
                    </a:lnTo>
                    <a:lnTo>
                      <a:pt x="40167" y="1905"/>
                    </a:lnTo>
                    <a:lnTo>
                      <a:pt x="40142" y="1685"/>
                    </a:lnTo>
                    <a:lnTo>
                      <a:pt x="40093" y="1490"/>
                    </a:lnTo>
                    <a:lnTo>
                      <a:pt x="40020" y="1294"/>
                    </a:lnTo>
                    <a:lnTo>
                      <a:pt x="39922" y="1123"/>
                    </a:lnTo>
                    <a:lnTo>
                      <a:pt x="39825" y="928"/>
                    </a:lnTo>
                    <a:lnTo>
                      <a:pt x="39703" y="781"/>
                    </a:lnTo>
                    <a:lnTo>
                      <a:pt x="39556" y="635"/>
                    </a:lnTo>
                    <a:lnTo>
                      <a:pt x="39410" y="488"/>
                    </a:lnTo>
                    <a:lnTo>
                      <a:pt x="39239" y="366"/>
                    </a:lnTo>
                    <a:lnTo>
                      <a:pt x="39068" y="269"/>
                    </a:lnTo>
                    <a:lnTo>
                      <a:pt x="38897" y="171"/>
                    </a:lnTo>
                    <a:lnTo>
                      <a:pt x="38702" y="98"/>
                    </a:lnTo>
                    <a:lnTo>
                      <a:pt x="38506" y="49"/>
                    </a:lnTo>
                    <a:lnTo>
                      <a:pt x="38286" y="25"/>
                    </a:lnTo>
                    <a:lnTo>
                      <a:pt x="380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0"/>
              <p:cNvSpPr/>
              <p:nvPr/>
            </p:nvSpPr>
            <p:spPr>
              <a:xfrm>
                <a:off x="1762006" y="4036064"/>
                <a:ext cx="536952" cy="56767"/>
              </a:xfrm>
              <a:custGeom>
                <a:rect b="b" l="l" r="r" t="t"/>
                <a:pathLst>
                  <a:path extrusionOk="0" h="4249" w="40191">
                    <a:moveTo>
                      <a:pt x="2125" y="0"/>
                    </a:moveTo>
                    <a:lnTo>
                      <a:pt x="1905" y="25"/>
                    </a:lnTo>
                    <a:lnTo>
                      <a:pt x="1685" y="49"/>
                    </a:lnTo>
                    <a:lnTo>
                      <a:pt x="1490" y="98"/>
                    </a:lnTo>
                    <a:lnTo>
                      <a:pt x="1294" y="171"/>
                    </a:lnTo>
                    <a:lnTo>
                      <a:pt x="1099" y="269"/>
                    </a:lnTo>
                    <a:lnTo>
                      <a:pt x="928" y="367"/>
                    </a:lnTo>
                    <a:lnTo>
                      <a:pt x="782" y="489"/>
                    </a:lnTo>
                    <a:lnTo>
                      <a:pt x="611" y="635"/>
                    </a:lnTo>
                    <a:lnTo>
                      <a:pt x="489" y="782"/>
                    </a:lnTo>
                    <a:lnTo>
                      <a:pt x="366" y="953"/>
                    </a:lnTo>
                    <a:lnTo>
                      <a:pt x="244" y="1124"/>
                    </a:lnTo>
                    <a:lnTo>
                      <a:pt x="171" y="1294"/>
                    </a:lnTo>
                    <a:lnTo>
                      <a:pt x="98" y="1490"/>
                    </a:lnTo>
                    <a:lnTo>
                      <a:pt x="49" y="1710"/>
                    </a:lnTo>
                    <a:lnTo>
                      <a:pt x="0" y="1905"/>
                    </a:lnTo>
                    <a:lnTo>
                      <a:pt x="0" y="2125"/>
                    </a:lnTo>
                    <a:lnTo>
                      <a:pt x="0" y="2344"/>
                    </a:lnTo>
                    <a:lnTo>
                      <a:pt x="49" y="2564"/>
                    </a:lnTo>
                    <a:lnTo>
                      <a:pt x="98" y="2759"/>
                    </a:lnTo>
                    <a:lnTo>
                      <a:pt x="171" y="2955"/>
                    </a:lnTo>
                    <a:lnTo>
                      <a:pt x="244" y="3150"/>
                    </a:lnTo>
                    <a:lnTo>
                      <a:pt x="366" y="3321"/>
                    </a:lnTo>
                    <a:lnTo>
                      <a:pt x="489" y="3468"/>
                    </a:lnTo>
                    <a:lnTo>
                      <a:pt x="611" y="3639"/>
                    </a:lnTo>
                    <a:lnTo>
                      <a:pt x="782" y="3761"/>
                    </a:lnTo>
                    <a:lnTo>
                      <a:pt x="928" y="3883"/>
                    </a:lnTo>
                    <a:lnTo>
                      <a:pt x="1099" y="4005"/>
                    </a:lnTo>
                    <a:lnTo>
                      <a:pt x="1294" y="4078"/>
                    </a:lnTo>
                    <a:lnTo>
                      <a:pt x="1490" y="4151"/>
                    </a:lnTo>
                    <a:lnTo>
                      <a:pt x="1685" y="4200"/>
                    </a:lnTo>
                    <a:lnTo>
                      <a:pt x="1905" y="4249"/>
                    </a:lnTo>
                    <a:lnTo>
                      <a:pt x="38286" y="4249"/>
                    </a:lnTo>
                    <a:lnTo>
                      <a:pt x="38506" y="4200"/>
                    </a:lnTo>
                    <a:lnTo>
                      <a:pt x="38702" y="4151"/>
                    </a:lnTo>
                    <a:lnTo>
                      <a:pt x="38897" y="4078"/>
                    </a:lnTo>
                    <a:lnTo>
                      <a:pt x="39068" y="4005"/>
                    </a:lnTo>
                    <a:lnTo>
                      <a:pt x="39239" y="3883"/>
                    </a:lnTo>
                    <a:lnTo>
                      <a:pt x="39410" y="3761"/>
                    </a:lnTo>
                    <a:lnTo>
                      <a:pt x="39556" y="3639"/>
                    </a:lnTo>
                    <a:lnTo>
                      <a:pt x="39703" y="3468"/>
                    </a:lnTo>
                    <a:lnTo>
                      <a:pt x="39825" y="3321"/>
                    </a:lnTo>
                    <a:lnTo>
                      <a:pt x="39922" y="3150"/>
                    </a:lnTo>
                    <a:lnTo>
                      <a:pt x="40020" y="2955"/>
                    </a:lnTo>
                    <a:lnTo>
                      <a:pt x="40093" y="2759"/>
                    </a:lnTo>
                    <a:lnTo>
                      <a:pt x="40142" y="2564"/>
                    </a:lnTo>
                    <a:lnTo>
                      <a:pt x="40167" y="2344"/>
                    </a:lnTo>
                    <a:lnTo>
                      <a:pt x="40191" y="2125"/>
                    </a:lnTo>
                    <a:lnTo>
                      <a:pt x="40167" y="1905"/>
                    </a:lnTo>
                    <a:lnTo>
                      <a:pt x="40142" y="1710"/>
                    </a:lnTo>
                    <a:lnTo>
                      <a:pt x="40093" y="1490"/>
                    </a:lnTo>
                    <a:lnTo>
                      <a:pt x="40020" y="1294"/>
                    </a:lnTo>
                    <a:lnTo>
                      <a:pt x="39922" y="1124"/>
                    </a:lnTo>
                    <a:lnTo>
                      <a:pt x="39825" y="953"/>
                    </a:lnTo>
                    <a:lnTo>
                      <a:pt x="39703" y="782"/>
                    </a:lnTo>
                    <a:lnTo>
                      <a:pt x="39556" y="635"/>
                    </a:lnTo>
                    <a:lnTo>
                      <a:pt x="39410" y="489"/>
                    </a:lnTo>
                    <a:lnTo>
                      <a:pt x="39239" y="367"/>
                    </a:lnTo>
                    <a:lnTo>
                      <a:pt x="39068" y="269"/>
                    </a:lnTo>
                    <a:lnTo>
                      <a:pt x="38897" y="171"/>
                    </a:lnTo>
                    <a:lnTo>
                      <a:pt x="38702" y="98"/>
                    </a:lnTo>
                    <a:lnTo>
                      <a:pt x="38506" y="49"/>
                    </a:lnTo>
                    <a:lnTo>
                      <a:pt x="38286" y="25"/>
                    </a:lnTo>
                    <a:lnTo>
                      <a:pt x="380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0"/>
              <p:cNvSpPr/>
              <p:nvPr/>
            </p:nvSpPr>
            <p:spPr>
              <a:xfrm>
                <a:off x="1762006" y="3908836"/>
                <a:ext cx="536952" cy="56780"/>
              </a:xfrm>
              <a:custGeom>
                <a:rect b="b" l="l" r="r" t="t"/>
                <a:pathLst>
                  <a:path extrusionOk="0" h="4250" w="40191">
                    <a:moveTo>
                      <a:pt x="2125" y="1"/>
                    </a:moveTo>
                    <a:lnTo>
                      <a:pt x="1905" y="25"/>
                    </a:lnTo>
                    <a:lnTo>
                      <a:pt x="1685" y="49"/>
                    </a:lnTo>
                    <a:lnTo>
                      <a:pt x="1490" y="98"/>
                    </a:lnTo>
                    <a:lnTo>
                      <a:pt x="1294" y="171"/>
                    </a:lnTo>
                    <a:lnTo>
                      <a:pt x="1099" y="269"/>
                    </a:lnTo>
                    <a:lnTo>
                      <a:pt x="928" y="367"/>
                    </a:lnTo>
                    <a:lnTo>
                      <a:pt x="782" y="489"/>
                    </a:lnTo>
                    <a:lnTo>
                      <a:pt x="611" y="635"/>
                    </a:lnTo>
                    <a:lnTo>
                      <a:pt x="489" y="782"/>
                    </a:lnTo>
                    <a:lnTo>
                      <a:pt x="366" y="953"/>
                    </a:lnTo>
                    <a:lnTo>
                      <a:pt x="244" y="1124"/>
                    </a:lnTo>
                    <a:lnTo>
                      <a:pt x="171" y="1295"/>
                    </a:lnTo>
                    <a:lnTo>
                      <a:pt x="98" y="1490"/>
                    </a:lnTo>
                    <a:lnTo>
                      <a:pt x="49" y="1710"/>
                    </a:lnTo>
                    <a:lnTo>
                      <a:pt x="0" y="1905"/>
                    </a:lnTo>
                    <a:lnTo>
                      <a:pt x="0" y="2125"/>
                    </a:lnTo>
                    <a:lnTo>
                      <a:pt x="0" y="2345"/>
                    </a:lnTo>
                    <a:lnTo>
                      <a:pt x="49" y="2564"/>
                    </a:lnTo>
                    <a:lnTo>
                      <a:pt x="98" y="2760"/>
                    </a:lnTo>
                    <a:lnTo>
                      <a:pt x="171" y="2955"/>
                    </a:lnTo>
                    <a:lnTo>
                      <a:pt x="244" y="3126"/>
                    </a:lnTo>
                    <a:lnTo>
                      <a:pt x="366" y="3297"/>
                    </a:lnTo>
                    <a:lnTo>
                      <a:pt x="489" y="3468"/>
                    </a:lnTo>
                    <a:lnTo>
                      <a:pt x="611" y="3614"/>
                    </a:lnTo>
                    <a:lnTo>
                      <a:pt x="782" y="3761"/>
                    </a:lnTo>
                    <a:lnTo>
                      <a:pt x="928" y="3883"/>
                    </a:lnTo>
                    <a:lnTo>
                      <a:pt x="1099" y="3981"/>
                    </a:lnTo>
                    <a:lnTo>
                      <a:pt x="1294" y="4078"/>
                    </a:lnTo>
                    <a:lnTo>
                      <a:pt x="1490" y="4151"/>
                    </a:lnTo>
                    <a:lnTo>
                      <a:pt x="1685" y="4200"/>
                    </a:lnTo>
                    <a:lnTo>
                      <a:pt x="1905" y="4225"/>
                    </a:lnTo>
                    <a:lnTo>
                      <a:pt x="2125" y="4249"/>
                    </a:lnTo>
                    <a:lnTo>
                      <a:pt x="38067" y="4249"/>
                    </a:lnTo>
                    <a:lnTo>
                      <a:pt x="38286" y="4225"/>
                    </a:lnTo>
                    <a:lnTo>
                      <a:pt x="38506" y="4200"/>
                    </a:lnTo>
                    <a:lnTo>
                      <a:pt x="38702" y="4151"/>
                    </a:lnTo>
                    <a:lnTo>
                      <a:pt x="38897" y="4078"/>
                    </a:lnTo>
                    <a:lnTo>
                      <a:pt x="39068" y="3981"/>
                    </a:lnTo>
                    <a:lnTo>
                      <a:pt x="39239" y="3883"/>
                    </a:lnTo>
                    <a:lnTo>
                      <a:pt x="39410" y="3761"/>
                    </a:lnTo>
                    <a:lnTo>
                      <a:pt x="39556" y="3614"/>
                    </a:lnTo>
                    <a:lnTo>
                      <a:pt x="39703" y="3468"/>
                    </a:lnTo>
                    <a:lnTo>
                      <a:pt x="39825" y="3297"/>
                    </a:lnTo>
                    <a:lnTo>
                      <a:pt x="39922" y="3126"/>
                    </a:lnTo>
                    <a:lnTo>
                      <a:pt x="40020" y="2955"/>
                    </a:lnTo>
                    <a:lnTo>
                      <a:pt x="40093" y="2760"/>
                    </a:lnTo>
                    <a:lnTo>
                      <a:pt x="40142" y="2564"/>
                    </a:lnTo>
                    <a:lnTo>
                      <a:pt x="40167" y="2345"/>
                    </a:lnTo>
                    <a:lnTo>
                      <a:pt x="40191" y="2125"/>
                    </a:lnTo>
                    <a:lnTo>
                      <a:pt x="40167" y="1905"/>
                    </a:lnTo>
                    <a:lnTo>
                      <a:pt x="40142" y="1710"/>
                    </a:lnTo>
                    <a:lnTo>
                      <a:pt x="40093" y="1490"/>
                    </a:lnTo>
                    <a:lnTo>
                      <a:pt x="40020" y="1295"/>
                    </a:lnTo>
                    <a:lnTo>
                      <a:pt x="39922" y="1124"/>
                    </a:lnTo>
                    <a:lnTo>
                      <a:pt x="39825" y="953"/>
                    </a:lnTo>
                    <a:lnTo>
                      <a:pt x="39703" y="782"/>
                    </a:lnTo>
                    <a:lnTo>
                      <a:pt x="39556" y="635"/>
                    </a:lnTo>
                    <a:lnTo>
                      <a:pt x="39410" y="489"/>
                    </a:lnTo>
                    <a:lnTo>
                      <a:pt x="39239" y="367"/>
                    </a:lnTo>
                    <a:lnTo>
                      <a:pt x="39068" y="269"/>
                    </a:lnTo>
                    <a:lnTo>
                      <a:pt x="38897" y="171"/>
                    </a:lnTo>
                    <a:lnTo>
                      <a:pt x="38702" y="98"/>
                    </a:lnTo>
                    <a:lnTo>
                      <a:pt x="38506" y="49"/>
                    </a:lnTo>
                    <a:lnTo>
                      <a:pt x="38286" y="25"/>
                    </a:lnTo>
                    <a:lnTo>
                      <a:pt x="380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0"/>
              <p:cNvSpPr/>
              <p:nvPr/>
            </p:nvSpPr>
            <p:spPr>
              <a:xfrm>
                <a:off x="1762006" y="3781609"/>
                <a:ext cx="536952" cy="56780"/>
              </a:xfrm>
              <a:custGeom>
                <a:rect b="b" l="l" r="r" t="t"/>
                <a:pathLst>
                  <a:path extrusionOk="0" h="4250" w="40191">
                    <a:moveTo>
                      <a:pt x="1905" y="1"/>
                    </a:moveTo>
                    <a:lnTo>
                      <a:pt x="1685" y="50"/>
                    </a:lnTo>
                    <a:lnTo>
                      <a:pt x="1490" y="98"/>
                    </a:lnTo>
                    <a:lnTo>
                      <a:pt x="1294" y="172"/>
                    </a:lnTo>
                    <a:lnTo>
                      <a:pt x="1099" y="245"/>
                    </a:lnTo>
                    <a:lnTo>
                      <a:pt x="928" y="367"/>
                    </a:lnTo>
                    <a:lnTo>
                      <a:pt x="782" y="489"/>
                    </a:lnTo>
                    <a:lnTo>
                      <a:pt x="611" y="611"/>
                    </a:lnTo>
                    <a:lnTo>
                      <a:pt x="489" y="782"/>
                    </a:lnTo>
                    <a:lnTo>
                      <a:pt x="366" y="929"/>
                    </a:lnTo>
                    <a:lnTo>
                      <a:pt x="244" y="1100"/>
                    </a:lnTo>
                    <a:lnTo>
                      <a:pt x="171" y="1295"/>
                    </a:lnTo>
                    <a:lnTo>
                      <a:pt x="98" y="1490"/>
                    </a:lnTo>
                    <a:lnTo>
                      <a:pt x="49" y="1686"/>
                    </a:lnTo>
                    <a:lnTo>
                      <a:pt x="0" y="1905"/>
                    </a:lnTo>
                    <a:lnTo>
                      <a:pt x="0" y="2125"/>
                    </a:lnTo>
                    <a:lnTo>
                      <a:pt x="0" y="2345"/>
                    </a:lnTo>
                    <a:lnTo>
                      <a:pt x="49" y="2540"/>
                    </a:lnTo>
                    <a:lnTo>
                      <a:pt x="98" y="2760"/>
                    </a:lnTo>
                    <a:lnTo>
                      <a:pt x="171" y="2955"/>
                    </a:lnTo>
                    <a:lnTo>
                      <a:pt x="244" y="3126"/>
                    </a:lnTo>
                    <a:lnTo>
                      <a:pt x="366" y="3297"/>
                    </a:lnTo>
                    <a:lnTo>
                      <a:pt x="489" y="3468"/>
                    </a:lnTo>
                    <a:lnTo>
                      <a:pt x="611" y="3615"/>
                    </a:lnTo>
                    <a:lnTo>
                      <a:pt x="782" y="3761"/>
                    </a:lnTo>
                    <a:lnTo>
                      <a:pt x="928" y="3883"/>
                    </a:lnTo>
                    <a:lnTo>
                      <a:pt x="1099" y="3981"/>
                    </a:lnTo>
                    <a:lnTo>
                      <a:pt x="1294" y="4078"/>
                    </a:lnTo>
                    <a:lnTo>
                      <a:pt x="1490" y="4152"/>
                    </a:lnTo>
                    <a:lnTo>
                      <a:pt x="1685" y="4201"/>
                    </a:lnTo>
                    <a:lnTo>
                      <a:pt x="1905" y="4225"/>
                    </a:lnTo>
                    <a:lnTo>
                      <a:pt x="2125" y="4249"/>
                    </a:lnTo>
                    <a:lnTo>
                      <a:pt x="38067" y="4249"/>
                    </a:lnTo>
                    <a:lnTo>
                      <a:pt x="38286" y="4225"/>
                    </a:lnTo>
                    <a:lnTo>
                      <a:pt x="38506" y="4201"/>
                    </a:lnTo>
                    <a:lnTo>
                      <a:pt x="38702" y="4152"/>
                    </a:lnTo>
                    <a:lnTo>
                      <a:pt x="38897" y="4078"/>
                    </a:lnTo>
                    <a:lnTo>
                      <a:pt x="39068" y="3981"/>
                    </a:lnTo>
                    <a:lnTo>
                      <a:pt x="39239" y="3883"/>
                    </a:lnTo>
                    <a:lnTo>
                      <a:pt x="39410" y="3761"/>
                    </a:lnTo>
                    <a:lnTo>
                      <a:pt x="39556" y="3615"/>
                    </a:lnTo>
                    <a:lnTo>
                      <a:pt x="39703" y="3468"/>
                    </a:lnTo>
                    <a:lnTo>
                      <a:pt x="39825" y="3297"/>
                    </a:lnTo>
                    <a:lnTo>
                      <a:pt x="39922" y="3126"/>
                    </a:lnTo>
                    <a:lnTo>
                      <a:pt x="40020" y="2955"/>
                    </a:lnTo>
                    <a:lnTo>
                      <a:pt x="40093" y="2760"/>
                    </a:lnTo>
                    <a:lnTo>
                      <a:pt x="40142" y="2540"/>
                    </a:lnTo>
                    <a:lnTo>
                      <a:pt x="40167" y="2345"/>
                    </a:lnTo>
                    <a:lnTo>
                      <a:pt x="40191" y="2125"/>
                    </a:lnTo>
                    <a:lnTo>
                      <a:pt x="40167" y="1905"/>
                    </a:lnTo>
                    <a:lnTo>
                      <a:pt x="40142" y="1686"/>
                    </a:lnTo>
                    <a:lnTo>
                      <a:pt x="40093" y="1490"/>
                    </a:lnTo>
                    <a:lnTo>
                      <a:pt x="40020" y="1295"/>
                    </a:lnTo>
                    <a:lnTo>
                      <a:pt x="39922" y="1100"/>
                    </a:lnTo>
                    <a:lnTo>
                      <a:pt x="39825" y="929"/>
                    </a:lnTo>
                    <a:lnTo>
                      <a:pt x="39703" y="782"/>
                    </a:lnTo>
                    <a:lnTo>
                      <a:pt x="39556" y="611"/>
                    </a:lnTo>
                    <a:lnTo>
                      <a:pt x="39410" y="489"/>
                    </a:lnTo>
                    <a:lnTo>
                      <a:pt x="39239" y="367"/>
                    </a:lnTo>
                    <a:lnTo>
                      <a:pt x="39068" y="245"/>
                    </a:lnTo>
                    <a:lnTo>
                      <a:pt x="38897" y="172"/>
                    </a:lnTo>
                    <a:lnTo>
                      <a:pt x="38702" y="98"/>
                    </a:lnTo>
                    <a:lnTo>
                      <a:pt x="38506" y="50"/>
                    </a:lnTo>
                    <a:lnTo>
                      <a:pt x="382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0"/>
              <p:cNvSpPr/>
              <p:nvPr/>
            </p:nvSpPr>
            <p:spPr>
              <a:xfrm>
                <a:off x="1807670" y="3654382"/>
                <a:ext cx="442363" cy="56780"/>
              </a:xfrm>
              <a:custGeom>
                <a:rect b="b" l="l" r="r" t="t"/>
                <a:pathLst>
                  <a:path extrusionOk="0" h="4250" w="33111">
                    <a:moveTo>
                      <a:pt x="2100" y="1"/>
                    </a:moveTo>
                    <a:lnTo>
                      <a:pt x="1905" y="25"/>
                    </a:lnTo>
                    <a:lnTo>
                      <a:pt x="1685" y="50"/>
                    </a:lnTo>
                    <a:lnTo>
                      <a:pt x="1490" y="99"/>
                    </a:lnTo>
                    <a:lnTo>
                      <a:pt x="1295" y="172"/>
                    </a:lnTo>
                    <a:lnTo>
                      <a:pt x="1099" y="270"/>
                    </a:lnTo>
                    <a:lnTo>
                      <a:pt x="928" y="367"/>
                    </a:lnTo>
                    <a:lnTo>
                      <a:pt x="758" y="489"/>
                    </a:lnTo>
                    <a:lnTo>
                      <a:pt x="611" y="611"/>
                    </a:lnTo>
                    <a:lnTo>
                      <a:pt x="465" y="782"/>
                    </a:lnTo>
                    <a:lnTo>
                      <a:pt x="342" y="929"/>
                    </a:lnTo>
                    <a:lnTo>
                      <a:pt x="245" y="1124"/>
                    </a:lnTo>
                    <a:lnTo>
                      <a:pt x="147" y="1295"/>
                    </a:lnTo>
                    <a:lnTo>
                      <a:pt x="74" y="1490"/>
                    </a:lnTo>
                    <a:lnTo>
                      <a:pt x="25" y="1686"/>
                    </a:lnTo>
                    <a:lnTo>
                      <a:pt x="1" y="1906"/>
                    </a:lnTo>
                    <a:lnTo>
                      <a:pt x="1" y="2125"/>
                    </a:lnTo>
                    <a:lnTo>
                      <a:pt x="1" y="2345"/>
                    </a:lnTo>
                    <a:lnTo>
                      <a:pt x="25" y="2565"/>
                    </a:lnTo>
                    <a:lnTo>
                      <a:pt x="74" y="2760"/>
                    </a:lnTo>
                    <a:lnTo>
                      <a:pt x="147" y="2955"/>
                    </a:lnTo>
                    <a:lnTo>
                      <a:pt x="245" y="3126"/>
                    </a:lnTo>
                    <a:lnTo>
                      <a:pt x="342" y="3322"/>
                    </a:lnTo>
                    <a:lnTo>
                      <a:pt x="465" y="3468"/>
                    </a:lnTo>
                    <a:lnTo>
                      <a:pt x="611" y="3615"/>
                    </a:lnTo>
                    <a:lnTo>
                      <a:pt x="758" y="3761"/>
                    </a:lnTo>
                    <a:lnTo>
                      <a:pt x="928" y="3883"/>
                    </a:lnTo>
                    <a:lnTo>
                      <a:pt x="1099" y="3981"/>
                    </a:lnTo>
                    <a:lnTo>
                      <a:pt x="1295" y="4079"/>
                    </a:lnTo>
                    <a:lnTo>
                      <a:pt x="1490" y="4152"/>
                    </a:lnTo>
                    <a:lnTo>
                      <a:pt x="1685" y="4201"/>
                    </a:lnTo>
                    <a:lnTo>
                      <a:pt x="1905" y="4225"/>
                    </a:lnTo>
                    <a:lnTo>
                      <a:pt x="2100" y="4250"/>
                    </a:lnTo>
                    <a:lnTo>
                      <a:pt x="30986" y="4250"/>
                    </a:lnTo>
                    <a:lnTo>
                      <a:pt x="31206" y="4225"/>
                    </a:lnTo>
                    <a:lnTo>
                      <a:pt x="31426" y="4201"/>
                    </a:lnTo>
                    <a:lnTo>
                      <a:pt x="31621" y="4152"/>
                    </a:lnTo>
                    <a:lnTo>
                      <a:pt x="31816" y="4079"/>
                    </a:lnTo>
                    <a:lnTo>
                      <a:pt x="32012" y="3981"/>
                    </a:lnTo>
                    <a:lnTo>
                      <a:pt x="32183" y="3883"/>
                    </a:lnTo>
                    <a:lnTo>
                      <a:pt x="32329" y="3761"/>
                    </a:lnTo>
                    <a:lnTo>
                      <a:pt x="32500" y="3615"/>
                    </a:lnTo>
                    <a:lnTo>
                      <a:pt x="32622" y="3468"/>
                    </a:lnTo>
                    <a:lnTo>
                      <a:pt x="32744" y="3322"/>
                    </a:lnTo>
                    <a:lnTo>
                      <a:pt x="32866" y="3126"/>
                    </a:lnTo>
                    <a:lnTo>
                      <a:pt x="32939" y="2955"/>
                    </a:lnTo>
                    <a:lnTo>
                      <a:pt x="33013" y="2760"/>
                    </a:lnTo>
                    <a:lnTo>
                      <a:pt x="33062" y="2565"/>
                    </a:lnTo>
                    <a:lnTo>
                      <a:pt x="33110" y="2345"/>
                    </a:lnTo>
                    <a:lnTo>
                      <a:pt x="33110" y="2125"/>
                    </a:lnTo>
                    <a:lnTo>
                      <a:pt x="33110" y="1906"/>
                    </a:lnTo>
                    <a:lnTo>
                      <a:pt x="33062" y="1686"/>
                    </a:lnTo>
                    <a:lnTo>
                      <a:pt x="33013" y="1490"/>
                    </a:lnTo>
                    <a:lnTo>
                      <a:pt x="32939" y="1295"/>
                    </a:lnTo>
                    <a:lnTo>
                      <a:pt x="32866" y="1124"/>
                    </a:lnTo>
                    <a:lnTo>
                      <a:pt x="32744" y="929"/>
                    </a:lnTo>
                    <a:lnTo>
                      <a:pt x="32622" y="782"/>
                    </a:lnTo>
                    <a:lnTo>
                      <a:pt x="32500" y="611"/>
                    </a:lnTo>
                    <a:lnTo>
                      <a:pt x="32329" y="489"/>
                    </a:lnTo>
                    <a:lnTo>
                      <a:pt x="32183" y="367"/>
                    </a:lnTo>
                    <a:lnTo>
                      <a:pt x="32012" y="270"/>
                    </a:lnTo>
                    <a:lnTo>
                      <a:pt x="31816" y="172"/>
                    </a:lnTo>
                    <a:lnTo>
                      <a:pt x="31621" y="99"/>
                    </a:lnTo>
                    <a:lnTo>
                      <a:pt x="31426" y="50"/>
                    </a:lnTo>
                    <a:lnTo>
                      <a:pt x="31206" y="25"/>
                    </a:lnTo>
                    <a:lnTo>
                      <a:pt x="309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0"/>
              <p:cNvSpPr/>
              <p:nvPr/>
            </p:nvSpPr>
            <p:spPr>
              <a:xfrm>
                <a:off x="1807670" y="2799368"/>
                <a:ext cx="442363" cy="56780"/>
              </a:xfrm>
              <a:custGeom>
                <a:rect b="b" l="l" r="r" t="t"/>
                <a:pathLst>
                  <a:path extrusionOk="0" h="4250" w="33111">
                    <a:moveTo>
                      <a:pt x="2100" y="1"/>
                    </a:moveTo>
                    <a:lnTo>
                      <a:pt x="1905" y="25"/>
                    </a:lnTo>
                    <a:lnTo>
                      <a:pt x="1685" y="50"/>
                    </a:lnTo>
                    <a:lnTo>
                      <a:pt x="1490" y="99"/>
                    </a:lnTo>
                    <a:lnTo>
                      <a:pt x="1295" y="172"/>
                    </a:lnTo>
                    <a:lnTo>
                      <a:pt x="1099" y="270"/>
                    </a:lnTo>
                    <a:lnTo>
                      <a:pt x="928" y="367"/>
                    </a:lnTo>
                    <a:lnTo>
                      <a:pt x="758" y="489"/>
                    </a:lnTo>
                    <a:lnTo>
                      <a:pt x="611" y="636"/>
                    </a:lnTo>
                    <a:lnTo>
                      <a:pt x="465" y="782"/>
                    </a:lnTo>
                    <a:lnTo>
                      <a:pt x="342" y="929"/>
                    </a:lnTo>
                    <a:lnTo>
                      <a:pt x="245" y="1124"/>
                    </a:lnTo>
                    <a:lnTo>
                      <a:pt x="147" y="1295"/>
                    </a:lnTo>
                    <a:lnTo>
                      <a:pt x="74" y="1490"/>
                    </a:lnTo>
                    <a:lnTo>
                      <a:pt x="25" y="1710"/>
                    </a:lnTo>
                    <a:lnTo>
                      <a:pt x="1" y="1906"/>
                    </a:lnTo>
                    <a:lnTo>
                      <a:pt x="1" y="2125"/>
                    </a:lnTo>
                    <a:lnTo>
                      <a:pt x="1" y="2345"/>
                    </a:lnTo>
                    <a:lnTo>
                      <a:pt x="25" y="2565"/>
                    </a:lnTo>
                    <a:lnTo>
                      <a:pt x="74" y="2760"/>
                    </a:lnTo>
                    <a:lnTo>
                      <a:pt x="147" y="2956"/>
                    </a:lnTo>
                    <a:lnTo>
                      <a:pt x="245" y="3151"/>
                    </a:lnTo>
                    <a:lnTo>
                      <a:pt x="342" y="3322"/>
                    </a:lnTo>
                    <a:lnTo>
                      <a:pt x="465" y="3468"/>
                    </a:lnTo>
                    <a:lnTo>
                      <a:pt x="611" y="3639"/>
                    </a:lnTo>
                    <a:lnTo>
                      <a:pt x="758" y="3761"/>
                    </a:lnTo>
                    <a:lnTo>
                      <a:pt x="928" y="3883"/>
                    </a:lnTo>
                    <a:lnTo>
                      <a:pt x="1099" y="4005"/>
                    </a:lnTo>
                    <a:lnTo>
                      <a:pt x="1295" y="4079"/>
                    </a:lnTo>
                    <a:lnTo>
                      <a:pt x="1490" y="4152"/>
                    </a:lnTo>
                    <a:lnTo>
                      <a:pt x="1685" y="4201"/>
                    </a:lnTo>
                    <a:lnTo>
                      <a:pt x="1905" y="4250"/>
                    </a:lnTo>
                    <a:lnTo>
                      <a:pt x="31206" y="4250"/>
                    </a:lnTo>
                    <a:lnTo>
                      <a:pt x="31426" y="4201"/>
                    </a:lnTo>
                    <a:lnTo>
                      <a:pt x="31621" y="4152"/>
                    </a:lnTo>
                    <a:lnTo>
                      <a:pt x="31816" y="4079"/>
                    </a:lnTo>
                    <a:lnTo>
                      <a:pt x="32012" y="4005"/>
                    </a:lnTo>
                    <a:lnTo>
                      <a:pt x="32183" y="3883"/>
                    </a:lnTo>
                    <a:lnTo>
                      <a:pt x="32329" y="3761"/>
                    </a:lnTo>
                    <a:lnTo>
                      <a:pt x="32500" y="3639"/>
                    </a:lnTo>
                    <a:lnTo>
                      <a:pt x="32622" y="3468"/>
                    </a:lnTo>
                    <a:lnTo>
                      <a:pt x="32744" y="3322"/>
                    </a:lnTo>
                    <a:lnTo>
                      <a:pt x="32866" y="3151"/>
                    </a:lnTo>
                    <a:lnTo>
                      <a:pt x="32939" y="2956"/>
                    </a:lnTo>
                    <a:lnTo>
                      <a:pt x="33013" y="2760"/>
                    </a:lnTo>
                    <a:lnTo>
                      <a:pt x="33062" y="2565"/>
                    </a:lnTo>
                    <a:lnTo>
                      <a:pt x="33110" y="2345"/>
                    </a:lnTo>
                    <a:lnTo>
                      <a:pt x="33110" y="2125"/>
                    </a:lnTo>
                    <a:lnTo>
                      <a:pt x="33110" y="1906"/>
                    </a:lnTo>
                    <a:lnTo>
                      <a:pt x="33062" y="1710"/>
                    </a:lnTo>
                    <a:lnTo>
                      <a:pt x="33013" y="1490"/>
                    </a:lnTo>
                    <a:lnTo>
                      <a:pt x="32939" y="1295"/>
                    </a:lnTo>
                    <a:lnTo>
                      <a:pt x="32866" y="1124"/>
                    </a:lnTo>
                    <a:lnTo>
                      <a:pt x="32744" y="929"/>
                    </a:lnTo>
                    <a:lnTo>
                      <a:pt x="32622" y="782"/>
                    </a:lnTo>
                    <a:lnTo>
                      <a:pt x="32500" y="636"/>
                    </a:lnTo>
                    <a:lnTo>
                      <a:pt x="32329" y="489"/>
                    </a:lnTo>
                    <a:lnTo>
                      <a:pt x="32183" y="367"/>
                    </a:lnTo>
                    <a:lnTo>
                      <a:pt x="32012" y="270"/>
                    </a:lnTo>
                    <a:lnTo>
                      <a:pt x="31816" y="172"/>
                    </a:lnTo>
                    <a:lnTo>
                      <a:pt x="31621" y="99"/>
                    </a:lnTo>
                    <a:lnTo>
                      <a:pt x="31426" y="50"/>
                    </a:lnTo>
                    <a:lnTo>
                      <a:pt x="31206" y="25"/>
                    </a:lnTo>
                    <a:lnTo>
                      <a:pt x="309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0"/>
              <p:cNvSpPr/>
              <p:nvPr/>
            </p:nvSpPr>
            <p:spPr>
              <a:xfrm>
                <a:off x="1807670" y="2927584"/>
                <a:ext cx="442363" cy="56446"/>
              </a:xfrm>
              <a:custGeom>
                <a:rect b="b" l="l" r="r" t="t"/>
                <a:pathLst>
                  <a:path extrusionOk="0" h="4225" w="33111">
                    <a:moveTo>
                      <a:pt x="2100" y="0"/>
                    </a:moveTo>
                    <a:lnTo>
                      <a:pt x="1905" y="24"/>
                    </a:lnTo>
                    <a:lnTo>
                      <a:pt x="1685" y="49"/>
                    </a:lnTo>
                    <a:lnTo>
                      <a:pt x="1490" y="98"/>
                    </a:lnTo>
                    <a:lnTo>
                      <a:pt x="1295" y="171"/>
                    </a:lnTo>
                    <a:lnTo>
                      <a:pt x="1099" y="269"/>
                    </a:lnTo>
                    <a:lnTo>
                      <a:pt x="928" y="366"/>
                    </a:lnTo>
                    <a:lnTo>
                      <a:pt x="758" y="488"/>
                    </a:lnTo>
                    <a:lnTo>
                      <a:pt x="611" y="635"/>
                    </a:lnTo>
                    <a:lnTo>
                      <a:pt x="465" y="781"/>
                    </a:lnTo>
                    <a:lnTo>
                      <a:pt x="342" y="928"/>
                    </a:lnTo>
                    <a:lnTo>
                      <a:pt x="245" y="1123"/>
                    </a:lnTo>
                    <a:lnTo>
                      <a:pt x="147" y="1294"/>
                    </a:lnTo>
                    <a:lnTo>
                      <a:pt x="74" y="1489"/>
                    </a:lnTo>
                    <a:lnTo>
                      <a:pt x="25" y="1685"/>
                    </a:lnTo>
                    <a:lnTo>
                      <a:pt x="1" y="1905"/>
                    </a:lnTo>
                    <a:lnTo>
                      <a:pt x="1" y="2124"/>
                    </a:lnTo>
                    <a:lnTo>
                      <a:pt x="1" y="2320"/>
                    </a:lnTo>
                    <a:lnTo>
                      <a:pt x="25" y="2539"/>
                    </a:lnTo>
                    <a:lnTo>
                      <a:pt x="74" y="2735"/>
                    </a:lnTo>
                    <a:lnTo>
                      <a:pt x="147" y="2930"/>
                    </a:lnTo>
                    <a:lnTo>
                      <a:pt x="245" y="3125"/>
                    </a:lnTo>
                    <a:lnTo>
                      <a:pt x="342" y="3296"/>
                    </a:lnTo>
                    <a:lnTo>
                      <a:pt x="465" y="3467"/>
                    </a:lnTo>
                    <a:lnTo>
                      <a:pt x="611" y="3614"/>
                    </a:lnTo>
                    <a:lnTo>
                      <a:pt x="758" y="3760"/>
                    </a:lnTo>
                    <a:lnTo>
                      <a:pt x="928" y="3882"/>
                    </a:lnTo>
                    <a:lnTo>
                      <a:pt x="1099" y="3980"/>
                    </a:lnTo>
                    <a:lnTo>
                      <a:pt x="1295" y="4078"/>
                    </a:lnTo>
                    <a:lnTo>
                      <a:pt x="1490" y="4151"/>
                    </a:lnTo>
                    <a:lnTo>
                      <a:pt x="1685" y="4200"/>
                    </a:lnTo>
                    <a:lnTo>
                      <a:pt x="1905" y="4224"/>
                    </a:lnTo>
                    <a:lnTo>
                      <a:pt x="31206" y="4224"/>
                    </a:lnTo>
                    <a:lnTo>
                      <a:pt x="31426" y="4200"/>
                    </a:lnTo>
                    <a:lnTo>
                      <a:pt x="31621" y="4151"/>
                    </a:lnTo>
                    <a:lnTo>
                      <a:pt x="31816" y="4078"/>
                    </a:lnTo>
                    <a:lnTo>
                      <a:pt x="32012" y="3980"/>
                    </a:lnTo>
                    <a:lnTo>
                      <a:pt x="32183" y="3882"/>
                    </a:lnTo>
                    <a:lnTo>
                      <a:pt x="32329" y="3760"/>
                    </a:lnTo>
                    <a:lnTo>
                      <a:pt x="32500" y="3614"/>
                    </a:lnTo>
                    <a:lnTo>
                      <a:pt x="32622" y="3467"/>
                    </a:lnTo>
                    <a:lnTo>
                      <a:pt x="32744" y="3296"/>
                    </a:lnTo>
                    <a:lnTo>
                      <a:pt x="32866" y="3125"/>
                    </a:lnTo>
                    <a:lnTo>
                      <a:pt x="32939" y="2930"/>
                    </a:lnTo>
                    <a:lnTo>
                      <a:pt x="33013" y="2735"/>
                    </a:lnTo>
                    <a:lnTo>
                      <a:pt x="33062" y="2539"/>
                    </a:lnTo>
                    <a:lnTo>
                      <a:pt x="33110" y="2320"/>
                    </a:lnTo>
                    <a:lnTo>
                      <a:pt x="33110" y="2124"/>
                    </a:lnTo>
                    <a:lnTo>
                      <a:pt x="33110" y="1905"/>
                    </a:lnTo>
                    <a:lnTo>
                      <a:pt x="33062" y="1685"/>
                    </a:lnTo>
                    <a:lnTo>
                      <a:pt x="33013" y="1489"/>
                    </a:lnTo>
                    <a:lnTo>
                      <a:pt x="32939" y="1294"/>
                    </a:lnTo>
                    <a:lnTo>
                      <a:pt x="32866" y="1123"/>
                    </a:lnTo>
                    <a:lnTo>
                      <a:pt x="32744" y="928"/>
                    </a:lnTo>
                    <a:lnTo>
                      <a:pt x="32622" y="781"/>
                    </a:lnTo>
                    <a:lnTo>
                      <a:pt x="32500" y="635"/>
                    </a:lnTo>
                    <a:lnTo>
                      <a:pt x="32329" y="488"/>
                    </a:lnTo>
                    <a:lnTo>
                      <a:pt x="32183" y="366"/>
                    </a:lnTo>
                    <a:lnTo>
                      <a:pt x="32012" y="269"/>
                    </a:lnTo>
                    <a:lnTo>
                      <a:pt x="31816" y="171"/>
                    </a:lnTo>
                    <a:lnTo>
                      <a:pt x="31621" y="98"/>
                    </a:lnTo>
                    <a:lnTo>
                      <a:pt x="31426" y="49"/>
                    </a:lnTo>
                    <a:lnTo>
                      <a:pt x="31206" y="24"/>
                    </a:lnTo>
                    <a:lnTo>
                      <a:pt x="309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0"/>
              <p:cNvSpPr/>
              <p:nvPr/>
            </p:nvSpPr>
            <p:spPr>
              <a:xfrm>
                <a:off x="1807670" y="3055787"/>
                <a:ext cx="442363" cy="56446"/>
              </a:xfrm>
              <a:custGeom>
                <a:rect b="b" l="l" r="r" t="t"/>
                <a:pathLst>
                  <a:path extrusionOk="0" h="4225" w="33111">
                    <a:moveTo>
                      <a:pt x="1905" y="0"/>
                    </a:moveTo>
                    <a:lnTo>
                      <a:pt x="1685" y="49"/>
                    </a:lnTo>
                    <a:lnTo>
                      <a:pt x="1490" y="98"/>
                    </a:lnTo>
                    <a:lnTo>
                      <a:pt x="1295" y="171"/>
                    </a:lnTo>
                    <a:lnTo>
                      <a:pt x="1099" y="244"/>
                    </a:lnTo>
                    <a:lnTo>
                      <a:pt x="928" y="366"/>
                    </a:lnTo>
                    <a:lnTo>
                      <a:pt x="758" y="488"/>
                    </a:lnTo>
                    <a:lnTo>
                      <a:pt x="611" y="610"/>
                    </a:lnTo>
                    <a:lnTo>
                      <a:pt x="465" y="757"/>
                    </a:lnTo>
                    <a:lnTo>
                      <a:pt x="342" y="928"/>
                    </a:lnTo>
                    <a:lnTo>
                      <a:pt x="245" y="1099"/>
                    </a:lnTo>
                    <a:lnTo>
                      <a:pt x="147" y="1294"/>
                    </a:lnTo>
                    <a:lnTo>
                      <a:pt x="74" y="1490"/>
                    </a:lnTo>
                    <a:lnTo>
                      <a:pt x="25" y="1685"/>
                    </a:lnTo>
                    <a:lnTo>
                      <a:pt x="1" y="1905"/>
                    </a:lnTo>
                    <a:lnTo>
                      <a:pt x="1" y="2124"/>
                    </a:lnTo>
                    <a:lnTo>
                      <a:pt x="1" y="2320"/>
                    </a:lnTo>
                    <a:lnTo>
                      <a:pt x="25" y="2539"/>
                    </a:lnTo>
                    <a:lnTo>
                      <a:pt x="74" y="2735"/>
                    </a:lnTo>
                    <a:lnTo>
                      <a:pt x="147" y="2930"/>
                    </a:lnTo>
                    <a:lnTo>
                      <a:pt x="245" y="3125"/>
                    </a:lnTo>
                    <a:lnTo>
                      <a:pt x="342" y="3296"/>
                    </a:lnTo>
                    <a:lnTo>
                      <a:pt x="465" y="3443"/>
                    </a:lnTo>
                    <a:lnTo>
                      <a:pt x="611" y="3614"/>
                    </a:lnTo>
                    <a:lnTo>
                      <a:pt x="758" y="3736"/>
                    </a:lnTo>
                    <a:lnTo>
                      <a:pt x="928" y="3858"/>
                    </a:lnTo>
                    <a:lnTo>
                      <a:pt x="1099" y="3956"/>
                    </a:lnTo>
                    <a:lnTo>
                      <a:pt x="1295" y="4053"/>
                    </a:lnTo>
                    <a:lnTo>
                      <a:pt x="1490" y="4127"/>
                    </a:lnTo>
                    <a:lnTo>
                      <a:pt x="1685" y="4175"/>
                    </a:lnTo>
                    <a:lnTo>
                      <a:pt x="1905" y="4224"/>
                    </a:lnTo>
                    <a:lnTo>
                      <a:pt x="31206" y="4224"/>
                    </a:lnTo>
                    <a:lnTo>
                      <a:pt x="31426" y="4175"/>
                    </a:lnTo>
                    <a:lnTo>
                      <a:pt x="31621" y="4127"/>
                    </a:lnTo>
                    <a:lnTo>
                      <a:pt x="31816" y="4053"/>
                    </a:lnTo>
                    <a:lnTo>
                      <a:pt x="32012" y="3956"/>
                    </a:lnTo>
                    <a:lnTo>
                      <a:pt x="32183" y="3858"/>
                    </a:lnTo>
                    <a:lnTo>
                      <a:pt x="32329" y="3736"/>
                    </a:lnTo>
                    <a:lnTo>
                      <a:pt x="32500" y="3614"/>
                    </a:lnTo>
                    <a:lnTo>
                      <a:pt x="32622" y="3443"/>
                    </a:lnTo>
                    <a:lnTo>
                      <a:pt x="32744" y="3296"/>
                    </a:lnTo>
                    <a:lnTo>
                      <a:pt x="32866" y="3125"/>
                    </a:lnTo>
                    <a:lnTo>
                      <a:pt x="32939" y="2930"/>
                    </a:lnTo>
                    <a:lnTo>
                      <a:pt x="33013" y="2735"/>
                    </a:lnTo>
                    <a:lnTo>
                      <a:pt x="33062" y="2539"/>
                    </a:lnTo>
                    <a:lnTo>
                      <a:pt x="33110" y="2320"/>
                    </a:lnTo>
                    <a:lnTo>
                      <a:pt x="33110" y="2124"/>
                    </a:lnTo>
                    <a:lnTo>
                      <a:pt x="33110" y="1905"/>
                    </a:lnTo>
                    <a:lnTo>
                      <a:pt x="33062" y="1685"/>
                    </a:lnTo>
                    <a:lnTo>
                      <a:pt x="33013" y="1490"/>
                    </a:lnTo>
                    <a:lnTo>
                      <a:pt x="32939" y="1294"/>
                    </a:lnTo>
                    <a:lnTo>
                      <a:pt x="32866" y="1099"/>
                    </a:lnTo>
                    <a:lnTo>
                      <a:pt x="32744" y="928"/>
                    </a:lnTo>
                    <a:lnTo>
                      <a:pt x="32622" y="757"/>
                    </a:lnTo>
                    <a:lnTo>
                      <a:pt x="32500" y="610"/>
                    </a:lnTo>
                    <a:lnTo>
                      <a:pt x="32329" y="488"/>
                    </a:lnTo>
                    <a:lnTo>
                      <a:pt x="32183" y="366"/>
                    </a:lnTo>
                    <a:lnTo>
                      <a:pt x="32012" y="244"/>
                    </a:lnTo>
                    <a:lnTo>
                      <a:pt x="31816" y="171"/>
                    </a:lnTo>
                    <a:lnTo>
                      <a:pt x="31621" y="98"/>
                    </a:lnTo>
                    <a:lnTo>
                      <a:pt x="31426" y="49"/>
                    </a:lnTo>
                    <a:lnTo>
                      <a:pt x="312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0"/>
              <p:cNvSpPr/>
              <p:nvPr/>
            </p:nvSpPr>
            <p:spPr>
              <a:xfrm>
                <a:off x="1807670" y="3183656"/>
                <a:ext cx="442363" cy="56780"/>
              </a:xfrm>
              <a:custGeom>
                <a:rect b="b" l="l" r="r" t="t"/>
                <a:pathLst>
                  <a:path extrusionOk="0" h="4250" w="33111">
                    <a:moveTo>
                      <a:pt x="2100" y="1"/>
                    </a:moveTo>
                    <a:lnTo>
                      <a:pt x="1905" y="25"/>
                    </a:lnTo>
                    <a:lnTo>
                      <a:pt x="1685" y="50"/>
                    </a:lnTo>
                    <a:lnTo>
                      <a:pt x="1490" y="98"/>
                    </a:lnTo>
                    <a:lnTo>
                      <a:pt x="1295" y="172"/>
                    </a:lnTo>
                    <a:lnTo>
                      <a:pt x="1099" y="269"/>
                    </a:lnTo>
                    <a:lnTo>
                      <a:pt x="928" y="367"/>
                    </a:lnTo>
                    <a:lnTo>
                      <a:pt x="758" y="489"/>
                    </a:lnTo>
                    <a:lnTo>
                      <a:pt x="611" y="636"/>
                    </a:lnTo>
                    <a:lnTo>
                      <a:pt x="465" y="782"/>
                    </a:lnTo>
                    <a:lnTo>
                      <a:pt x="342" y="953"/>
                    </a:lnTo>
                    <a:lnTo>
                      <a:pt x="245" y="1124"/>
                    </a:lnTo>
                    <a:lnTo>
                      <a:pt x="147" y="1295"/>
                    </a:lnTo>
                    <a:lnTo>
                      <a:pt x="74" y="1490"/>
                    </a:lnTo>
                    <a:lnTo>
                      <a:pt x="25" y="1710"/>
                    </a:lnTo>
                    <a:lnTo>
                      <a:pt x="1" y="1905"/>
                    </a:lnTo>
                    <a:lnTo>
                      <a:pt x="1" y="2125"/>
                    </a:lnTo>
                    <a:lnTo>
                      <a:pt x="1" y="2345"/>
                    </a:lnTo>
                    <a:lnTo>
                      <a:pt x="25" y="2565"/>
                    </a:lnTo>
                    <a:lnTo>
                      <a:pt x="74" y="2760"/>
                    </a:lnTo>
                    <a:lnTo>
                      <a:pt x="147" y="2955"/>
                    </a:lnTo>
                    <a:lnTo>
                      <a:pt x="245" y="3151"/>
                    </a:lnTo>
                    <a:lnTo>
                      <a:pt x="342" y="3321"/>
                    </a:lnTo>
                    <a:lnTo>
                      <a:pt x="465" y="3468"/>
                    </a:lnTo>
                    <a:lnTo>
                      <a:pt x="611" y="3639"/>
                    </a:lnTo>
                    <a:lnTo>
                      <a:pt x="758" y="3761"/>
                    </a:lnTo>
                    <a:lnTo>
                      <a:pt x="928" y="3883"/>
                    </a:lnTo>
                    <a:lnTo>
                      <a:pt x="1099" y="4005"/>
                    </a:lnTo>
                    <a:lnTo>
                      <a:pt x="1295" y="4078"/>
                    </a:lnTo>
                    <a:lnTo>
                      <a:pt x="1490" y="4152"/>
                    </a:lnTo>
                    <a:lnTo>
                      <a:pt x="1685" y="4200"/>
                    </a:lnTo>
                    <a:lnTo>
                      <a:pt x="1905" y="4249"/>
                    </a:lnTo>
                    <a:lnTo>
                      <a:pt x="31206" y="4249"/>
                    </a:lnTo>
                    <a:lnTo>
                      <a:pt x="31426" y="4200"/>
                    </a:lnTo>
                    <a:lnTo>
                      <a:pt x="31621" y="4152"/>
                    </a:lnTo>
                    <a:lnTo>
                      <a:pt x="31816" y="4078"/>
                    </a:lnTo>
                    <a:lnTo>
                      <a:pt x="32012" y="4005"/>
                    </a:lnTo>
                    <a:lnTo>
                      <a:pt x="32183" y="3883"/>
                    </a:lnTo>
                    <a:lnTo>
                      <a:pt x="32329" y="3761"/>
                    </a:lnTo>
                    <a:lnTo>
                      <a:pt x="32500" y="3639"/>
                    </a:lnTo>
                    <a:lnTo>
                      <a:pt x="32622" y="3468"/>
                    </a:lnTo>
                    <a:lnTo>
                      <a:pt x="32744" y="3321"/>
                    </a:lnTo>
                    <a:lnTo>
                      <a:pt x="32866" y="3151"/>
                    </a:lnTo>
                    <a:lnTo>
                      <a:pt x="32939" y="2955"/>
                    </a:lnTo>
                    <a:lnTo>
                      <a:pt x="33013" y="2760"/>
                    </a:lnTo>
                    <a:lnTo>
                      <a:pt x="33062" y="2565"/>
                    </a:lnTo>
                    <a:lnTo>
                      <a:pt x="33110" y="2345"/>
                    </a:lnTo>
                    <a:lnTo>
                      <a:pt x="33110" y="2125"/>
                    </a:lnTo>
                    <a:lnTo>
                      <a:pt x="33110" y="1905"/>
                    </a:lnTo>
                    <a:lnTo>
                      <a:pt x="33062" y="1710"/>
                    </a:lnTo>
                    <a:lnTo>
                      <a:pt x="33013" y="1490"/>
                    </a:lnTo>
                    <a:lnTo>
                      <a:pt x="32939" y="1295"/>
                    </a:lnTo>
                    <a:lnTo>
                      <a:pt x="32866" y="1124"/>
                    </a:lnTo>
                    <a:lnTo>
                      <a:pt x="32744" y="953"/>
                    </a:lnTo>
                    <a:lnTo>
                      <a:pt x="32622" y="782"/>
                    </a:lnTo>
                    <a:lnTo>
                      <a:pt x="32500" y="636"/>
                    </a:lnTo>
                    <a:lnTo>
                      <a:pt x="32329" y="489"/>
                    </a:lnTo>
                    <a:lnTo>
                      <a:pt x="32183" y="367"/>
                    </a:lnTo>
                    <a:lnTo>
                      <a:pt x="32012" y="269"/>
                    </a:lnTo>
                    <a:lnTo>
                      <a:pt x="31816" y="172"/>
                    </a:lnTo>
                    <a:lnTo>
                      <a:pt x="31621" y="98"/>
                    </a:lnTo>
                    <a:lnTo>
                      <a:pt x="31426" y="50"/>
                    </a:lnTo>
                    <a:lnTo>
                      <a:pt x="31206" y="25"/>
                    </a:lnTo>
                    <a:lnTo>
                      <a:pt x="309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0"/>
              <p:cNvSpPr/>
              <p:nvPr/>
            </p:nvSpPr>
            <p:spPr>
              <a:xfrm>
                <a:off x="2030475" y="3654382"/>
                <a:ext cx="219558" cy="56780"/>
              </a:xfrm>
              <a:custGeom>
                <a:rect b="b" l="l" r="r" t="t"/>
                <a:pathLst>
                  <a:path extrusionOk="0" h="4250" w="16434">
                    <a:moveTo>
                      <a:pt x="1" y="1"/>
                    </a:moveTo>
                    <a:lnTo>
                      <a:pt x="1" y="4250"/>
                    </a:lnTo>
                    <a:lnTo>
                      <a:pt x="14309" y="4250"/>
                    </a:lnTo>
                    <a:lnTo>
                      <a:pt x="14529" y="4225"/>
                    </a:lnTo>
                    <a:lnTo>
                      <a:pt x="14749" y="4201"/>
                    </a:lnTo>
                    <a:lnTo>
                      <a:pt x="14944" y="4152"/>
                    </a:lnTo>
                    <a:lnTo>
                      <a:pt x="15139" y="4079"/>
                    </a:lnTo>
                    <a:lnTo>
                      <a:pt x="15335" y="3981"/>
                    </a:lnTo>
                    <a:lnTo>
                      <a:pt x="15506" y="3883"/>
                    </a:lnTo>
                    <a:lnTo>
                      <a:pt x="15652" y="3761"/>
                    </a:lnTo>
                    <a:lnTo>
                      <a:pt x="15823" y="3615"/>
                    </a:lnTo>
                    <a:lnTo>
                      <a:pt x="15945" y="3468"/>
                    </a:lnTo>
                    <a:lnTo>
                      <a:pt x="16067" y="3322"/>
                    </a:lnTo>
                    <a:lnTo>
                      <a:pt x="16189" y="3126"/>
                    </a:lnTo>
                    <a:lnTo>
                      <a:pt x="16262" y="2955"/>
                    </a:lnTo>
                    <a:lnTo>
                      <a:pt x="16336" y="2760"/>
                    </a:lnTo>
                    <a:lnTo>
                      <a:pt x="16385" y="2565"/>
                    </a:lnTo>
                    <a:lnTo>
                      <a:pt x="16433" y="2345"/>
                    </a:lnTo>
                    <a:lnTo>
                      <a:pt x="16433" y="2125"/>
                    </a:lnTo>
                    <a:lnTo>
                      <a:pt x="16433" y="1906"/>
                    </a:lnTo>
                    <a:lnTo>
                      <a:pt x="16385" y="1686"/>
                    </a:lnTo>
                    <a:lnTo>
                      <a:pt x="16336" y="1490"/>
                    </a:lnTo>
                    <a:lnTo>
                      <a:pt x="16262" y="1295"/>
                    </a:lnTo>
                    <a:lnTo>
                      <a:pt x="16189" y="1124"/>
                    </a:lnTo>
                    <a:lnTo>
                      <a:pt x="16067" y="929"/>
                    </a:lnTo>
                    <a:lnTo>
                      <a:pt x="15945" y="782"/>
                    </a:lnTo>
                    <a:lnTo>
                      <a:pt x="15823" y="611"/>
                    </a:lnTo>
                    <a:lnTo>
                      <a:pt x="15652" y="489"/>
                    </a:lnTo>
                    <a:lnTo>
                      <a:pt x="15506" y="367"/>
                    </a:lnTo>
                    <a:lnTo>
                      <a:pt x="15335" y="270"/>
                    </a:lnTo>
                    <a:lnTo>
                      <a:pt x="15139" y="172"/>
                    </a:lnTo>
                    <a:lnTo>
                      <a:pt x="14944" y="99"/>
                    </a:lnTo>
                    <a:lnTo>
                      <a:pt x="14749" y="50"/>
                    </a:lnTo>
                    <a:lnTo>
                      <a:pt x="14529" y="25"/>
                    </a:lnTo>
                    <a:lnTo>
                      <a:pt x="143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0"/>
              <p:cNvSpPr/>
              <p:nvPr/>
            </p:nvSpPr>
            <p:spPr>
              <a:xfrm>
                <a:off x="2030475" y="3183656"/>
                <a:ext cx="219558" cy="56780"/>
              </a:xfrm>
              <a:custGeom>
                <a:rect b="b" l="l" r="r" t="t"/>
                <a:pathLst>
                  <a:path extrusionOk="0" h="4250" w="16434">
                    <a:moveTo>
                      <a:pt x="1" y="1"/>
                    </a:moveTo>
                    <a:lnTo>
                      <a:pt x="1" y="4249"/>
                    </a:lnTo>
                    <a:lnTo>
                      <a:pt x="14529" y="4249"/>
                    </a:lnTo>
                    <a:lnTo>
                      <a:pt x="14749" y="4200"/>
                    </a:lnTo>
                    <a:lnTo>
                      <a:pt x="14944" y="4152"/>
                    </a:lnTo>
                    <a:lnTo>
                      <a:pt x="15139" y="4078"/>
                    </a:lnTo>
                    <a:lnTo>
                      <a:pt x="15335" y="4005"/>
                    </a:lnTo>
                    <a:lnTo>
                      <a:pt x="15506" y="3883"/>
                    </a:lnTo>
                    <a:lnTo>
                      <a:pt x="15652" y="3761"/>
                    </a:lnTo>
                    <a:lnTo>
                      <a:pt x="15823" y="3639"/>
                    </a:lnTo>
                    <a:lnTo>
                      <a:pt x="15945" y="3468"/>
                    </a:lnTo>
                    <a:lnTo>
                      <a:pt x="16067" y="3321"/>
                    </a:lnTo>
                    <a:lnTo>
                      <a:pt x="16189" y="3151"/>
                    </a:lnTo>
                    <a:lnTo>
                      <a:pt x="16262" y="2955"/>
                    </a:lnTo>
                    <a:lnTo>
                      <a:pt x="16336" y="2760"/>
                    </a:lnTo>
                    <a:lnTo>
                      <a:pt x="16385" y="2565"/>
                    </a:lnTo>
                    <a:lnTo>
                      <a:pt x="16433" y="2345"/>
                    </a:lnTo>
                    <a:lnTo>
                      <a:pt x="16433" y="2125"/>
                    </a:lnTo>
                    <a:lnTo>
                      <a:pt x="16433" y="1905"/>
                    </a:lnTo>
                    <a:lnTo>
                      <a:pt x="16385" y="1710"/>
                    </a:lnTo>
                    <a:lnTo>
                      <a:pt x="16336" y="1490"/>
                    </a:lnTo>
                    <a:lnTo>
                      <a:pt x="16262" y="1295"/>
                    </a:lnTo>
                    <a:lnTo>
                      <a:pt x="16189" y="1124"/>
                    </a:lnTo>
                    <a:lnTo>
                      <a:pt x="16067" y="953"/>
                    </a:lnTo>
                    <a:lnTo>
                      <a:pt x="15945" y="782"/>
                    </a:lnTo>
                    <a:lnTo>
                      <a:pt x="15823" y="636"/>
                    </a:lnTo>
                    <a:lnTo>
                      <a:pt x="15652" y="489"/>
                    </a:lnTo>
                    <a:lnTo>
                      <a:pt x="15506" y="367"/>
                    </a:lnTo>
                    <a:lnTo>
                      <a:pt x="15335" y="269"/>
                    </a:lnTo>
                    <a:lnTo>
                      <a:pt x="15139" y="172"/>
                    </a:lnTo>
                    <a:lnTo>
                      <a:pt x="14944" y="98"/>
                    </a:lnTo>
                    <a:lnTo>
                      <a:pt x="14749" y="50"/>
                    </a:lnTo>
                    <a:lnTo>
                      <a:pt x="14529" y="25"/>
                    </a:lnTo>
                    <a:lnTo>
                      <a:pt x="143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0"/>
              <p:cNvSpPr/>
              <p:nvPr/>
            </p:nvSpPr>
            <p:spPr>
              <a:xfrm>
                <a:off x="2030475" y="3055787"/>
                <a:ext cx="219558" cy="56446"/>
              </a:xfrm>
              <a:custGeom>
                <a:rect b="b" l="l" r="r" t="t"/>
                <a:pathLst>
                  <a:path extrusionOk="0" h="4225" w="16434">
                    <a:moveTo>
                      <a:pt x="1" y="0"/>
                    </a:moveTo>
                    <a:lnTo>
                      <a:pt x="1" y="4224"/>
                    </a:lnTo>
                    <a:lnTo>
                      <a:pt x="14529" y="4224"/>
                    </a:lnTo>
                    <a:lnTo>
                      <a:pt x="14749" y="4175"/>
                    </a:lnTo>
                    <a:lnTo>
                      <a:pt x="14944" y="4127"/>
                    </a:lnTo>
                    <a:lnTo>
                      <a:pt x="15139" y="4053"/>
                    </a:lnTo>
                    <a:lnTo>
                      <a:pt x="15335" y="3956"/>
                    </a:lnTo>
                    <a:lnTo>
                      <a:pt x="15506" y="3858"/>
                    </a:lnTo>
                    <a:lnTo>
                      <a:pt x="15652" y="3736"/>
                    </a:lnTo>
                    <a:lnTo>
                      <a:pt x="15823" y="3614"/>
                    </a:lnTo>
                    <a:lnTo>
                      <a:pt x="15945" y="3443"/>
                    </a:lnTo>
                    <a:lnTo>
                      <a:pt x="16067" y="3296"/>
                    </a:lnTo>
                    <a:lnTo>
                      <a:pt x="16189" y="3125"/>
                    </a:lnTo>
                    <a:lnTo>
                      <a:pt x="16262" y="2930"/>
                    </a:lnTo>
                    <a:lnTo>
                      <a:pt x="16336" y="2735"/>
                    </a:lnTo>
                    <a:lnTo>
                      <a:pt x="16385" y="2539"/>
                    </a:lnTo>
                    <a:lnTo>
                      <a:pt x="16433" y="2320"/>
                    </a:lnTo>
                    <a:lnTo>
                      <a:pt x="16433" y="2124"/>
                    </a:lnTo>
                    <a:lnTo>
                      <a:pt x="16433" y="1905"/>
                    </a:lnTo>
                    <a:lnTo>
                      <a:pt x="16385" y="1685"/>
                    </a:lnTo>
                    <a:lnTo>
                      <a:pt x="16336" y="1490"/>
                    </a:lnTo>
                    <a:lnTo>
                      <a:pt x="16262" y="1294"/>
                    </a:lnTo>
                    <a:lnTo>
                      <a:pt x="16189" y="1099"/>
                    </a:lnTo>
                    <a:lnTo>
                      <a:pt x="16067" y="928"/>
                    </a:lnTo>
                    <a:lnTo>
                      <a:pt x="15945" y="757"/>
                    </a:lnTo>
                    <a:lnTo>
                      <a:pt x="15823" y="610"/>
                    </a:lnTo>
                    <a:lnTo>
                      <a:pt x="15652" y="488"/>
                    </a:lnTo>
                    <a:lnTo>
                      <a:pt x="15506" y="366"/>
                    </a:lnTo>
                    <a:lnTo>
                      <a:pt x="15335" y="244"/>
                    </a:lnTo>
                    <a:lnTo>
                      <a:pt x="15139" y="171"/>
                    </a:lnTo>
                    <a:lnTo>
                      <a:pt x="14944" y="98"/>
                    </a:lnTo>
                    <a:lnTo>
                      <a:pt x="14749" y="49"/>
                    </a:lnTo>
                    <a:lnTo>
                      <a:pt x="145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0"/>
              <p:cNvSpPr/>
              <p:nvPr/>
            </p:nvSpPr>
            <p:spPr>
              <a:xfrm>
                <a:off x="2030475" y="2927584"/>
                <a:ext cx="219558" cy="56446"/>
              </a:xfrm>
              <a:custGeom>
                <a:rect b="b" l="l" r="r" t="t"/>
                <a:pathLst>
                  <a:path extrusionOk="0" h="4225" w="16434">
                    <a:moveTo>
                      <a:pt x="1" y="0"/>
                    </a:moveTo>
                    <a:lnTo>
                      <a:pt x="1" y="4224"/>
                    </a:lnTo>
                    <a:lnTo>
                      <a:pt x="14529" y="4224"/>
                    </a:lnTo>
                    <a:lnTo>
                      <a:pt x="14749" y="4200"/>
                    </a:lnTo>
                    <a:lnTo>
                      <a:pt x="14944" y="4151"/>
                    </a:lnTo>
                    <a:lnTo>
                      <a:pt x="15139" y="4078"/>
                    </a:lnTo>
                    <a:lnTo>
                      <a:pt x="15335" y="3980"/>
                    </a:lnTo>
                    <a:lnTo>
                      <a:pt x="15506" y="3882"/>
                    </a:lnTo>
                    <a:lnTo>
                      <a:pt x="15652" y="3760"/>
                    </a:lnTo>
                    <a:lnTo>
                      <a:pt x="15823" y="3614"/>
                    </a:lnTo>
                    <a:lnTo>
                      <a:pt x="15945" y="3467"/>
                    </a:lnTo>
                    <a:lnTo>
                      <a:pt x="16067" y="3296"/>
                    </a:lnTo>
                    <a:lnTo>
                      <a:pt x="16189" y="3125"/>
                    </a:lnTo>
                    <a:lnTo>
                      <a:pt x="16262" y="2930"/>
                    </a:lnTo>
                    <a:lnTo>
                      <a:pt x="16336" y="2735"/>
                    </a:lnTo>
                    <a:lnTo>
                      <a:pt x="16385" y="2539"/>
                    </a:lnTo>
                    <a:lnTo>
                      <a:pt x="16433" y="2320"/>
                    </a:lnTo>
                    <a:lnTo>
                      <a:pt x="16433" y="2124"/>
                    </a:lnTo>
                    <a:lnTo>
                      <a:pt x="16433" y="1905"/>
                    </a:lnTo>
                    <a:lnTo>
                      <a:pt x="16385" y="1685"/>
                    </a:lnTo>
                    <a:lnTo>
                      <a:pt x="16336" y="1489"/>
                    </a:lnTo>
                    <a:lnTo>
                      <a:pt x="16262" y="1294"/>
                    </a:lnTo>
                    <a:lnTo>
                      <a:pt x="16189" y="1123"/>
                    </a:lnTo>
                    <a:lnTo>
                      <a:pt x="16067" y="928"/>
                    </a:lnTo>
                    <a:lnTo>
                      <a:pt x="15945" y="781"/>
                    </a:lnTo>
                    <a:lnTo>
                      <a:pt x="15823" y="635"/>
                    </a:lnTo>
                    <a:lnTo>
                      <a:pt x="15652" y="488"/>
                    </a:lnTo>
                    <a:lnTo>
                      <a:pt x="15506" y="366"/>
                    </a:lnTo>
                    <a:lnTo>
                      <a:pt x="15335" y="269"/>
                    </a:lnTo>
                    <a:lnTo>
                      <a:pt x="15139" y="171"/>
                    </a:lnTo>
                    <a:lnTo>
                      <a:pt x="14944" y="98"/>
                    </a:lnTo>
                    <a:lnTo>
                      <a:pt x="14749" y="49"/>
                    </a:lnTo>
                    <a:lnTo>
                      <a:pt x="14529" y="24"/>
                    </a:lnTo>
                    <a:lnTo>
                      <a:pt x="143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0"/>
              <p:cNvSpPr/>
              <p:nvPr/>
            </p:nvSpPr>
            <p:spPr>
              <a:xfrm>
                <a:off x="2030475" y="2799368"/>
                <a:ext cx="219558" cy="56780"/>
              </a:xfrm>
              <a:custGeom>
                <a:rect b="b" l="l" r="r" t="t"/>
                <a:pathLst>
                  <a:path extrusionOk="0" h="4250" w="16434">
                    <a:moveTo>
                      <a:pt x="1" y="1"/>
                    </a:moveTo>
                    <a:lnTo>
                      <a:pt x="1" y="4250"/>
                    </a:lnTo>
                    <a:lnTo>
                      <a:pt x="14529" y="4250"/>
                    </a:lnTo>
                    <a:lnTo>
                      <a:pt x="14749" y="4201"/>
                    </a:lnTo>
                    <a:lnTo>
                      <a:pt x="14944" y="4152"/>
                    </a:lnTo>
                    <a:lnTo>
                      <a:pt x="15139" y="4079"/>
                    </a:lnTo>
                    <a:lnTo>
                      <a:pt x="15335" y="4005"/>
                    </a:lnTo>
                    <a:lnTo>
                      <a:pt x="15506" y="3883"/>
                    </a:lnTo>
                    <a:lnTo>
                      <a:pt x="15652" y="3761"/>
                    </a:lnTo>
                    <a:lnTo>
                      <a:pt x="15823" y="3639"/>
                    </a:lnTo>
                    <a:lnTo>
                      <a:pt x="15945" y="3468"/>
                    </a:lnTo>
                    <a:lnTo>
                      <a:pt x="16067" y="3322"/>
                    </a:lnTo>
                    <a:lnTo>
                      <a:pt x="16189" y="3151"/>
                    </a:lnTo>
                    <a:lnTo>
                      <a:pt x="16262" y="2956"/>
                    </a:lnTo>
                    <a:lnTo>
                      <a:pt x="16336" y="2760"/>
                    </a:lnTo>
                    <a:lnTo>
                      <a:pt x="16385" y="2565"/>
                    </a:lnTo>
                    <a:lnTo>
                      <a:pt x="16433" y="2345"/>
                    </a:lnTo>
                    <a:lnTo>
                      <a:pt x="16433" y="2125"/>
                    </a:lnTo>
                    <a:lnTo>
                      <a:pt x="16433" y="1906"/>
                    </a:lnTo>
                    <a:lnTo>
                      <a:pt x="16385" y="1710"/>
                    </a:lnTo>
                    <a:lnTo>
                      <a:pt x="16336" y="1490"/>
                    </a:lnTo>
                    <a:lnTo>
                      <a:pt x="16262" y="1295"/>
                    </a:lnTo>
                    <a:lnTo>
                      <a:pt x="16189" y="1124"/>
                    </a:lnTo>
                    <a:lnTo>
                      <a:pt x="16067" y="929"/>
                    </a:lnTo>
                    <a:lnTo>
                      <a:pt x="15945" y="782"/>
                    </a:lnTo>
                    <a:lnTo>
                      <a:pt x="15823" y="636"/>
                    </a:lnTo>
                    <a:lnTo>
                      <a:pt x="15652" y="489"/>
                    </a:lnTo>
                    <a:lnTo>
                      <a:pt x="15506" y="367"/>
                    </a:lnTo>
                    <a:lnTo>
                      <a:pt x="15335" y="270"/>
                    </a:lnTo>
                    <a:lnTo>
                      <a:pt x="15139" y="172"/>
                    </a:lnTo>
                    <a:lnTo>
                      <a:pt x="14944" y="99"/>
                    </a:lnTo>
                    <a:lnTo>
                      <a:pt x="14749" y="50"/>
                    </a:lnTo>
                    <a:lnTo>
                      <a:pt x="14529" y="25"/>
                    </a:lnTo>
                    <a:lnTo>
                      <a:pt x="143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0"/>
              <p:cNvSpPr/>
              <p:nvPr/>
            </p:nvSpPr>
            <p:spPr>
              <a:xfrm>
                <a:off x="2030475" y="2315924"/>
                <a:ext cx="219558" cy="56780"/>
              </a:xfrm>
              <a:custGeom>
                <a:rect b="b" l="l" r="r" t="t"/>
                <a:pathLst>
                  <a:path extrusionOk="0" h="4250" w="16434">
                    <a:moveTo>
                      <a:pt x="1" y="0"/>
                    </a:moveTo>
                    <a:lnTo>
                      <a:pt x="1" y="4249"/>
                    </a:lnTo>
                    <a:lnTo>
                      <a:pt x="14309" y="4249"/>
                    </a:lnTo>
                    <a:lnTo>
                      <a:pt x="14529" y="4225"/>
                    </a:lnTo>
                    <a:lnTo>
                      <a:pt x="14749" y="4200"/>
                    </a:lnTo>
                    <a:lnTo>
                      <a:pt x="14944" y="4151"/>
                    </a:lnTo>
                    <a:lnTo>
                      <a:pt x="15139" y="4078"/>
                    </a:lnTo>
                    <a:lnTo>
                      <a:pt x="15335" y="3980"/>
                    </a:lnTo>
                    <a:lnTo>
                      <a:pt x="15506" y="3883"/>
                    </a:lnTo>
                    <a:lnTo>
                      <a:pt x="15652" y="3761"/>
                    </a:lnTo>
                    <a:lnTo>
                      <a:pt x="15823" y="3614"/>
                    </a:lnTo>
                    <a:lnTo>
                      <a:pt x="15945" y="3468"/>
                    </a:lnTo>
                    <a:lnTo>
                      <a:pt x="16067" y="3297"/>
                    </a:lnTo>
                    <a:lnTo>
                      <a:pt x="16189" y="3126"/>
                    </a:lnTo>
                    <a:lnTo>
                      <a:pt x="16262" y="2955"/>
                    </a:lnTo>
                    <a:lnTo>
                      <a:pt x="16336" y="2760"/>
                    </a:lnTo>
                    <a:lnTo>
                      <a:pt x="16385" y="2540"/>
                    </a:lnTo>
                    <a:lnTo>
                      <a:pt x="16433" y="2345"/>
                    </a:lnTo>
                    <a:lnTo>
                      <a:pt x="16433" y="2125"/>
                    </a:lnTo>
                    <a:lnTo>
                      <a:pt x="16433" y="1905"/>
                    </a:lnTo>
                    <a:lnTo>
                      <a:pt x="16385" y="1685"/>
                    </a:lnTo>
                    <a:lnTo>
                      <a:pt x="16336" y="1490"/>
                    </a:lnTo>
                    <a:lnTo>
                      <a:pt x="16262" y="1295"/>
                    </a:lnTo>
                    <a:lnTo>
                      <a:pt x="16189" y="1099"/>
                    </a:lnTo>
                    <a:lnTo>
                      <a:pt x="16067" y="928"/>
                    </a:lnTo>
                    <a:lnTo>
                      <a:pt x="15945" y="757"/>
                    </a:lnTo>
                    <a:lnTo>
                      <a:pt x="15823" y="611"/>
                    </a:lnTo>
                    <a:lnTo>
                      <a:pt x="15652" y="489"/>
                    </a:lnTo>
                    <a:lnTo>
                      <a:pt x="15506" y="367"/>
                    </a:lnTo>
                    <a:lnTo>
                      <a:pt x="15335" y="245"/>
                    </a:lnTo>
                    <a:lnTo>
                      <a:pt x="15139" y="171"/>
                    </a:lnTo>
                    <a:lnTo>
                      <a:pt x="14944" y="98"/>
                    </a:lnTo>
                    <a:lnTo>
                      <a:pt x="14749" y="49"/>
                    </a:lnTo>
                    <a:lnTo>
                      <a:pt x="145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0"/>
              <p:cNvSpPr/>
              <p:nvPr/>
            </p:nvSpPr>
            <p:spPr>
              <a:xfrm>
                <a:off x="2030475" y="4163291"/>
                <a:ext cx="268483" cy="56767"/>
              </a:xfrm>
              <a:custGeom>
                <a:rect b="b" l="l" r="r" t="t"/>
                <a:pathLst>
                  <a:path extrusionOk="0" h="4249" w="20096">
                    <a:moveTo>
                      <a:pt x="1" y="0"/>
                    </a:moveTo>
                    <a:lnTo>
                      <a:pt x="1" y="4249"/>
                    </a:lnTo>
                    <a:lnTo>
                      <a:pt x="17972" y="4249"/>
                    </a:lnTo>
                    <a:lnTo>
                      <a:pt x="18191" y="4224"/>
                    </a:lnTo>
                    <a:lnTo>
                      <a:pt x="18411" y="4200"/>
                    </a:lnTo>
                    <a:lnTo>
                      <a:pt x="18607" y="4151"/>
                    </a:lnTo>
                    <a:lnTo>
                      <a:pt x="18802" y="4078"/>
                    </a:lnTo>
                    <a:lnTo>
                      <a:pt x="18973" y="3980"/>
                    </a:lnTo>
                    <a:lnTo>
                      <a:pt x="19144" y="3882"/>
                    </a:lnTo>
                    <a:lnTo>
                      <a:pt x="19315" y="3760"/>
                    </a:lnTo>
                    <a:lnTo>
                      <a:pt x="19461" y="3638"/>
                    </a:lnTo>
                    <a:lnTo>
                      <a:pt x="19608" y="3467"/>
                    </a:lnTo>
                    <a:lnTo>
                      <a:pt x="19730" y="3321"/>
                    </a:lnTo>
                    <a:lnTo>
                      <a:pt x="19827" y="3126"/>
                    </a:lnTo>
                    <a:lnTo>
                      <a:pt x="19925" y="2955"/>
                    </a:lnTo>
                    <a:lnTo>
                      <a:pt x="19998" y="2759"/>
                    </a:lnTo>
                    <a:lnTo>
                      <a:pt x="20047" y="2564"/>
                    </a:lnTo>
                    <a:lnTo>
                      <a:pt x="20072" y="2344"/>
                    </a:lnTo>
                    <a:lnTo>
                      <a:pt x="20096" y="2124"/>
                    </a:lnTo>
                    <a:lnTo>
                      <a:pt x="20072" y="1905"/>
                    </a:lnTo>
                    <a:lnTo>
                      <a:pt x="20047" y="1685"/>
                    </a:lnTo>
                    <a:lnTo>
                      <a:pt x="19998" y="1490"/>
                    </a:lnTo>
                    <a:lnTo>
                      <a:pt x="19925" y="1294"/>
                    </a:lnTo>
                    <a:lnTo>
                      <a:pt x="19827" y="1123"/>
                    </a:lnTo>
                    <a:lnTo>
                      <a:pt x="19730" y="928"/>
                    </a:lnTo>
                    <a:lnTo>
                      <a:pt x="19608" y="781"/>
                    </a:lnTo>
                    <a:lnTo>
                      <a:pt x="19461" y="635"/>
                    </a:lnTo>
                    <a:lnTo>
                      <a:pt x="19315" y="488"/>
                    </a:lnTo>
                    <a:lnTo>
                      <a:pt x="19144" y="366"/>
                    </a:lnTo>
                    <a:lnTo>
                      <a:pt x="18973" y="269"/>
                    </a:lnTo>
                    <a:lnTo>
                      <a:pt x="18802" y="171"/>
                    </a:lnTo>
                    <a:lnTo>
                      <a:pt x="18607" y="98"/>
                    </a:lnTo>
                    <a:lnTo>
                      <a:pt x="18411" y="49"/>
                    </a:lnTo>
                    <a:lnTo>
                      <a:pt x="18191" y="25"/>
                    </a:lnTo>
                    <a:lnTo>
                      <a:pt x="17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0"/>
              <p:cNvSpPr/>
              <p:nvPr/>
            </p:nvSpPr>
            <p:spPr>
              <a:xfrm>
                <a:off x="2030475" y="4036064"/>
                <a:ext cx="268483" cy="56767"/>
              </a:xfrm>
              <a:custGeom>
                <a:rect b="b" l="l" r="r" t="t"/>
                <a:pathLst>
                  <a:path extrusionOk="0" h="4249" w="20096">
                    <a:moveTo>
                      <a:pt x="1" y="0"/>
                    </a:moveTo>
                    <a:lnTo>
                      <a:pt x="1" y="4249"/>
                    </a:lnTo>
                    <a:lnTo>
                      <a:pt x="18191" y="4249"/>
                    </a:lnTo>
                    <a:lnTo>
                      <a:pt x="18411" y="4200"/>
                    </a:lnTo>
                    <a:lnTo>
                      <a:pt x="18607" y="4151"/>
                    </a:lnTo>
                    <a:lnTo>
                      <a:pt x="18802" y="4078"/>
                    </a:lnTo>
                    <a:lnTo>
                      <a:pt x="18973" y="4005"/>
                    </a:lnTo>
                    <a:lnTo>
                      <a:pt x="19144" y="3883"/>
                    </a:lnTo>
                    <a:lnTo>
                      <a:pt x="19315" y="3761"/>
                    </a:lnTo>
                    <a:lnTo>
                      <a:pt x="19461" y="3639"/>
                    </a:lnTo>
                    <a:lnTo>
                      <a:pt x="19608" y="3468"/>
                    </a:lnTo>
                    <a:lnTo>
                      <a:pt x="19730" y="3321"/>
                    </a:lnTo>
                    <a:lnTo>
                      <a:pt x="19827" y="3150"/>
                    </a:lnTo>
                    <a:lnTo>
                      <a:pt x="19925" y="2955"/>
                    </a:lnTo>
                    <a:lnTo>
                      <a:pt x="19998" y="2759"/>
                    </a:lnTo>
                    <a:lnTo>
                      <a:pt x="20047" y="2564"/>
                    </a:lnTo>
                    <a:lnTo>
                      <a:pt x="20072" y="2344"/>
                    </a:lnTo>
                    <a:lnTo>
                      <a:pt x="20096" y="2125"/>
                    </a:lnTo>
                    <a:lnTo>
                      <a:pt x="20072" y="1905"/>
                    </a:lnTo>
                    <a:lnTo>
                      <a:pt x="20047" y="1710"/>
                    </a:lnTo>
                    <a:lnTo>
                      <a:pt x="19998" y="1490"/>
                    </a:lnTo>
                    <a:lnTo>
                      <a:pt x="19925" y="1294"/>
                    </a:lnTo>
                    <a:lnTo>
                      <a:pt x="19827" y="1124"/>
                    </a:lnTo>
                    <a:lnTo>
                      <a:pt x="19730" y="953"/>
                    </a:lnTo>
                    <a:lnTo>
                      <a:pt x="19608" y="782"/>
                    </a:lnTo>
                    <a:lnTo>
                      <a:pt x="19461" y="635"/>
                    </a:lnTo>
                    <a:lnTo>
                      <a:pt x="19315" y="489"/>
                    </a:lnTo>
                    <a:lnTo>
                      <a:pt x="19144" y="367"/>
                    </a:lnTo>
                    <a:lnTo>
                      <a:pt x="18973" y="269"/>
                    </a:lnTo>
                    <a:lnTo>
                      <a:pt x="18802" y="171"/>
                    </a:lnTo>
                    <a:lnTo>
                      <a:pt x="18607" y="98"/>
                    </a:lnTo>
                    <a:lnTo>
                      <a:pt x="18411" y="49"/>
                    </a:lnTo>
                    <a:lnTo>
                      <a:pt x="18191" y="25"/>
                    </a:lnTo>
                    <a:lnTo>
                      <a:pt x="179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0"/>
              <p:cNvSpPr/>
              <p:nvPr/>
            </p:nvSpPr>
            <p:spPr>
              <a:xfrm>
                <a:off x="2030475" y="3908836"/>
                <a:ext cx="268483" cy="56780"/>
              </a:xfrm>
              <a:custGeom>
                <a:rect b="b" l="l" r="r" t="t"/>
                <a:pathLst>
                  <a:path extrusionOk="0" h="4250" w="20096">
                    <a:moveTo>
                      <a:pt x="1" y="1"/>
                    </a:moveTo>
                    <a:lnTo>
                      <a:pt x="1" y="4249"/>
                    </a:lnTo>
                    <a:lnTo>
                      <a:pt x="17972" y="4249"/>
                    </a:lnTo>
                    <a:lnTo>
                      <a:pt x="18191" y="4225"/>
                    </a:lnTo>
                    <a:lnTo>
                      <a:pt x="18411" y="4200"/>
                    </a:lnTo>
                    <a:lnTo>
                      <a:pt x="18607" y="4151"/>
                    </a:lnTo>
                    <a:lnTo>
                      <a:pt x="18802" y="4078"/>
                    </a:lnTo>
                    <a:lnTo>
                      <a:pt x="18973" y="3981"/>
                    </a:lnTo>
                    <a:lnTo>
                      <a:pt x="19144" y="3883"/>
                    </a:lnTo>
                    <a:lnTo>
                      <a:pt x="19315" y="3761"/>
                    </a:lnTo>
                    <a:lnTo>
                      <a:pt x="19461" y="3614"/>
                    </a:lnTo>
                    <a:lnTo>
                      <a:pt x="19608" y="3468"/>
                    </a:lnTo>
                    <a:lnTo>
                      <a:pt x="19730" y="3297"/>
                    </a:lnTo>
                    <a:lnTo>
                      <a:pt x="19827" y="3126"/>
                    </a:lnTo>
                    <a:lnTo>
                      <a:pt x="19925" y="2955"/>
                    </a:lnTo>
                    <a:lnTo>
                      <a:pt x="19998" y="2760"/>
                    </a:lnTo>
                    <a:lnTo>
                      <a:pt x="20047" y="2564"/>
                    </a:lnTo>
                    <a:lnTo>
                      <a:pt x="20072" y="2345"/>
                    </a:lnTo>
                    <a:lnTo>
                      <a:pt x="20096" y="2125"/>
                    </a:lnTo>
                    <a:lnTo>
                      <a:pt x="20072" y="1905"/>
                    </a:lnTo>
                    <a:lnTo>
                      <a:pt x="20047" y="1710"/>
                    </a:lnTo>
                    <a:lnTo>
                      <a:pt x="19998" y="1490"/>
                    </a:lnTo>
                    <a:lnTo>
                      <a:pt x="19925" y="1295"/>
                    </a:lnTo>
                    <a:lnTo>
                      <a:pt x="19827" y="1124"/>
                    </a:lnTo>
                    <a:lnTo>
                      <a:pt x="19730" y="953"/>
                    </a:lnTo>
                    <a:lnTo>
                      <a:pt x="19608" y="782"/>
                    </a:lnTo>
                    <a:lnTo>
                      <a:pt x="19461" y="635"/>
                    </a:lnTo>
                    <a:lnTo>
                      <a:pt x="19315" y="489"/>
                    </a:lnTo>
                    <a:lnTo>
                      <a:pt x="19144" y="367"/>
                    </a:lnTo>
                    <a:lnTo>
                      <a:pt x="18973" y="269"/>
                    </a:lnTo>
                    <a:lnTo>
                      <a:pt x="18802" y="171"/>
                    </a:lnTo>
                    <a:lnTo>
                      <a:pt x="18607" y="98"/>
                    </a:lnTo>
                    <a:lnTo>
                      <a:pt x="18411" y="49"/>
                    </a:lnTo>
                    <a:lnTo>
                      <a:pt x="18191" y="25"/>
                    </a:lnTo>
                    <a:lnTo>
                      <a:pt x="17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0"/>
              <p:cNvSpPr/>
              <p:nvPr/>
            </p:nvSpPr>
            <p:spPr>
              <a:xfrm>
                <a:off x="2030475" y="3781609"/>
                <a:ext cx="268483" cy="56780"/>
              </a:xfrm>
              <a:custGeom>
                <a:rect b="b" l="l" r="r" t="t"/>
                <a:pathLst>
                  <a:path extrusionOk="0" h="4250" w="20096">
                    <a:moveTo>
                      <a:pt x="1" y="1"/>
                    </a:moveTo>
                    <a:lnTo>
                      <a:pt x="1" y="4249"/>
                    </a:lnTo>
                    <a:lnTo>
                      <a:pt x="17972" y="4249"/>
                    </a:lnTo>
                    <a:lnTo>
                      <a:pt x="18191" y="4225"/>
                    </a:lnTo>
                    <a:lnTo>
                      <a:pt x="18411" y="4201"/>
                    </a:lnTo>
                    <a:lnTo>
                      <a:pt x="18607" y="4152"/>
                    </a:lnTo>
                    <a:lnTo>
                      <a:pt x="18802" y="4078"/>
                    </a:lnTo>
                    <a:lnTo>
                      <a:pt x="18973" y="3981"/>
                    </a:lnTo>
                    <a:lnTo>
                      <a:pt x="19144" y="3883"/>
                    </a:lnTo>
                    <a:lnTo>
                      <a:pt x="19315" y="3761"/>
                    </a:lnTo>
                    <a:lnTo>
                      <a:pt x="19461" y="3615"/>
                    </a:lnTo>
                    <a:lnTo>
                      <a:pt x="19608" y="3468"/>
                    </a:lnTo>
                    <a:lnTo>
                      <a:pt x="19730" y="3297"/>
                    </a:lnTo>
                    <a:lnTo>
                      <a:pt x="19827" y="3126"/>
                    </a:lnTo>
                    <a:lnTo>
                      <a:pt x="19925" y="2955"/>
                    </a:lnTo>
                    <a:lnTo>
                      <a:pt x="19998" y="2760"/>
                    </a:lnTo>
                    <a:lnTo>
                      <a:pt x="20047" y="2540"/>
                    </a:lnTo>
                    <a:lnTo>
                      <a:pt x="20072" y="2345"/>
                    </a:lnTo>
                    <a:lnTo>
                      <a:pt x="20096" y="2125"/>
                    </a:lnTo>
                    <a:lnTo>
                      <a:pt x="20072" y="1905"/>
                    </a:lnTo>
                    <a:lnTo>
                      <a:pt x="20047" y="1686"/>
                    </a:lnTo>
                    <a:lnTo>
                      <a:pt x="19998" y="1490"/>
                    </a:lnTo>
                    <a:lnTo>
                      <a:pt x="19925" y="1295"/>
                    </a:lnTo>
                    <a:lnTo>
                      <a:pt x="19827" y="1100"/>
                    </a:lnTo>
                    <a:lnTo>
                      <a:pt x="19730" y="929"/>
                    </a:lnTo>
                    <a:lnTo>
                      <a:pt x="19608" y="782"/>
                    </a:lnTo>
                    <a:lnTo>
                      <a:pt x="19461" y="611"/>
                    </a:lnTo>
                    <a:lnTo>
                      <a:pt x="19315" y="489"/>
                    </a:lnTo>
                    <a:lnTo>
                      <a:pt x="19144" y="367"/>
                    </a:lnTo>
                    <a:lnTo>
                      <a:pt x="18973" y="245"/>
                    </a:lnTo>
                    <a:lnTo>
                      <a:pt x="18802" y="172"/>
                    </a:lnTo>
                    <a:lnTo>
                      <a:pt x="18607" y="98"/>
                    </a:lnTo>
                    <a:lnTo>
                      <a:pt x="18411" y="50"/>
                    </a:lnTo>
                    <a:lnTo>
                      <a:pt x="1819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0"/>
              <p:cNvSpPr/>
              <p:nvPr/>
            </p:nvSpPr>
            <p:spPr>
              <a:xfrm>
                <a:off x="2030475" y="2188696"/>
                <a:ext cx="268483" cy="56780"/>
              </a:xfrm>
              <a:custGeom>
                <a:rect b="b" l="l" r="r" t="t"/>
                <a:pathLst>
                  <a:path extrusionOk="0" h="4250" w="20096">
                    <a:moveTo>
                      <a:pt x="1" y="1"/>
                    </a:moveTo>
                    <a:lnTo>
                      <a:pt x="1" y="4249"/>
                    </a:lnTo>
                    <a:lnTo>
                      <a:pt x="17972" y="4249"/>
                    </a:lnTo>
                    <a:lnTo>
                      <a:pt x="18191" y="4225"/>
                    </a:lnTo>
                    <a:lnTo>
                      <a:pt x="18411" y="4200"/>
                    </a:lnTo>
                    <a:lnTo>
                      <a:pt x="18607" y="4152"/>
                    </a:lnTo>
                    <a:lnTo>
                      <a:pt x="18802" y="4078"/>
                    </a:lnTo>
                    <a:lnTo>
                      <a:pt x="18973" y="3981"/>
                    </a:lnTo>
                    <a:lnTo>
                      <a:pt x="19144" y="3883"/>
                    </a:lnTo>
                    <a:lnTo>
                      <a:pt x="19315" y="3761"/>
                    </a:lnTo>
                    <a:lnTo>
                      <a:pt x="19461" y="3614"/>
                    </a:lnTo>
                    <a:lnTo>
                      <a:pt x="19608" y="3468"/>
                    </a:lnTo>
                    <a:lnTo>
                      <a:pt x="19730" y="3321"/>
                    </a:lnTo>
                    <a:lnTo>
                      <a:pt x="19827" y="3126"/>
                    </a:lnTo>
                    <a:lnTo>
                      <a:pt x="19925" y="2955"/>
                    </a:lnTo>
                    <a:lnTo>
                      <a:pt x="19998" y="2760"/>
                    </a:lnTo>
                    <a:lnTo>
                      <a:pt x="20047" y="2540"/>
                    </a:lnTo>
                    <a:lnTo>
                      <a:pt x="20072" y="2345"/>
                    </a:lnTo>
                    <a:lnTo>
                      <a:pt x="20096" y="2125"/>
                    </a:lnTo>
                    <a:lnTo>
                      <a:pt x="20072" y="1905"/>
                    </a:lnTo>
                    <a:lnTo>
                      <a:pt x="20047" y="1685"/>
                    </a:lnTo>
                    <a:lnTo>
                      <a:pt x="19998" y="1490"/>
                    </a:lnTo>
                    <a:lnTo>
                      <a:pt x="19925" y="1295"/>
                    </a:lnTo>
                    <a:lnTo>
                      <a:pt x="19827" y="1099"/>
                    </a:lnTo>
                    <a:lnTo>
                      <a:pt x="19730" y="929"/>
                    </a:lnTo>
                    <a:lnTo>
                      <a:pt x="19608" y="782"/>
                    </a:lnTo>
                    <a:lnTo>
                      <a:pt x="19461" y="611"/>
                    </a:lnTo>
                    <a:lnTo>
                      <a:pt x="19315" y="489"/>
                    </a:lnTo>
                    <a:lnTo>
                      <a:pt x="19144" y="367"/>
                    </a:lnTo>
                    <a:lnTo>
                      <a:pt x="18973" y="245"/>
                    </a:lnTo>
                    <a:lnTo>
                      <a:pt x="18802" y="172"/>
                    </a:lnTo>
                    <a:lnTo>
                      <a:pt x="18607" y="98"/>
                    </a:lnTo>
                    <a:lnTo>
                      <a:pt x="18411" y="49"/>
                    </a:lnTo>
                    <a:lnTo>
                      <a:pt x="181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0"/>
              <p:cNvSpPr/>
              <p:nvPr/>
            </p:nvSpPr>
            <p:spPr>
              <a:xfrm>
                <a:off x="2030475" y="2061469"/>
                <a:ext cx="268483" cy="56459"/>
              </a:xfrm>
              <a:custGeom>
                <a:rect b="b" l="l" r="r" t="t"/>
                <a:pathLst>
                  <a:path extrusionOk="0" h="4226" w="20096">
                    <a:moveTo>
                      <a:pt x="1" y="1"/>
                    </a:moveTo>
                    <a:lnTo>
                      <a:pt x="1" y="4225"/>
                    </a:lnTo>
                    <a:lnTo>
                      <a:pt x="18191" y="4225"/>
                    </a:lnTo>
                    <a:lnTo>
                      <a:pt x="18411" y="4201"/>
                    </a:lnTo>
                    <a:lnTo>
                      <a:pt x="18607" y="4127"/>
                    </a:lnTo>
                    <a:lnTo>
                      <a:pt x="18802" y="4054"/>
                    </a:lnTo>
                    <a:lnTo>
                      <a:pt x="18973" y="3981"/>
                    </a:lnTo>
                    <a:lnTo>
                      <a:pt x="19144" y="3883"/>
                    </a:lnTo>
                    <a:lnTo>
                      <a:pt x="19315" y="3761"/>
                    </a:lnTo>
                    <a:lnTo>
                      <a:pt x="19461" y="3615"/>
                    </a:lnTo>
                    <a:lnTo>
                      <a:pt x="19608" y="3468"/>
                    </a:lnTo>
                    <a:lnTo>
                      <a:pt x="19730" y="3297"/>
                    </a:lnTo>
                    <a:lnTo>
                      <a:pt x="19827" y="3126"/>
                    </a:lnTo>
                    <a:lnTo>
                      <a:pt x="19925" y="2955"/>
                    </a:lnTo>
                    <a:lnTo>
                      <a:pt x="19998" y="2760"/>
                    </a:lnTo>
                    <a:lnTo>
                      <a:pt x="20047" y="2540"/>
                    </a:lnTo>
                    <a:lnTo>
                      <a:pt x="20072" y="2345"/>
                    </a:lnTo>
                    <a:lnTo>
                      <a:pt x="20096" y="2125"/>
                    </a:lnTo>
                    <a:lnTo>
                      <a:pt x="20072" y="1905"/>
                    </a:lnTo>
                    <a:lnTo>
                      <a:pt x="20047" y="1686"/>
                    </a:lnTo>
                    <a:lnTo>
                      <a:pt x="19998" y="1490"/>
                    </a:lnTo>
                    <a:lnTo>
                      <a:pt x="19925" y="1295"/>
                    </a:lnTo>
                    <a:lnTo>
                      <a:pt x="19827" y="1124"/>
                    </a:lnTo>
                    <a:lnTo>
                      <a:pt x="19730" y="929"/>
                    </a:lnTo>
                    <a:lnTo>
                      <a:pt x="19608" y="782"/>
                    </a:lnTo>
                    <a:lnTo>
                      <a:pt x="19461" y="636"/>
                    </a:lnTo>
                    <a:lnTo>
                      <a:pt x="19315" y="489"/>
                    </a:lnTo>
                    <a:lnTo>
                      <a:pt x="19144" y="367"/>
                    </a:lnTo>
                    <a:lnTo>
                      <a:pt x="18973" y="269"/>
                    </a:lnTo>
                    <a:lnTo>
                      <a:pt x="18802" y="172"/>
                    </a:lnTo>
                    <a:lnTo>
                      <a:pt x="18607" y="99"/>
                    </a:lnTo>
                    <a:lnTo>
                      <a:pt x="18411" y="50"/>
                    </a:lnTo>
                    <a:lnTo>
                      <a:pt x="18191" y="25"/>
                    </a:lnTo>
                    <a:lnTo>
                      <a:pt x="179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0"/>
              <p:cNvSpPr/>
              <p:nvPr/>
            </p:nvSpPr>
            <p:spPr>
              <a:xfrm>
                <a:off x="2030475" y="1934255"/>
                <a:ext cx="268483" cy="56446"/>
              </a:xfrm>
              <a:custGeom>
                <a:rect b="b" l="l" r="r" t="t"/>
                <a:pathLst>
                  <a:path extrusionOk="0" h="4225" w="20096">
                    <a:moveTo>
                      <a:pt x="1" y="0"/>
                    </a:moveTo>
                    <a:lnTo>
                      <a:pt x="1" y="4224"/>
                    </a:lnTo>
                    <a:lnTo>
                      <a:pt x="18191" y="4224"/>
                    </a:lnTo>
                    <a:lnTo>
                      <a:pt x="18411" y="4200"/>
                    </a:lnTo>
                    <a:lnTo>
                      <a:pt x="18607" y="4151"/>
                    </a:lnTo>
                    <a:lnTo>
                      <a:pt x="18802" y="4078"/>
                    </a:lnTo>
                    <a:lnTo>
                      <a:pt x="18973" y="3980"/>
                    </a:lnTo>
                    <a:lnTo>
                      <a:pt x="19144" y="3882"/>
                    </a:lnTo>
                    <a:lnTo>
                      <a:pt x="19315" y="3760"/>
                    </a:lnTo>
                    <a:lnTo>
                      <a:pt x="19461" y="3614"/>
                    </a:lnTo>
                    <a:lnTo>
                      <a:pt x="19608" y="3467"/>
                    </a:lnTo>
                    <a:lnTo>
                      <a:pt x="19730" y="3296"/>
                    </a:lnTo>
                    <a:lnTo>
                      <a:pt x="19827" y="3126"/>
                    </a:lnTo>
                    <a:lnTo>
                      <a:pt x="19925" y="2930"/>
                    </a:lnTo>
                    <a:lnTo>
                      <a:pt x="19998" y="2735"/>
                    </a:lnTo>
                    <a:lnTo>
                      <a:pt x="20047" y="2539"/>
                    </a:lnTo>
                    <a:lnTo>
                      <a:pt x="20072" y="2320"/>
                    </a:lnTo>
                    <a:lnTo>
                      <a:pt x="20096" y="2124"/>
                    </a:lnTo>
                    <a:lnTo>
                      <a:pt x="20072" y="1905"/>
                    </a:lnTo>
                    <a:lnTo>
                      <a:pt x="20047" y="1685"/>
                    </a:lnTo>
                    <a:lnTo>
                      <a:pt x="19998" y="1490"/>
                    </a:lnTo>
                    <a:lnTo>
                      <a:pt x="19925" y="1294"/>
                    </a:lnTo>
                    <a:lnTo>
                      <a:pt x="19827" y="1099"/>
                    </a:lnTo>
                    <a:lnTo>
                      <a:pt x="19730" y="928"/>
                    </a:lnTo>
                    <a:lnTo>
                      <a:pt x="19608" y="757"/>
                    </a:lnTo>
                    <a:lnTo>
                      <a:pt x="19461" y="611"/>
                    </a:lnTo>
                    <a:lnTo>
                      <a:pt x="19315" y="464"/>
                    </a:lnTo>
                    <a:lnTo>
                      <a:pt x="19144" y="342"/>
                    </a:lnTo>
                    <a:lnTo>
                      <a:pt x="18973" y="244"/>
                    </a:lnTo>
                    <a:lnTo>
                      <a:pt x="18802" y="147"/>
                    </a:lnTo>
                    <a:lnTo>
                      <a:pt x="18607" y="73"/>
                    </a:lnTo>
                    <a:lnTo>
                      <a:pt x="18411" y="25"/>
                    </a:lnTo>
                    <a:lnTo>
                      <a:pt x="181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0"/>
              <p:cNvSpPr/>
              <p:nvPr/>
            </p:nvSpPr>
            <p:spPr>
              <a:xfrm>
                <a:off x="2030475" y="1807028"/>
                <a:ext cx="268483" cy="56767"/>
              </a:xfrm>
              <a:custGeom>
                <a:rect b="b" l="l" r="r" t="t"/>
                <a:pathLst>
                  <a:path extrusionOk="0" h="4249" w="20096">
                    <a:moveTo>
                      <a:pt x="1" y="0"/>
                    </a:moveTo>
                    <a:lnTo>
                      <a:pt x="1" y="4249"/>
                    </a:lnTo>
                    <a:lnTo>
                      <a:pt x="17972" y="4249"/>
                    </a:lnTo>
                    <a:lnTo>
                      <a:pt x="18191" y="4225"/>
                    </a:lnTo>
                    <a:lnTo>
                      <a:pt x="18411" y="4200"/>
                    </a:lnTo>
                    <a:lnTo>
                      <a:pt x="18607" y="4151"/>
                    </a:lnTo>
                    <a:lnTo>
                      <a:pt x="18802" y="4078"/>
                    </a:lnTo>
                    <a:lnTo>
                      <a:pt x="18973" y="3980"/>
                    </a:lnTo>
                    <a:lnTo>
                      <a:pt x="19144" y="3883"/>
                    </a:lnTo>
                    <a:lnTo>
                      <a:pt x="19315" y="3761"/>
                    </a:lnTo>
                    <a:lnTo>
                      <a:pt x="19461" y="3614"/>
                    </a:lnTo>
                    <a:lnTo>
                      <a:pt x="19608" y="3468"/>
                    </a:lnTo>
                    <a:lnTo>
                      <a:pt x="19730" y="3297"/>
                    </a:lnTo>
                    <a:lnTo>
                      <a:pt x="19827" y="3126"/>
                    </a:lnTo>
                    <a:lnTo>
                      <a:pt x="19925" y="2955"/>
                    </a:lnTo>
                    <a:lnTo>
                      <a:pt x="19998" y="2759"/>
                    </a:lnTo>
                    <a:lnTo>
                      <a:pt x="20047" y="2540"/>
                    </a:lnTo>
                    <a:lnTo>
                      <a:pt x="20072" y="2344"/>
                    </a:lnTo>
                    <a:lnTo>
                      <a:pt x="20096" y="2125"/>
                    </a:lnTo>
                    <a:lnTo>
                      <a:pt x="20072" y="1905"/>
                    </a:lnTo>
                    <a:lnTo>
                      <a:pt x="20047" y="1685"/>
                    </a:lnTo>
                    <a:lnTo>
                      <a:pt x="19998" y="1490"/>
                    </a:lnTo>
                    <a:lnTo>
                      <a:pt x="19925" y="1294"/>
                    </a:lnTo>
                    <a:lnTo>
                      <a:pt x="19827" y="1099"/>
                    </a:lnTo>
                    <a:lnTo>
                      <a:pt x="19730" y="928"/>
                    </a:lnTo>
                    <a:lnTo>
                      <a:pt x="19608" y="757"/>
                    </a:lnTo>
                    <a:lnTo>
                      <a:pt x="19461" y="611"/>
                    </a:lnTo>
                    <a:lnTo>
                      <a:pt x="19315" y="489"/>
                    </a:lnTo>
                    <a:lnTo>
                      <a:pt x="19144" y="367"/>
                    </a:lnTo>
                    <a:lnTo>
                      <a:pt x="18973" y="244"/>
                    </a:lnTo>
                    <a:lnTo>
                      <a:pt x="18802" y="171"/>
                    </a:lnTo>
                    <a:lnTo>
                      <a:pt x="18607" y="98"/>
                    </a:lnTo>
                    <a:lnTo>
                      <a:pt x="18411" y="49"/>
                    </a:lnTo>
                    <a:lnTo>
                      <a:pt x="1819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30"/>
            <p:cNvSpPr/>
            <p:nvPr/>
          </p:nvSpPr>
          <p:spPr>
            <a:xfrm>
              <a:off x="2176825" y="1773150"/>
              <a:ext cx="257400" cy="257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981" name="Google Shape;981;p30"/>
            <p:cNvSpPr/>
            <p:nvPr/>
          </p:nvSpPr>
          <p:spPr>
            <a:xfrm>
              <a:off x="2548525" y="2919025"/>
              <a:ext cx="257400" cy="257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982" name="Google Shape;982;p30"/>
            <p:cNvSpPr/>
            <p:nvPr/>
          </p:nvSpPr>
          <p:spPr>
            <a:xfrm>
              <a:off x="2176825" y="2919025"/>
              <a:ext cx="257400" cy="2574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983" name="Google Shape;983;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984" name="Google Shape;984;p30"/>
          <p:cNvGrpSpPr/>
          <p:nvPr/>
        </p:nvGrpSpPr>
        <p:grpSpPr>
          <a:xfrm flipH="1">
            <a:off x="1061967" y="1273675"/>
            <a:ext cx="3596400" cy="680664"/>
            <a:chOff x="4572000" y="1349875"/>
            <a:chExt cx="3596400" cy="680664"/>
          </a:xfrm>
        </p:grpSpPr>
        <p:sp>
          <p:nvSpPr>
            <p:cNvPr id="985" name="Google Shape;985;p30"/>
            <p:cNvSpPr txBox="1"/>
            <p:nvPr/>
          </p:nvSpPr>
          <p:spPr>
            <a:xfrm>
              <a:off x="5544300" y="1349875"/>
              <a:ext cx="2624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Base pair</a:t>
              </a:r>
              <a:endParaRPr b="1" sz="1800">
                <a:solidFill>
                  <a:srgbClr val="000000"/>
                </a:solidFill>
                <a:latin typeface="Fira Sans Extra Condensed"/>
                <a:ea typeface="Fira Sans Extra Condensed"/>
                <a:cs typeface="Fira Sans Extra Condensed"/>
                <a:sym typeface="Fira Sans Extra Condensed"/>
              </a:endParaRPr>
            </a:p>
          </p:txBody>
        </p:sp>
        <p:sp>
          <p:nvSpPr>
            <p:cNvPr id="986" name="Google Shape;986;p30"/>
            <p:cNvSpPr txBox="1"/>
            <p:nvPr/>
          </p:nvSpPr>
          <p:spPr>
            <a:xfrm>
              <a:off x="6107400" y="163183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987" name="Google Shape;987;p30"/>
            <p:cNvSpPr/>
            <p:nvPr/>
          </p:nvSpPr>
          <p:spPr>
            <a:xfrm>
              <a:off x="4572000" y="1394113"/>
              <a:ext cx="592200" cy="592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988" name="Google Shape;988;p30"/>
          <p:cNvGrpSpPr/>
          <p:nvPr/>
        </p:nvGrpSpPr>
        <p:grpSpPr>
          <a:xfrm flipH="1">
            <a:off x="1061967" y="2624430"/>
            <a:ext cx="3596400" cy="680679"/>
            <a:chOff x="4572000" y="2467663"/>
            <a:chExt cx="3596400" cy="680679"/>
          </a:xfrm>
        </p:grpSpPr>
        <p:sp>
          <p:nvSpPr>
            <p:cNvPr id="989" name="Google Shape;989;p30"/>
            <p:cNvSpPr txBox="1"/>
            <p:nvPr/>
          </p:nvSpPr>
          <p:spPr>
            <a:xfrm>
              <a:off x="5544300" y="2467663"/>
              <a:ext cx="26241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Sugar phosphate backbone</a:t>
              </a:r>
              <a:endParaRPr b="1" sz="1800">
                <a:solidFill>
                  <a:srgbClr val="000000"/>
                </a:solidFill>
                <a:latin typeface="Fira Sans Extra Condensed"/>
                <a:ea typeface="Fira Sans Extra Condensed"/>
                <a:cs typeface="Fira Sans Extra Condensed"/>
                <a:sym typeface="Fira Sans Extra Condensed"/>
              </a:endParaRPr>
            </a:p>
          </p:txBody>
        </p:sp>
        <p:sp>
          <p:nvSpPr>
            <p:cNvPr id="990" name="Google Shape;990;p30"/>
            <p:cNvSpPr txBox="1"/>
            <p:nvPr/>
          </p:nvSpPr>
          <p:spPr>
            <a:xfrm>
              <a:off x="6107400" y="2744842"/>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991" name="Google Shape;991;p30"/>
            <p:cNvSpPr/>
            <p:nvPr/>
          </p:nvSpPr>
          <p:spPr>
            <a:xfrm>
              <a:off x="4572000" y="2520900"/>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992" name="Google Shape;992;p30"/>
          <p:cNvGrpSpPr/>
          <p:nvPr/>
        </p:nvGrpSpPr>
        <p:grpSpPr>
          <a:xfrm flipH="1">
            <a:off x="1061967" y="3975200"/>
            <a:ext cx="3596400" cy="680677"/>
            <a:chOff x="4572000" y="3585450"/>
            <a:chExt cx="3596400" cy="680677"/>
          </a:xfrm>
        </p:grpSpPr>
        <p:sp>
          <p:nvSpPr>
            <p:cNvPr id="993" name="Google Shape;993;p30"/>
            <p:cNvSpPr txBox="1"/>
            <p:nvPr/>
          </p:nvSpPr>
          <p:spPr>
            <a:xfrm>
              <a:off x="5544300" y="3585450"/>
              <a:ext cx="26241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Nitrogenous pair</a:t>
              </a:r>
              <a:endParaRPr b="1" sz="1800">
                <a:solidFill>
                  <a:srgbClr val="000000"/>
                </a:solidFill>
                <a:latin typeface="Fira Sans Extra Condensed"/>
                <a:ea typeface="Fira Sans Extra Condensed"/>
                <a:cs typeface="Fira Sans Extra Condensed"/>
                <a:sym typeface="Fira Sans Extra Condensed"/>
              </a:endParaRPr>
            </a:p>
          </p:txBody>
        </p:sp>
        <p:sp>
          <p:nvSpPr>
            <p:cNvPr id="994" name="Google Shape;994;p30"/>
            <p:cNvSpPr txBox="1"/>
            <p:nvPr/>
          </p:nvSpPr>
          <p:spPr>
            <a:xfrm>
              <a:off x="6107400" y="386742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Venus </a:t>
              </a:r>
              <a:r>
                <a:rPr lang="en">
                  <a:latin typeface="Roboto"/>
                  <a:ea typeface="Roboto"/>
                  <a:cs typeface="Roboto"/>
                  <a:sym typeface="Roboto"/>
                </a:rPr>
                <a:t>is the second planet from the Sun</a:t>
              </a:r>
              <a:endParaRPr>
                <a:solidFill>
                  <a:srgbClr val="000000"/>
                </a:solidFill>
                <a:latin typeface="Roboto"/>
                <a:ea typeface="Roboto"/>
                <a:cs typeface="Roboto"/>
                <a:sym typeface="Roboto"/>
              </a:endParaRPr>
            </a:p>
          </p:txBody>
        </p:sp>
        <p:sp>
          <p:nvSpPr>
            <p:cNvPr id="995" name="Google Shape;995;p30"/>
            <p:cNvSpPr/>
            <p:nvPr/>
          </p:nvSpPr>
          <p:spPr>
            <a:xfrm>
              <a:off x="4572000" y="3642588"/>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996" name="Google Shape;996;p30"/>
          <p:cNvCxnSpPr>
            <a:stCxn id="987" idx="2"/>
          </p:cNvCxnSpPr>
          <p:nvPr/>
        </p:nvCxnSpPr>
        <p:spPr>
          <a:xfrm>
            <a:off x="4658367" y="1614013"/>
            <a:ext cx="2671200" cy="1830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997" name="Google Shape;997;p30"/>
          <p:cNvCxnSpPr>
            <a:stCxn id="991" idx="2"/>
            <a:endCxn id="981" idx="6"/>
          </p:cNvCxnSpPr>
          <p:nvPr/>
        </p:nvCxnSpPr>
        <p:spPr>
          <a:xfrm flipH="1" rot="10800000">
            <a:off x="4658367" y="2971667"/>
            <a:ext cx="2299500" cy="2100"/>
          </a:xfrm>
          <a:prstGeom prst="bentConnector3">
            <a:avLst>
              <a:gd fmla="val 49999" name="adj1"/>
            </a:avLst>
          </a:prstGeom>
          <a:noFill/>
          <a:ln cap="flat" cmpd="sng" w="9525">
            <a:solidFill>
              <a:schemeClr val="dk2"/>
            </a:solidFill>
            <a:prstDash val="solid"/>
            <a:round/>
            <a:headEnd len="med" w="med" type="none"/>
            <a:tailEnd len="med" w="med" type="oval"/>
          </a:ln>
        </p:spPr>
      </p:cxnSp>
      <p:cxnSp>
        <p:nvCxnSpPr>
          <p:cNvPr id="998" name="Google Shape;998;p30"/>
          <p:cNvCxnSpPr>
            <a:stCxn id="995" idx="2"/>
            <a:endCxn id="982" idx="4"/>
          </p:cNvCxnSpPr>
          <p:nvPr/>
        </p:nvCxnSpPr>
        <p:spPr>
          <a:xfrm flipH="1" rot="10800000">
            <a:off x="4658367" y="3100238"/>
            <a:ext cx="2799900" cy="1228200"/>
          </a:xfrm>
          <a:prstGeom prst="bentConnector2">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pic>
        <p:nvPicPr>
          <p:cNvPr id="1004" name="Google Shape;1004;p31" title="Gráfico">
            <a:hlinkClick r:id="rId3"/>
          </p:cNvPr>
          <p:cNvPicPr preferRelativeResize="0"/>
          <p:nvPr/>
        </p:nvPicPr>
        <p:blipFill>
          <a:blip r:embed="rId4">
            <a:alphaModFix/>
          </a:blip>
          <a:stretch>
            <a:fillRect/>
          </a:stretch>
        </p:blipFill>
        <p:spPr>
          <a:xfrm>
            <a:off x="2427349" y="1057363"/>
            <a:ext cx="4289324" cy="3181176"/>
          </a:xfrm>
          <a:prstGeom prst="rect">
            <a:avLst/>
          </a:prstGeom>
          <a:noFill/>
          <a:ln>
            <a:noFill/>
          </a:ln>
        </p:spPr>
      </p:pic>
      <p:sp>
        <p:nvSpPr>
          <p:cNvPr id="1005" name="Google Shape;1005;p31"/>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006" name="Google Shape;1006;p31"/>
          <p:cNvGrpSpPr/>
          <p:nvPr/>
        </p:nvGrpSpPr>
        <p:grpSpPr>
          <a:xfrm rot="2700000">
            <a:off x="4087802" y="1294700"/>
            <a:ext cx="1014080" cy="2636675"/>
            <a:chOff x="3992694" y="1452261"/>
            <a:chExt cx="1158609" cy="3012459"/>
          </a:xfrm>
        </p:grpSpPr>
        <p:sp>
          <p:nvSpPr>
            <p:cNvPr id="1007" name="Google Shape;1007;p31"/>
            <p:cNvSpPr/>
            <p:nvPr/>
          </p:nvSpPr>
          <p:spPr>
            <a:xfrm>
              <a:off x="4270218" y="1505465"/>
              <a:ext cx="310571" cy="53276"/>
            </a:xfrm>
            <a:custGeom>
              <a:rect b="b" l="l" r="r" t="t"/>
              <a:pathLst>
                <a:path extrusionOk="0" h="727" w="4238">
                  <a:moveTo>
                    <a:pt x="1" y="0"/>
                  </a:moveTo>
                  <a:lnTo>
                    <a:pt x="1" y="726"/>
                  </a:lnTo>
                  <a:lnTo>
                    <a:pt x="4238" y="726"/>
                  </a:lnTo>
                  <a:lnTo>
                    <a:pt x="4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1"/>
            <p:cNvSpPr/>
            <p:nvPr/>
          </p:nvSpPr>
          <p:spPr>
            <a:xfrm>
              <a:off x="4565917" y="1505465"/>
              <a:ext cx="310571" cy="53276"/>
            </a:xfrm>
            <a:custGeom>
              <a:rect b="b" l="l" r="r" t="t"/>
              <a:pathLst>
                <a:path extrusionOk="0" h="727" w="4238">
                  <a:moveTo>
                    <a:pt x="1" y="0"/>
                  </a:moveTo>
                  <a:lnTo>
                    <a:pt x="1" y="726"/>
                  </a:lnTo>
                  <a:lnTo>
                    <a:pt x="4237" y="726"/>
                  </a:lnTo>
                  <a:lnTo>
                    <a:pt x="42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1"/>
            <p:cNvSpPr/>
            <p:nvPr/>
          </p:nvSpPr>
          <p:spPr>
            <a:xfrm>
              <a:off x="4197301" y="1452261"/>
              <a:ext cx="200281" cy="171994"/>
            </a:xfrm>
            <a:custGeom>
              <a:rect b="b" l="l" r="r" t="t"/>
              <a:pathLst>
                <a:path extrusionOk="0" h="2347" w="2733">
                  <a:moveTo>
                    <a:pt x="1565" y="0"/>
                  </a:moveTo>
                  <a:cubicBezTo>
                    <a:pt x="517" y="0"/>
                    <a:pt x="0" y="1265"/>
                    <a:pt x="734" y="1999"/>
                  </a:cubicBezTo>
                  <a:cubicBezTo>
                    <a:pt x="974" y="2239"/>
                    <a:pt x="1268" y="2346"/>
                    <a:pt x="1556" y="2346"/>
                  </a:cubicBezTo>
                  <a:cubicBezTo>
                    <a:pt x="2158" y="2346"/>
                    <a:pt x="2732" y="1879"/>
                    <a:pt x="2732" y="1175"/>
                  </a:cubicBezTo>
                  <a:cubicBezTo>
                    <a:pt x="2732" y="524"/>
                    <a:pt x="2208" y="0"/>
                    <a:pt x="15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1"/>
            <p:cNvSpPr/>
            <p:nvPr/>
          </p:nvSpPr>
          <p:spPr>
            <a:xfrm>
              <a:off x="4761218" y="1452261"/>
              <a:ext cx="171188" cy="171774"/>
            </a:xfrm>
            <a:custGeom>
              <a:rect b="b" l="l" r="r" t="t"/>
              <a:pathLst>
                <a:path extrusionOk="0" h="2344" w="2336">
                  <a:moveTo>
                    <a:pt x="1168" y="0"/>
                  </a:moveTo>
                  <a:cubicBezTo>
                    <a:pt x="524" y="0"/>
                    <a:pt x="0" y="524"/>
                    <a:pt x="0" y="1175"/>
                  </a:cubicBezTo>
                  <a:cubicBezTo>
                    <a:pt x="0" y="1819"/>
                    <a:pt x="524" y="2343"/>
                    <a:pt x="1168" y="2343"/>
                  </a:cubicBezTo>
                  <a:cubicBezTo>
                    <a:pt x="1812" y="2343"/>
                    <a:pt x="2336" y="1819"/>
                    <a:pt x="2336" y="1175"/>
                  </a:cubicBezTo>
                  <a:cubicBezTo>
                    <a:pt x="2336" y="524"/>
                    <a:pt x="1812" y="0"/>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1"/>
            <p:cNvSpPr/>
            <p:nvPr/>
          </p:nvSpPr>
          <p:spPr>
            <a:xfrm>
              <a:off x="4729413" y="1966784"/>
              <a:ext cx="200281" cy="171628"/>
            </a:xfrm>
            <a:custGeom>
              <a:rect b="b" l="l" r="r" t="t"/>
              <a:pathLst>
                <a:path extrusionOk="0" h="2342" w="2733">
                  <a:moveTo>
                    <a:pt x="1565" y="1"/>
                  </a:moveTo>
                  <a:cubicBezTo>
                    <a:pt x="517" y="1"/>
                    <a:pt x="0" y="1258"/>
                    <a:pt x="734" y="1999"/>
                  </a:cubicBezTo>
                  <a:cubicBezTo>
                    <a:pt x="970" y="2236"/>
                    <a:pt x="1262" y="2341"/>
                    <a:pt x="1549" y="2341"/>
                  </a:cubicBezTo>
                  <a:cubicBezTo>
                    <a:pt x="2151" y="2341"/>
                    <a:pt x="2733" y="1874"/>
                    <a:pt x="2733" y="1168"/>
                  </a:cubicBezTo>
                  <a:cubicBezTo>
                    <a:pt x="2733" y="525"/>
                    <a:pt x="2209" y="1"/>
                    <a:pt x="1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1"/>
            <p:cNvSpPr/>
            <p:nvPr/>
          </p:nvSpPr>
          <p:spPr>
            <a:xfrm>
              <a:off x="4885726" y="2224082"/>
              <a:ext cx="200281" cy="171628"/>
            </a:xfrm>
            <a:custGeom>
              <a:rect b="b" l="l" r="r" t="t"/>
              <a:pathLst>
                <a:path extrusionOk="0" h="2342" w="2733">
                  <a:moveTo>
                    <a:pt x="1565" y="0"/>
                  </a:moveTo>
                  <a:cubicBezTo>
                    <a:pt x="525" y="0"/>
                    <a:pt x="1" y="1258"/>
                    <a:pt x="742" y="1999"/>
                  </a:cubicBezTo>
                  <a:cubicBezTo>
                    <a:pt x="978" y="2235"/>
                    <a:pt x="1269" y="2341"/>
                    <a:pt x="1555" y="2341"/>
                  </a:cubicBezTo>
                  <a:cubicBezTo>
                    <a:pt x="2155" y="2341"/>
                    <a:pt x="2733" y="1873"/>
                    <a:pt x="2733" y="1168"/>
                  </a:cubicBezTo>
                  <a:cubicBezTo>
                    <a:pt x="2733" y="524"/>
                    <a:pt x="2209" y="0"/>
                    <a:pt x="15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1"/>
            <p:cNvSpPr/>
            <p:nvPr/>
          </p:nvSpPr>
          <p:spPr>
            <a:xfrm>
              <a:off x="4951022" y="2478083"/>
              <a:ext cx="200281" cy="171701"/>
            </a:xfrm>
            <a:custGeom>
              <a:rect b="b" l="l" r="r" t="t"/>
              <a:pathLst>
                <a:path extrusionOk="0" h="2343" w="2733">
                  <a:moveTo>
                    <a:pt x="1565" y="0"/>
                  </a:moveTo>
                  <a:cubicBezTo>
                    <a:pt x="517" y="0"/>
                    <a:pt x="1" y="1258"/>
                    <a:pt x="734" y="1999"/>
                  </a:cubicBezTo>
                  <a:cubicBezTo>
                    <a:pt x="974" y="2236"/>
                    <a:pt x="1268" y="2343"/>
                    <a:pt x="1555" y="2343"/>
                  </a:cubicBezTo>
                  <a:cubicBezTo>
                    <a:pt x="2157" y="2343"/>
                    <a:pt x="2733" y="1877"/>
                    <a:pt x="2733" y="1168"/>
                  </a:cubicBezTo>
                  <a:cubicBezTo>
                    <a:pt x="2733" y="524"/>
                    <a:pt x="2209" y="0"/>
                    <a:pt x="15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1"/>
            <p:cNvSpPr/>
            <p:nvPr/>
          </p:nvSpPr>
          <p:spPr>
            <a:xfrm>
              <a:off x="4932921" y="2750184"/>
              <a:ext cx="200867" cy="171554"/>
            </a:xfrm>
            <a:custGeom>
              <a:rect b="b" l="l" r="r" t="t"/>
              <a:pathLst>
                <a:path extrusionOk="0" h="2341" w="2741">
                  <a:moveTo>
                    <a:pt x="1565" y="0"/>
                  </a:moveTo>
                  <a:cubicBezTo>
                    <a:pt x="524" y="0"/>
                    <a:pt x="0" y="1258"/>
                    <a:pt x="742" y="1999"/>
                  </a:cubicBezTo>
                  <a:cubicBezTo>
                    <a:pt x="978" y="2235"/>
                    <a:pt x="1270" y="2341"/>
                    <a:pt x="1556" y="2341"/>
                  </a:cubicBezTo>
                  <a:cubicBezTo>
                    <a:pt x="2159" y="2341"/>
                    <a:pt x="2740" y="1873"/>
                    <a:pt x="2740" y="1168"/>
                  </a:cubicBezTo>
                  <a:cubicBezTo>
                    <a:pt x="2740" y="524"/>
                    <a:pt x="2216" y="0"/>
                    <a:pt x="15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1"/>
            <p:cNvSpPr/>
            <p:nvPr/>
          </p:nvSpPr>
          <p:spPr>
            <a:xfrm>
              <a:off x="4862129" y="2992605"/>
              <a:ext cx="200354" cy="171481"/>
            </a:xfrm>
            <a:custGeom>
              <a:rect b="b" l="l" r="r" t="t"/>
              <a:pathLst>
                <a:path extrusionOk="0" h="2340" w="2734">
                  <a:moveTo>
                    <a:pt x="1565" y="1"/>
                  </a:moveTo>
                  <a:cubicBezTo>
                    <a:pt x="525" y="1"/>
                    <a:pt x="1" y="1258"/>
                    <a:pt x="734" y="1992"/>
                  </a:cubicBezTo>
                  <a:cubicBezTo>
                    <a:pt x="974" y="2232"/>
                    <a:pt x="1269" y="2339"/>
                    <a:pt x="1557" y="2339"/>
                  </a:cubicBezTo>
                  <a:cubicBezTo>
                    <a:pt x="2158" y="2339"/>
                    <a:pt x="2733" y="1872"/>
                    <a:pt x="2733" y="1168"/>
                  </a:cubicBezTo>
                  <a:cubicBezTo>
                    <a:pt x="2733" y="525"/>
                    <a:pt x="2209" y="1"/>
                    <a:pt x="1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1"/>
            <p:cNvSpPr/>
            <p:nvPr/>
          </p:nvSpPr>
          <p:spPr>
            <a:xfrm>
              <a:off x="4726115" y="3258697"/>
              <a:ext cx="200281" cy="171408"/>
            </a:xfrm>
            <a:custGeom>
              <a:rect b="b" l="l" r="r" t="t"/>
              <a:pathLst>
                <a:path extrusionOk="0" h="2339" w="2733">
                  <a:moveTo>
                    <a:pt x="1565" y="0"/>
                  </a:moveTo>
                  <a:cubicBezTo>
                    <a:pt x="524" y="0"/>
                    <a:pt x="0" y="1258"/>
                    <a:pt x="741" y="1991"/>
                  </a:cubicBezTo>
                  <a:cubicBezTo>
                    <a:pt x="979" y="2232"/>
                    <a:pt x="1272" y="2339"/>
                    <a:pt x="1559" y="2339"/>
                  </a:cubicBezTo>
                  <a:cubicBezTo>
                    <a:pt x="2158" y="2339"/>
                    <a:pt x="2733" y="1871"/>
                    <a:pt x="2733" y="1168"/>
                  </a:cubicBezTo>
                  <a:cubicBezTo>
                    <a:pt x="2733" y="524"/>
                    <a:pt x="2209" y="0"/>
                    <a:pt x="15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1"/>
            <p:cNvSpPr/>
            <p:nvPr/>
          </p:nvSpPr>
          <p:spPr>
            <a:xfrm>
              <a:off x="4214303" y="1966784"/>
              <a:ext cx="200281" cy="171628"/>
            </a:xfrm>
            <a:custGeom>
              <a:rect b="b" l="l" r="r" t="t"/>
              <a:pathLst>
                <a:path extrusionOk="0" h="2342" w="2733">
                  <a:moveTo>
                    <a:pt x="1168" y="1"/>
                  </a:moveTo>
                  <a:cubicBezTo>
                    <a:pt x="524" y="1"/>
                    <a:pt x="0" y="525"/>
                    <a:pt x="0" y="1168"/>
                  </a:cubicBezTo>
                  <a:cubicBezTo>
                    <a:pt x="0" y="1874"/>
                    <a:pt x="578" y="2341"/>
                    <a:pt x="1181" y="2341"/>
                  </a:cubicBezTo>
                  <a:cubicBezTo>
                    <a:pt x="1468" y="2341"/>
                    <a:pt x="1760" y="2236"/>
                    <a:pt x="1999" y="1999"/>
                  </a:cubicBezTo>
                  <a:cubicBezTo>
                    <a:pt x="2733" y="1258"/>
                    <a:pt x="2209" y="1"/>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18" name="Google Shape;1018;p31"/>
            <p:cNvSpPr/>
            <p:nvPr/>
          </p:nvSpPr>
          <p:spPr>
            <a:xfrm>
              <a:off x="4057403" y="2224082"/>
              <a:ext cx="171774" cy="171188"/>
            </a:xfrm>
            <a:custGeom>
              <a:rect b="b" l="l" r="r" t="t"/>
              <a:pathLst>
                <a:path extrusionOk="0" h="2336" w="2344">
                  <a:moveTo>
                    <a:pt x="1176" y="0"/>
                  </a:moveTo>
                  <a:cubicBezTo>
                    <a:pt x="524" y="0"/>
                    <a:pt x="0" y="524"/>
                    <a:pt x="0" y="1168"/>
                  </a:cubicBezTo>
                  <a:cubicBezTo>
                    <a:pt x="0" y="1812"/>
                    <a:pt x="524" y="2336"/>
                    <a:pt x="1176" y="2336"/>
                  </a:cubicBezTo>
                  <a:cubicBezTo>
                    <a:pt x="1819" y="2336"/>
                    <a:pt x="2343" y="1812"/>
                    <a:pt x="2343" y="1168"/>
                  </a:cubicBezTo>
                  <a:cubicBezTo>
                    <a:pt x="2343" y="524"/>
                    <a:pt x="1819" y="0"/>
                    <a:pt x="1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19" name="Google Shape;1019;p31"/>
            <p:cNvSpPr/>
            <p:nvPr/>
          </p:nvSpPr>
          <p:spPr>
            <a:xfrm>
              <a:off x="3992694" y="2478083"/>
              <a:ext cx="200281" cy="171701"/>
            </a:xfrm>
            <a:custGeom>
              <a:rect b="b" l="l" r="r" t="t"/>
              <a:pathLst>
                <a:path extrusionOk="0" h="2343" w="2733">
                  <a:moveTo>
                    <a:pt x="1168" y="0"/>
                  </a:moveTo>
                  <a:cubicBezTo>
                    <a:pt x="524" y="0"/>
                    <a:pt x="0" y="524"/>
                    <a:pt x="0" y="1168"/>
                  </a:cubicBezTo>
                  <a:cubicBezTo>
                    <a:pt x="0" y="1877"/>
                    <a:pt x="576" y="2343"/>
                    <a:pt x="1175" y="2343"/>
                  </a:cubicBezTo>
                  <a:cubicBezTo>
                    <a:pt x="1462" y="2343"/>
                    <a:pt x="1754" y="2236"/>
                    <a:pt x="1991" y="1999"/>
                  </a:cubicBezTo>
                  <a:cubicBezTo>
                    <a:pt x="2732" y="1258"/>
                    <a:pt x="2208" y="0"/>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20" name="Google Shape;1020;p31"/>
            <p:cNvSpPr/>
            <p:nvPr/>
          </p:nvSpPr>
          <p:spPr>
            <a:xfrm>
              <a:off x="4010209" y="2750184"/>
              <a:ext cx="200281" cy="171554"/>
            </a:xfrm>
            <a:custGeom>
              <a:rect b="b" l="l" r="r" t="t"/>
              <a:pathLst>
                <a:path extrusionOk="0" h="2341" w="2733">
                  <a:moveTo>
                    <a:pt x="1168" y="0"/>
                  </a:moveTo>
                  <a:cubicBezTo>
                    <a:pt x="525" y="0"/>
                    <a:pt x="1" y="524"/>
                    <a:pt x="1" y="1168"/>
                  </a:cubicBezTo>
                  <a:cubicBezTo>
                    <a:pt x="1" y="1873"/>
                    <a:pt x="578" y="2341"/>
                    <a:pt x="1181" y="2341"/>
                  </a:cubicBezTo>
                  <a:cubicBezTo>
                    <a:pt x="1468" y="2341"/>
                    <a:pt x="1760" y="2235"/>
                    <a:pt x="1999" y="1999"/>
                  </a:cubicBezTo>
                  <a:cubicBezTo>
                    <a:pt x="2733" y="1258"/>
                    <a:pt x="2216" y="0"/>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1"/>
            <p:cNvSpPr/>
            <p:nvPr/>
          </p:nvSpPr>
          <p:spPr>
            <a:xfrm>
              <a:off x="4081000" y="2992605"/>
              <a:ext cx="200794" cy="171481"/>
            </a:xfrm>
            <a:custGeom>
              <a:rect b="b" l="l" r="r" t="t"/>
              <a:pathLst>
                <a:path extrusionOk="0" h="2340" w="2740">
                  <a:moveTo>
                    <a:pt x="1175" y="1"/>
                  </a:moveTo>
                  <a:cubicBezTo>
                    <a:pt x="524" y="1"/>
                    <a:pt x="0" y="525"/>
                    <a:pt x="0" y="1168"/>
                  </a:cubicBezTo>
                  <a:cubicBezTo>
                    <a:pt x="0" y="1872"/>
                    <a:pt x="578" y="2339"/>
                    <a:pt x="1180" y="2339"/>
                  </a:cubicBezTo>
                  <a:cubicBezTo>
                    <a:pt x="1468" y="2339"/>
                    <a:pt x="1761" y="2232"/>
                    <a:pt x="1999" y="1992"/>
                  </a:cubicBezTo>
                  <a:cubicBezTo>
                    <a:pt x="2740" y="1258"/>
                    <a:pt x="2216" y="1"/>
                    <a:pt x="11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1"/>
            <p:cNvSpPr/>
            <p:nvPr/>
          </p:nvSpPr>
          <p:spPr>
            <a:xfrm>
              <a:off x="4217015" y="3258697"/>
              <a:ext cx="200281" cy="171408"/>
            </a:xfrm>
            <a:custGeom>
              <a:rect b="b" l="l" r="r" t="t"/>
              <a:pathLst>
                <a:path extrusionOk="0" h="2339" w="2733">
                  <a:moveTo>
                    <a:pt x="1168" y="0"/>
                  </a:moveTo>
                  <a:cubicBezTo>
                    <a:pt x="525" y="0"/>
                    <a:pt x="1" y="524"/>
                    <a:pt x="1" y="1168"/>
                  </a:cubicBezTo>
                  <a:cubicBezTo>
                    <a:pt x="1" y="1871"/>
                    <a:pt x="579" y="2339"/>
                    <a:pt x="1180" y="2339"/>
                  </a:cubicBezTo>
                  <a:cubicBezTo>
                    <a:pt x="1468" y="2339"/>
                    <a:pt x="1762" y="2232"/>
                    <a:pt x="1999" y="1991"/>
                  </a:cubicBezTo>
                  <a:cubicBezTo>
                    <a:pt x="2733" y="1258"/>
                    <a:pt x="2216" y="0"/>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1"/>
            <p:cNvSpPr/>
            <p:nvPr/>
          </p:nvSpPr>
          <p:spPr>
            <a:xfrm>
              <a:off x="4757920" y="3781501"/>
              <a:ext cx="171774" cy="171774"/>
            </a:xfrm>
            <a:custGeom>
              <a:rect b="b" l="l" r="r" t="t"/>
              <a:pathLst>
                <a:path extrusionOk="0" h="2344" w="2344">
                  <a:moveTo>
                    <a:pt x="1168" y="0"/>
                  </a:moveTo>
                  <a:cubicBezTo>
                    <a:pt x="525" y="0"/>
                    <a:pt x="1" y="524"/>
                    <a:pt x="1" y="1175"/>
                  </a:cubicBezTo>
                  <a:cubicBezTo>
                    <a:pt x="1" y="1819"/>
                    <a:pt x="525" y="2343"/>
                    <a:pt x="1168" y="2343"/>
                  </a:cubicBezTo>
                  <a:cubicBezTo>
                    <a:pt x="1820" y="2343"/>
                    <a:pt x="2344" y="1819"/>
                    <a:pt x="2344" y="1175"/>
                  </a:cubicBezTo>
                  <a:cubicBezTo>
                    <a:pt x="2344" y="524"/>
                    <a:pt x="1820" y="0"/>
                    <a:pt x="11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1"/>
            <p:cNvSpPr/>
            <p:nvPr/>
          </p:nvSpPr>
          <p:spPr>
            <a:xfrm>
              <a:off x="4885726" y="4038726"/>
              <a:ext cx="200281" cy="171774"/>
            </a:xfrm>
            <a:custGeom>
              <a:rect b="b" l="l" r="r" t="t"/>
              <a:pathLst>
                <a:path extrusionOk="0" h="2344" w="2733">
                  <a:moveTo>
                    <a:pt x="1565" y="1"/>
                  </a:moveTo>
                  <a:cubicBezTo>
                    <a:pt x="525" y="1"/>
                    <a:pt x="1" y="1258"/>
                    <a:pt x="742" y="2000"/>
                  </a:cubicBezTo>
                  <a:cubicBezTo>
                    <a:pt x="979" y="2237"/>
                    <a:pt x="1271" y="2343"/>
                    <a:pt x="1558" y="2343"/>
                  </a:cubicBezTo>
                  <a:cubicBezTo>
                    <a:pt x="2157" y="2343"/>
                    <a:pt x="2733" y="1878"/>
                    <a:pt x="2733" y="1169"/>
                  </a:cubicBezTo>
                  <a:cubicBezTo>
                    <a:pt x="2733" y="525"/>
                    <a:pt x="2209" y="1"/>
                    <a:pt x="1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1"/>
            <p:cNvSpPr/>
            <p:nvPr/>
          </p:nvSpPr>
          <p:spPr>
            <a:xfrm>
              <a:off x="4951022" y="4292726"/>
              <a:ext cx="200281" cy="171994"/>
            </a:xfrm>
            <a:custGeom>
              <a:rect b="b" l="l" r="r" t="t"/>
              <a:pathLst>
                <a:path extrusionOk="0" h="2347" w="2733">
                  <a:moveTo>
                    <a:pt x="1565" y="1"/>
                  </a:moveTo>
                  <a:cubicBezTo>
                    <a:pt x="517" y="1"/>
                    <a:pt x="1" y="1266"/>
                    <a:pt x="734" y="1999"/>
                  </a:cubicBezTo>
                  <a:cubicBezTo>
                    <a:pt x="974" y="2239"/>
                    <a:pt x="1268" y="2347"/>
                    <a:pt x="1557" y="2347"/>
                  </a:cubicBezTo>
                  <a:cubicBezTo>
                    <a:pt x="2158" y="2347"/>
                    <a:pt x="2733" y="1879"/>
                    <a:pt x="2733" y="1176"/>
                  </a:cubicBezTo>
                  <a:cubicBezTo>
                    <a:pt x="2733" y="525"/>
                    <a:pt x="2209" y="1"/>
                    <a:pt x="15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1"/>
            <p:cNvSpPr/>
            <p:nvPr/>
          </p:nvSpPr>
          <p:spPr>
            <a:xfrm>
              <a:off x="4225809" y="3781501"/>
              <a:ext cx="200867" cy="171994"/>
            </a:xfrm>
            <a:custGeom>
              <a:rect b="b" l="l" r="r" t="t"/>
              <a:pathLst>
                <a:path extrusionOk="0" h="2347" w="2741">
                  <a:moveTo>
                    <a:pt x="1176" y="0"/>
                  </a:moveTo>
                  <a:cubicBezTo>
                    <a:pt x="524" y="0"/>
                    <a:pt x="0" y="524"/>
                    <a:pt x="0" y="1175"/>
                  </a:cubicBezTo>
                  <a:cubicBezTo>
                    <a:pt x="0" y="1879"/>
                    <a:pt x="579" y="2346"/>
                    <a:pt x="1180" y="2346"/>
                  </a:cubicBezTo>
                  <a:cubicBezTo>
                    <a:pt x="1468" y="2346"/>
                    <a:pt x="1761" y="2239"/>
                    <a:pt x="1999" y="1999"/>
                  </a:cubicBezTo>
                  <a:cubicBezTo>
                    <a:pt x="2740" y="1265"/>
                    <a:pt x="2216" y="0"/>
                    <a:pt x="11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1"/>
            <p:cNvSpPr/>
            <p:nvPr/>
          </p:nvSpPr>
          <p:spPr>
            <a:xfrm>
              <a:off x="4069495" y="4038726"/>
              <a:ext cx="200281" cy="171774"/>
            </a:xfrm>
            <a:custGeom>
              <a:rect b="b" l="l" r="r" t="t"/>
              <a:pathLst>
                <a:path extrusionOk="0" h="2344" w="2733">
                  <a:moveTo>
                    <a:pt x="1168" y="1"/>
                  </a:moveTo>
                  <a:cubicBezTo>
                    <a:pt x="524" y="1"/>
                    <a:pt x="0" y="525"/>
                    <a:pt x="0" y="1169"/>
                  </a:cubicBezTo>
                  <a:cubicBezTo>
                    <a:pt x="0" y="1878"/>
                    <a:pt x="576" y="2343"/>
                    <a:pt x="1177" y="2343"/>
                  </a:cubicBezTo>
                  <a:cubicBezTo>
                    <a:pt x="1465" y="2343"/>
                    <a:pt x="1759" y="2237"/>
                    <a:pt x="1999" y="2000"/>
                  </a:cubicBezTo>
                  <a:cubicBezTo>
                    <a:pt x="2732" y="1258"/>
                    <a:pt x="2208" y="1"/>
                    <a:pt x="1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1"/>
            <p:cNvSpPr/>
            <p:nvPr/>
          </p:nvSpPr>
          <p:spPr>
            <a:xfrm>
              <a:off x="4004199" y="4292726"/>
              <a:ext cx="200281" cy="171994"/>
            </a:xfrm>
            <a:custGeom>
              <a:rect b="b" l="l" r="r" t="t"/>
              <a:pathLst>
                <a:path extrusionOk="0" h="2347" w="2733">
                  <a:moveTo>
                    <a:pt x="1176" y="1"/>
                  </a:moveTo>
                  <a:cubicBezTo>
                    <a:pt x="524" y="1"/>
                    <a:pt x="0" y="525"/>
                    <a:pt x="0" y="1176"/>
                  </a:cubicBezTo>
                  <a:cubicBezTo>
                    <a:pt x="0" y="1879"/>
                    <a:pt x="578" y="2347"/>
                    <a:pt x="1180" y="2347"/>
                  </a:cubicBezTo>
                  <a:cubicBezTo>
                    <a:pt x="1468" y="2347"/>
                    <a:pt x="1761" y="2239"/>
                    <a:pt x="1999" y="1999"/>
                  </a:cubicBezTo>
                  <a:cubicBezTo>
                    <a:pt x="2733" y="1266"/>
                    <a:pt x="2216" y="1"/>
                    <a:pt x="11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1"/>
            <p:cNvSpPr/>
            <p:nvPr/>
          </p:nvSpPr>
          <p:spPr>
            <a:xfrm>
              <a:off x="4395313" y="1667275"/>
              <a:ext cx="313869" cy="268361"/>
            </a:xfrm>
            <a:custGeom>
              <a:rect b="b" l="l" r="r" t="t"/>
              <a:pathLst>
                <a:path extrusionOk="0" h="3662" w="4283">
                  <a:moveTo>
                    <a:pt x="2448" y="0"/>
                  </a:moveTo>
                  <a:cubicBezTo>
                    <a:pt x="816" y="0"/>
                    <a:pt x="1" y="1969"/>
                    <a:pt x="1153" y="3122"/>
                  </a:cubicBezTo>
                  <a:cubicBezTo>
                    <a:pt x="1526" y="3495"/>
                    <a:pt x="1985" y="3662"/>
                    <a:pt x="2435" y="3662"/>
                  </a:cubicBezTo>
                  <a:cubicBezTo>
                    <a:pt x="3378" y="3662"/>
                    <a:pt x="4282" y="2931"/>
                    <a:pt x="4282" y="1827"/>
                  </a:cubicBezTo>
                  <a:cubicBezTo>
                    <a:pt x="4282" y="816"/>
                    <a:pt x="3459" y="0"/>
                    <a:pt x="24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30" name="Google Shape;1030;p31"/>
            <p:cNvSpPr/>
            <p:nvPr/>
          </p:nvSpPr>
          <p:spPr>
            <a:xfrm>
              <a:off x="4429317" y="3478694"/>
              <a:ext cx="294669" cy="268434"/>
            </a:xfrm>
            <a:custGeom>
              <a:rect b="b" l="l" r="r" t="t"/>
              <a:pathLst>
                <a:path extrusionOk="0" h="3663" w="4021">
                  <a:moveTo>
                    <a:pt x="2011" y="0"/>
                  </a:moveTo>
                  <a:cubicBezTo>
                    <a:pt x="1543" y="0"/>
                    <a:pt x="1075" y="180"/>
                    <a:pt x="719" y="539"/>
                  </a:cubicBezTo>
                  <a:cubicBezTo>
                    <a:pt x="1" y="1250"/>
                    <a:pt x="1" y="2410"/>
                    <a:pt x="719" y="3129"/>
                  </a:cubicBezTo>
                  <a:cubicBezTo>
                    <a:pt x="1075" y="3485"/>
                    <a:pt x="1543" y="3662"/>
                    <a:pt x="2011" y="3662"/>
                  </a:cubicBezTo>
                  <a:cubicBezTo>
                    <a:pt x="2480" y="3662"/>
                    <a:pt x="2950" y="3485"/>
                    <a:pt x="3309" y="3129"/>
                  </a:cubicBezTo>
                  <a:cubicBezTo>
                    <a:pt x="4020" y="2410"/>
                    <a:pt x="4020" y="1250"/>
                    <a:pt x="3309" y="539"/>
                  </a:cubicBezTo>
                  <a:cubicBezTo>
                    <a:pt x="2950" y="180"/>
                    <a:pt x="2480" y="0"/>
                    <a:pt x="20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1"/>
            <p:cNvSpPr/>
            <p:nvPr/>
          </p:nvSpPr>
          <p:spPr>
            <a:xfrm>
              <a:off x="4201112" y="2281683"/>
              <a:ext cx="380776" cy="53276"/>
            </a:xfrm>
            <a:custGeom>
              <a:rect b="b" l="l" r="r" t="t"/>
              <a:pathLst>
                <a:path extrusionOk="0" h="727" w="5196">
                  <a:moveTo>
                    <a:pt x="1" y="0"/>
                  </a:moveTo>
                  <a:lnTo>
                    <a:pt x="1" y="726"/>
                  </a:lnTo>
                  <a:lnTo>
                    <a:pt x="5196" y="726"/>
                  </a:lnTo>
                  <a:lnTo>
                    <a:pt x="51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32" name="Google Shape;1032;p31"/>
            <p:cNvSpPr/>
            <p:nvPr/>
          </p:nvSpPr>
          <p:spPr>
            <a:xfrm>
              <a:off x="4563206" y="2281683"/>
              <a:ext cx="381289" cy="53276"/>
            </a:xfrm>
            <a:custGeom>
              <a:rect b="b" l="l" r="r" t="t"/>
              <a:pathLst>
                <a:path extrusionOk="0" h="727" w="5203">
                  <a:moveTo>
                    <a:pt x="0" y="0"/>
                  </a:moveTo>
                  <a:lnTo>
                    <a:pt x="0" y="726"/>
                  </a:lnTo>
                  <a:lnTo>
                    <a:pt x="5203" y="726"/>
                  </a:lnTo>
                  <a:lnTo>
                    <a:pt x="52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1"/>
            <p:cNvSpPr/>
            <p:nvPr/>
          </p:nvSpPr>
          <p:spPr>
            <a:xfrm>
              <a:off x="4143511" y="2543305"/>
              <a:ext cx="444971" cy="53350"/>
            </a:xfrm>
            <a:custGeom>
              <a:rect b="b" l="l" r="r" t="t"/>
              <a:pathLst>
                <a:path extrusionOk="0" h="728" w="6072">
                  <a:moveTo>
                    <a:pt x="1" y="1"/>
                  </a:moveTo>
                  <a:lnTo>
                    <a:pt x="1" y="727"/>
                  </a:lnTo>
                  <a:lnTo>
                    <a:pt x="6071" y="727"/>
                  </a:lnTo>
                  <a:lnTo>
                    <a:pt x="60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34" name="Google Shape;1034;p31"/>
            <p:cNvSpPr/>
            <p:nvPr/>
          </p:nvSpPr>
          <p:spPr>
            <a:xfrm>
              <a:off x="4567016" y="2543305"/>
              <a:ext cx="445484" cy="53350"/>
            </a:xfrm>
            <a:custGeom>
              <a:rect b="b" l="l" r="r" t="t"/>
              <a:pathLst>
                <a:path extrusionOk="0" h="728" w="6079">
                  <a:moveTo>
                    <a:pt x="1" y="1"/>
                  </a:moveTo>
                  <a:lnTo>
                    <a:pt x="1" y="727"/>
                  </a:lnTo>
                  <a:lnTo>
                    <a:pt x="6079" y="727"/>
                  </a:lnTo>
                  <a:lnTo>
                    <a:pt x="60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1"/>
            <p:cNvSpPr/>
            <p:nvPr/>
          </p:nvSpPr>
          <p:spPr>
            <a:xfrm>
              <a:off x="4143511" y="3057388"/>
              <a:ext cx="444971" cy="53276"/>
            </a:xfrm>
            <a:custGeom>
              <a:rect b="b" l="l" r="r" t="t"/>
              <a:pathLst>
                <a:path extrusionOk="0" h="727" w="6072">
                  <a:moveTo>
                    <a:pt x="1" y="0"/>
                  </a:moveTo>
                  <a:lnTo>
                    <a:pt x="1" y="726"/>
                  </a:lnTo>
                  <a:lnTo>
                    <a:pt x="6071" y="726"/>
                  </a:lnTo>
                  <a:lnTo>
                    <a:pt x="60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1"/>
            <p:cNvSpPr/>
            <p:nvPr/>
          </p:nvSpPr>
          <p:spPr>
            <a:xfrm>
              <a:off x="4567016" y="3057388"/>
              <a:ext cx="445484" cy="53276"/>
            </a:xfrm>
            <a:custGeom>
              <a:rect b="b" l="l" r="r" t="t"/>
              <a:pathLst>
                <a:path extrusionOk="0" h="727" w="6079">
                  <a:moveTo>
                    <a:pt x="1" y="0"/>
                  </a:moveTo>
                  <a:lnTo>
                    <a:pt x="1" y="726"/>
                  </a:lnTo>
                  <a:lnTo>
                    <a:pt x="6079" y="726"/>
                  </a:lnTo>
                  <a:lnTo>
                    <a:pt x="6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1"/>
            <p:cNvSpPr/>
            <p:nvPr/>
          </p:nvSpPr>
          <p:spPr>
            <a:xfrm>
              <a:off x="4143511" y="2791296"/>
              <a:ext cx="444971" cy="53276"/>
            </a:xfrm>
            <a:custGeom>
              <a:rect b="b" l="l" r="r" t="t"/>
              <a:pathLst>
                <a:path extrusionOk="0" h="727" w="6072">
                  <a:moveTo>
                    <a:pt x="1" y="0"/>
                  </a:moveTo>
                  <a:lnTo>
                    <a:pt x="1" y="727"/>
                  </a:lnTo>
                  <a:lnTo>
                    <a:pt x="6071" y="727"/>
                  </a:lnTo>
                  <a:lnTo>
                    <a:pt x="60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1"/>
            <p:cNvSpPr/>
            <p:nvPr/>
          </p:nvSpPr>
          <p:spPr>
            <a:xfrm>
              <a:off x="4567016" y="2791296"/>
              <a:ext cx="445484" cy="53276"/>
            </a:xfrm>
            <a:custGeom>
              <a:rect b="b" l="l" r="r" t="t"/>
              <a:pathLst>
                <a:path extrusionOk="0" h="727" w="6079">
                  <a:moveTo>
                    <a:pt x="1" y="0"/>
                  </a:moveTo>
                  <a:lnTo>
                    <a:pt x="1" y="727"/>
                  </a:lnTo>
                  <a:lnTo>
                    <a:pt x="6079" y="727"/>
                  </a:lnTo>
                  <a:lnTo>
                    <a:pt x="6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1"/>
            <p:cNvSpPr/>
            <p:nvPr/>
          </p:nvSpPr>
          <p:spPr>
            <a:xfrm>
              <a:off x="4270218" y="2028782"/>
              <a:ext cx="310571" cy="53276"/>
            </a:xfrm>
            <a:custGeom>
              <a:rect b="b" l="l" r="r" t="t"/>
              <a:pathLst>
                <a:path extrusionOk="0" h="727" w="4238">
                  <a:moveTo>
                    <a:pt x="1" y="0"/>
                  </a:moveTo>
                  <a:lnTo>
                    <a:pt x="1" y="727"/>
                  </a:lnTo>
                  <a:lnTo>
                    <a:pt x="4238" y="727"/>
                  </a:lnTo>
                  <a:lnTo>
                    <a:pt x="4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1040" name="Google Shape;1040;p31"/>
            <p:cNvSpPr/>
            <p:nvPr/>
          </p:nvSpPr>
          <p:spPr>
            <a:xfrm>
              <a:off x="4565917" y="2028782"/>
              <a:ext cx="310571" cy="53276"/>
            </a:xfrm>
            <a:custGeom>
              <a:rect b="b" l="l" r="r" t="t"/>
              <a:pathLst>
                <a:path extrusionOk="0" h="727" w="4238">
                  <a:moveTo>
                    <a:pt x="1" y="0"/>
                  </a:moveTo>
                  <a:lnTo>
                    <a:pt x="1" y="727"/>
                  </a:lnTo>
                  <a:lnTo>
                    <a:pt x="4237" y="727"/>
                  </a:lnTo>
                  <a:lnTo>
                    <a:pt x="42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1"/>
            <p:cNvSpPr/>
            <p:nvPr/>
          </p:nvSpPr>
          <p:spPr>
            <a:xfrm>
              <a:off x="4270218" y="3319010"/>
              <a:ext cx="310571" cy="53276"/>
            </a:xfrm>
            <a:custGeom>
              <a:rect b="b" l="l" r="r" t="t"/>
              <a:pathLst>
                <a:path extrusionOk="0" h="727" w="4238">
                  <a:moveTo>
                    <a:pt x="1" y="1"/>
                  </a:moveTo>
                  <a:lnTo>
                    <a:pt x="1" y="727"/>
                  </a:lnTo>
                  <a:lnTo>
                    <a:pt x="4238" y="727"/>
                  </a:lnTo>
                  <a:lnTo>
                    <a:pt x="4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1"/>
            <p:cNvSpPr/>
            <p:nvPr/>
          </p:nvSpPr>
          <p:spPr>
            <a:xfrm>
              <a:off x="4565917" y="3319010"/>
              <a:ext cx="310571" cy="53276"/>
            </a:xfrm>
            <a:custGeom>
              <a:rect b="b" l="l" r="r" t="t"/>
              <a:pathLst>
                <a:path extrusionOk="0" h="727" w="4238">
                  <a:moveTo>
                    <a:pt x="1" y="1"/>
                  </a:moveTo>
                  <a:lnTo>
                    <a:pt x="1" y="727"/>
                  </a:lnTo>
                  <a:lnTo>
                    <a:pt x="4237" y="727"/>
                  </a:lnTo>
                  <a:lnTo>
                    <a:pt x="42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1"/>
            <p:cNvSpPr/>
            <p:nvPr/>
          </p:nvSpPr>
          <p:spPr>
            <a:xfrm>
              <a:off x="4567016" y="4099625"/>
              <a:ext cx="445484" cy="52763"/>
            </a:xfrm>
            <a:custGeom>
              <a:rect b="b" l="l" r="r" t="t"/>
              <a:pathLst>
                <a:path extrusionOk="0" h="720" w="6079">
                  <a:moveTo>
                    <a:pt x="1" y="1"/>
                  </a:moveTo>
                  <a:lnTo>
                    <a:pt x="1" y="719"/>
                  </a:lnTo>
                  <a:lnTo>
                    <a:pt x="6079" y="719"/>
                  </a:lnTo>
                  <a:lnTo>
                    <a:pt x="60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1"/>
            <p:cNvSpPr/>
            <p:nvPr/>
          </p:nvSpPr>
          <p:spPr>
            <a:xfrm>
              <a:off x="4143511" y="4099625"/>
              <a:ext cx="444971" cy="52763"/>
            </a:xfrm>
            <a:custGeom>
              <a:rect b="b" l="l" r="r" t="t"/>
              <a:pathLst>
                <a:path extrusionOk="0" h="720" w="6072">
                  <a:moveTo>
                    <a:pt x="1" y="1"/>
                  </a:moveTo>
                  <a:lnTo>
                    <a:pt x="1" y="719"/>
                  </a:lnTo>
                  <a:lnTo>
                    <a:pt x="6071" y="719"/>
                  </a:lnTo>
                  <a:lnTo>
                    <a:pt x="60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1"/>
            <p:cNvSpPr/>
            <p:nvPr/>
          </p:nvSpPr>
          <p:spPr>
            <a:xfrm>
              <a:off x="4567016" y="4365130"/>
              <a:ext cx="445484" cy="53276"/>
            </a:xfrm>
            <a:custGeom>
              <a:rect b="b" l="l" r="r" t="t"/>
              <a:pathLst>
                <a:path extrusionOk="0" h="727" w="6079">
                  <a:moveTo>
                    <a:pt x="1" y="1"/>
                  </a:moveTo>
                  <a:lnTo>
                    <a:pt x="1" y="727"/>
                  </a:lnTo>
                  <a:lnTo>
                    <a:pt x="6079" y="727"/>
                  </a:lnTo>
                  <a:lnTo>
                    <a:pt x="607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1"/>
            <p:cNvSpPr/>
            <p:nvPr/>
          </p:nvSpPr>
          <p:spPr>
            <a:xfrm>
              <a:off x="4143511" y="4365130"/>
              <a:ext cx="444971" cy="53276"/>
            </a:xfrm>
            <a:custGeom>
              <a:rect b="b" l="l" r="r" t="t"/>
              <a:pathLst>
                <a:path extrusionOk="0" h="727" w="6072">
                  <a:moveTo>
                    <a:pt x="1" y="1"/>
                  </a:moveTo>
                  <a:lnTo>
                    <a:pt x="1" y="727"/>
                  </a:lnTo>
                  <a:lnTo>
                    <a:pt x="6071" y="727"/>
                  </a:lnTo>
                  <a:lnTo>
                    <a:pt x="60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1"/>
            <p:cNvSpPr/>
            <p:nvPr/>
          </p:nvSpPr>
          <p:spPr>
            <a:xfrm>
              <a:off x="4574711" y="3838003"/>
              <a:ext cx="310571" cy="53276"/>
            </a:xfrm>
            <a:custGeom>
              <a:rect b="b" l="l" r="r" t="t"/>
              <a:pathLst>
                <a:path extrusionOk="0" h="727" w="4238">
                  <a:moveTo>
                    <a:pt x="0" y="0"/>
                  </a:moveTo>
                  <a:lnTo>
                    <a:pt x="0" y="726"/>
                  </a:lnTo>
                  <a:lnTo>
                    <a:pt x="4237" y="726"/>
                  </a:lnTo>
                  <a:lnTo>
                    <a:pt x="42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1"/>
            <p:cNvSpPr/>
            <p:nvPr/>
          </p:nvSpPr>
          <p:spPr>
            <a:xfrm>
              <a:off x="4279012" y="3838003"/>
              <a:ext cx="310571" cy="53276"/>
            </a:xfrm>
            <a:custGeom>
              <a:rect b="b" l="l" r="r" t="t"/>
              <a:pathLst>
                <a:path extrusionOk="0" h="727" w="4238">
                  <a:moveTo>
                    <a:pt x="1" y="0"/>
                  </a:moveTo>
                  <a:lnTo>
                    <a:pt x="1" y="726"/>
                  </a:lnTo>
                  <a:lnTo>
                    <a:pt x="4237" y="726"/>
                  </a:lnTo>
                  <a:lnTo>
                    <a:pt x="42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31"/>
          <p:cNvGrpSpPr/>
          <p:nvPr/>
        </p:nvGrpSpPr>
        <p:grpSpPr>
          <a:xfrm>
            <a:off x="457200" y="1135300"/>
            <a:ext cx="2061000" cy="1097914"/>
            <a:chOff x="457200" y="1135300"/>
            <a:chExt cx="2061000" cy="1097914"/>
          </a:xfrm>
        </p:grpSpPr>
        <p:grpSp>
          <p:nvGrpSpPr>
            <p:cNvPr id="1050" name="Google Shape;1050;p31"/>
            <p:cNvGrpSpPr/>
            <p:nvPr/>
          </p:nvGrpSpPr>
          <p:grpSpPr>
            <a:xfrm>
              <a:off x="457200" y="1552550"/>
              <a:ext cx="2061000" cy="680664"/>
              <a:chOff x="1429500" y="1073600"/>
              <a:chExt cx="2061000" cy="680664"/>
            </a:xfrm>
          </p:grpSpPr>
          <p:sp>
            <p:nvSpPr>
              <p:cNvPr id="1051" name="Google Shape;1051;p31"/>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Thymine</a:t>
                </a:r>
                <a:endParaRPr b="1" sz="1800">
                  <a:solidFill>
                    <a:srgbClr val="000000"/>
                  </a:solidFill>
                  <a:latin typeface="Fira Sans Extra Condensed"/>
                  <a:ea typeface="Fira Sans Extra Condensed"/>
                  <a:cs typeface="Fira Sans Extra Condensed"/>
                  <a:sym typeface="Fira Sans Extra Condensed"/>
                </a:endParaRPr>
              </a:p>
            </p:txBody>
          </p:sp>
          <p:sp>
            <p:nvSpPr>
              <p:cNvPr id="1052" name="Google Shape;1052;p31"/>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053" name="Google Shape;1053;p31"/>
            <p:cNvSpPr txBox="1"/>
            <p:nvPr/>
          </p:nvSpPr>
          <p:spPr>
            <a:xfrm>
              <a:off x="555300" y="1135300"/>
              <a:ext cx="689400" cy="273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1</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054" name="Google Shape;1054;p31"/>
          <p:cNvGrpSpPr/>
          <p:nvPr/>
        </p:nvGrpSpPr>
        <p:grpSpPr>
          <a:xfrm>
            <a:off x="457200" y="3002888"/>
            <a:ext cx="2061000" cy="1106992"/>
            <a:chOff x="457200" y="3002888"/>
            <a:chExt cx="2061000" cy="1106992"/>
          </a:xfrm>
        </p:grpSpPr>
        <p:grpSp>
          <p:nvGrpSpPr>
            <p:cNvPr id="1055" name="Google Shape;1055;p31"/>
            <p:cNvGrpSpPr/>
            <p:nvPr/>
          </p:nvGrpSpPr>
          <p:grpSpPr>
            <a:xfrm>
              <a:off x="457200" y="3429200"/>
              <a:ext cx="2061000" cy="680679"/>
              <a:chOff x="1429500" y="2034175"/>
              <a:chExt cx="2061000" cy="680679"/>
            </a:xfrm>
          </p:grpSpPr>
          <p:sp>
            <p:nvSpPr>
              <p:cNvPr id="1056" name="Google Shape;1056;p31"/>
              <p:cNvSpPr txBox="1"/>
              <p:nvPr/>
            </p:nvSpPr>
            <p:spPr>
              <a:xfrm>
                <a:off x="14295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Guanine</a:t>
                </a:r>
                <a:endParaRPr b="1" sz="1800">
                  <a:solidFill>
                    <a:srgbClr val="000000"/>
                  </a:solidFill>
                  <a:latin typeface="Fira Sans Extra Condensed"/>
                  <a:ea typeface="Fira Sans Extra Condensed"/>
                  <a:cs typeface="Fira Sans Extra Condensed"/>
                  <a:sym typeface="Fira Sans Extra Condensed"/>
                </a:endParaRPr>
              </a:p>
            </p:txBody>
          </p:sp>
          <p:sp>
            <p:nvSpPr>
              <p:cNvPr id="1057" name="Google Shape;1057;p31"/>
              <p:cNvSpPr txBox="1"/>
              <p:nvPr/>
            </p:nvSpPr>
            <p:spPr>
              <a:xfrm>
                <a:off x="1429500"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058" name="Google Shape;1058;p31"/>
            <p:cNvSpPr txBox="1"/>
            <p:nvPr/>
          </p:nvSpPr>
          <p:spPr>
            <a:xfrm>
              <a:off x="555300" y="3002888"/>
              <a:ext cx="6894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2</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059" name="Google Shape;1059;p31"/>
          <p:cNvGrpSpPr/>
          <p:nvPr/>
        </p:nvGrpSpPr>
        <p:grpSpPr>
          <a:xfrm>
            <a:off x="6625825" y="1135300"/>
            <a:ext cx="2061000" cy="1097914"/>
            <a:chOff x="6625825" y="1135300"/>
            <a:chExt cx="2061000" cy="1097914"/>
          </a:xfrm>
        </p:grpSpPr>
        <p:grpSp>
          <p:nvGrpSpPr>
            <p:cNvPr id="1060" name="Google Shape;1060;p31"/>
            <p:cNvGrpSpPr/>
            <p:nvPr/>
          </p:nvGrpSpPr>
          <p:grpSpPr>
            <a:xfrm>
              <a:off x="6625825" y="1552550"/>
              <a:ext cx="2061000" cy="680664"/>
              <a:chOff x="5189025" y="1073600"/>
              <a:chExt cx="2061000" cy="680664"/>
            </a:xfrm>
          </p:grpSpPr>
          <p:sp>
            <p:nvSpPr>
              <p:cNvPr id="1061" name="Google Shape;1061;p31"/>
              <p:cNvSpPr txBox="1"/>
              <p:nvPr/>
            </p:nvSpPr>
            <p:spPr>
              <a:xfrm>
                <a:off x="5189025"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Adenine</a:t>
                </a:r>
                <a:endParaRPr b="1" sz="1800">
                  <a:solidFill>
                    <a:srgbClr val="000000"/>
                  </a:solidFill>
                  <a:latin typeface="Fira Sans Extra Condensed"/>
                  <a:ea typeface="Fira Sans Extra Condensed"/>
                  <a:cs typeface="Fira Sans Extra Condensed"/>
                  <a:sym typeface="Fira Sans Extra Condensed"/>
                </a:endParaRPr>
              </a:p>
            </p:txBody>
          </p:sp>
          <p:sp>
            <p:nvSpPr>
              <p:cNvPr id="1062" name="Google Shape;1062;p31"/>
              <p:cNvSpPr txBox="1"/>
              <p:nvPr/>
            </p:nvSpPr>
            <p:spPr>
              <a:xfrm>
                <a:off x="5189025"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1063" name="Google Shape;1063;p31"/>
            <p:cNvSpPr txBox="1"/>
            <p:nvPr/>
          </p:nvSpPr>
          <p:spPr>
            <a:xfrm>
              <a:off x="7899325" y="1135300"/>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3</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064" name="Google Shape;1064;p31"/>
          <p:cNvGrpSpPr/>
          <p:nvPr/>
        </p:nvGrpSpPr>
        <p:grpSpPr>
          <a:xfrm>
            <a:off x="6625825" y="3002888"/>
            <a:ext cx="2061000" cy="1106992"/>
            <a:chOff x="6625825" y="3002888"/>
            <a:chExt cx="2061000" cy="1106992"/>
          </a:xfrm>
        </p:grpSpPr>
        <p:grpSp>
          <p:nvGrpSpPr>
            <p:cNvPr id="1065" name="Google Shape;1065;p31"/>
            <p:cNvGrpSpPr/>
            <p:nvPr/>
          </p:nvGrpSpPr>
          <p:grpSpPr>
            <a:xfrm>
              <a:off x="6625825" y="3429200"/>
              <a:ext cx="2061000" cy="680679"/>
              <a:chOff x="5189025" y="2034175"/>
              <a:chExt cx="2061000" cy="680679"/>
            </a:xfrm>
          </p:grpSpPr>
          <p:sp>
            <p:nvSpPr>
              <p:cNvPr id="1066" name="Google Shape;1066;p31"/>
              <p:cNvSpPr txBox="1"/>
              <p:nvPr/>
            </p:nvSpPr>
            <p:spPr>
              <a:xfrm>
                <a:off x="5189025" y="2034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Cytosine</a:t>
                </a:r>
                <a:endParaRPr b="1" sz="1800">
                  <a:solidFill>
                    <a:srgbClr val="000000"/>
                  </a:solidFill>
                  <a:latin typeface="Fira Sans Extra Condensed"/>
                  <a:ea typeface="Fira Sans Extra Condensed"/>
                  <a:cs typeface="Fira Sans Extra Condensed"/>
                  <a:sym typeface="Fira Sans Extra Condensed"/>
                </a:endParaRPr>
              </a:p>
            </p:txBody>
          </p:sp>
          <p:sp>
            <p:nvSpPr>
              <p:cNvPr id="1067" name="Google Shape;1067;p31"/>
              <p:cNvSpPr txBox="1"/>
              <p:nvPr/>
            </p:nvSpPr>
            <p:spPr>
              <a:xfrm>
                <a:off x="5189025" y="23113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1068" name="Google Shape;1068;p31"/>
            <p:cNvSpPr txBox="1"/>
            <p:nvPr/>
          </p:nvSpPr>
          <p:spPr>
            <a:xfrm>
              <a:off x="7899325" y="3002888"/>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40%</a:t>
              </a:r>
              <a:endParaRPr b="1" sz="1800">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074" name="Google Shape;1074;p32"/>
          <p:cNvGrpSpPr/>
          <p:nvPr/>
        </p:nvGrpSpPr>
        <p:grpSpPr>
          <a:xfrm>
            <a:off x="7548329" y="2101066"/>
            <a:ext cx="978932" cy="1110049"/>
            <a:chOff x="7548329" y="2101066"/>
            <a:chExt cx="978932" cy="1110049"/>
          </a:xfrm>
        </p:grpSpPr>
        <p:sp>
          <p:nvSpPr>
            <p:cNvPr id="1075" name="Google Shape;1075;p32"/>
            <p:cNvSpPr/>
            <p:nvPr/>
          </p:nvSpPr>
          <p:spPr>
            <a:xfrm>
              <a:off x="7548329" y="2415513"/>
              <a:ext cx="647700" cy="647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6" name="Google Shape;1076;p32"/>
            <p:cNvGrpSpPr/>
            <p:nvPr/>
          </p:nvGrpSpPr>
          <p:grpSpPr>
            <a:xfrm>
              <a:off x="7701288" y="2101066"/>
              <a:ext cx="825974" cy="1110049"/>
              <a:chOff x="2538850" y="2219222"/>
              <a:chExt cx="825974" cy="1110049"/>
            </a:xfrm>
          </p:grpSpPr>
          <p:sp>
            <p:nvSpPr>
              <p:cNvPr id="1077" name="Google Shape;1077;p32"/>
              <p:cNvSpPr/>
              <p:nvPr/>
            </p:nvSpPr>
            <p:spPr>
              <a:xfrm>
                <a:off x="2693222" y="2981461"/>
                <a:ext cx="98644" cy="116680"/>
              </a:xfrm>
              <a:custGeom>
                <a:rect b="b" l="l" r="r" t="t"/>
                <a:pathLst>
                  <a:path extrusionOk="0" h="9387" w="7936">
                    <a:moveTo>
                      <a:pt x="823" y="0"/>
                    </a:moveTo>
                    <a:lnTo>
                      <a:pt x="677" y="16"/>
                    </a:lnTo>
                    <a:lnTo>
                      <a:pt x="532" y="48"/>
                    </a:lnTo>
                    <a:lnTo>
                      <a:pt x="403" y="113"/>
                    </a:lnTo>
                    <a:lnTo>
                      <a:pt x="274" y="194"/>
                    </a:lnTo>
                    <a:lnTo>
                      <a:pt x="177" y="307"/>
                    </a:lnTo>
                    <a:lnTo>
                      <a:pt x="97" y="419"/>
                    </a:lnTo>
                    <a:lnTo>
                      <a:pt x="32" y="548"/>
                    </a:lnTo>
                    <a:lnTo>
                      <a:pt x="0" y="694"/>
                    </a:lnTo>
                    <a:lnTo>
                      <a:pt x="0" y="855"/>
                    </a:lnTo>
                    <a:lnTo>
                      <a:pt x="32" y="1000"/>
                    </a:lnTo>
                    <a:lnTo>
                      <a:pt x="97" y="1177"/>
                    </a:lnTo>
                    <a:lnTo>
                      <a:pt x="419" y="1726"/>
                    </a:lnTo>
                    <a:lnTo>
                      <a:pt x="758" y="2290"/>
                    </a:lnTo>
                    <a:lnTo>
                      <a:pt x="1113" y="2823"/>
                    </a:lnTo>
                    <a:lnTo>
                      <a:pt x="1468" y="3371"/>
                    </a:lnTo>
                    <a:lnTo>
                      <a:pt x="1839" y="3903"/>
                    </a:lnTo>
                    <a:lnTo>
                      <a:pt x="2210" y="4419"/>
                    </a:lnTo>
                    <a:lnTo>
                      <a:pt x="2613" y="4935"/>
                    </a:lnTo>
                    <a:lnTo>
                      <a:pt x="3016" y="5435"/>
                    </a:lnTo>
                    <a:lnTo>
                      <a:pt x="3419" y="5935"/>
                    </a:lnTo>
                    <a:lnTo>
                      <a:pt x="3855" y="6435"/>
                    </a:lnTo>
                    <a:lnTo>
                      <a:pt x="4274" y="6903"/>
                    </a:lnTo>
                    <a:lnTo>
                      <a:pt x="4726" y="7387"/>
                    </a:lnTo>
                    <a:lnTo>
                      <a:pt x="5177" y="7839"/>
                    </a:lnTo>
                    <a:lnTo>
                      <a:pt x="5645" y="8290"/>
                    </a:lnTo>
                    <a:lnTo>
                      <a:pt x="6113" y="8726"/>
                    </a:lnTo>
                    <a:lnTo>
                      <a:pt x="6597" y="9161"/>
                    </a:lnTo>
                    <a:lnTo>
                      <a:pt x="6726" y="9258"/>
                    </a:lnTo>
                    <a:lnTo>
                      <a:pt x="6855" y="9322"/>
                    </a:lnTo>
                    <a:lnTo>
                      <a:pt x="7000" y="9371"/>
                    </a:lnTo>
                    <a:lnTo>
                      <a:pt x="7161" y="9387"/>
                    </a:lnTo>
                    <a:lnTo>
                      <a:pt x="7306" y="9371"/>
                    </a:lnTo>
                    <a:lnTo>
                      <a:pt x="7451" y="9338"/>
                    </a:lnTo>
                    <a:lnTo>
                      <a:pt x="7580" y="9258"/>
                    </a:lnTo>
                    <a:lnTo>
                      <a:pt x="7709" y="9161"/>
                    </a:lnTo>
                    <a:lnTo>
                      <a:pt x="7806" y="9048"/>
                    </a:lnTo>
                    <a:lnTo>
                      <a:pt x="7871" y="8903"/>
                    </a:lnTo>
                    <a:lnTo>
                      <a:pt x="7919" y="8758"/>
                    </a:lnTo>
                    <a:lnTo>
                      <a:pt x="7935" y="8613"/>
                    </a:lnTo>
                    <a:lnTo>
                      <a:pt x="7919" y="8451"/>
                    </a:lnTo>
                    <a:lnTo>
                      <a:pt x="7887" y="8306"/>
                    </a:lnTo>
                    <a:lnTo>
                      <a:pt x="7806" y="8177"/>
                    </a:lnTo>
                    <a:lnTo>
                      <a:pt x="7758" y="8113"/>
                    </a:lnTo>
                    <a:lnTo>
                      <a:pt x="7709" y="8064"/>
                    </a:lnTo>
                    <a:lnTo>
                      <a:pt x="7242" y="7645"/>
                    </a:lnTo>
                    <a:lnTo>
                      <a:pt x="6790" y="7210"/>
                    </a:lnTo>
                    <a:lnTo>
                      <a:pt x="6339" y="6790"/>
                    </a:lnTo>
                    <a:lnTo>
                      <a:pt x="5903" y="6339"/>
                    </a:lnTo>
                    <a:lnTo>
                      <a:pt x="5468" y="5887"/>
                    </a:lnTo>
                    <a:lnTo>
                      <a:pt x="5064" y="5435"/>
                    </a:lnTo>
                    <a:lnTo>
                      <a:pt x="4645" y="4968"/>
                    </a:lnTo>
                    <a:lnTo>
                      <a:pt x="4258" y="4484"/>
                    </a:lnTo>
                    <a:lnTo>
                      <a:pt x="3871" y="4000"/>
                    </a:lnTo>
                    <a:lnTo>
                      <a:pt x="3484" y="3500"/>
                    </a:lnTo>
                    <a:lnTo>
                      <a:pt x="3129" y="3000"/>
                    </a:lnTo>
                    <a:lnTo>
                      <a:pt x="2774" y="2500"/>
                    </a:lnTo>
                    <a:lnTo>
                      <a:pt x="2419" y="1984"/>
                    </a:lnTo>
                    <a:lnTo>
                      <a:pt x="2081" y="1452"/>
                    </a:lnTo>
                    <a:lnTo>
                      <a:pt x="1758" y="919"/>
                    </a:lnTo>
                    <a:lnTo>
                      <a:pt x="1452" y="387"/>
                    </a:lnTo>
                    <a:lnTo>
                      <a:pt x="1355" y="226"/>
                    </a:lnTo>
                    <a:lnTo>
                      <a:pt x="1226" y="129"/>
                    </a:lnTo>
                    <a:lnTo>
                      <a:pt x="1097" y="48"/>
                    </a:lnTo>
                    <a:lnTo>
                      <a:pt x="968" y="16"/>
                    </a:lnTo>
                    <a:lnTo>
                      <a:pt x="8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2999354" y="2521950"/>
                <a:ext cx="129719" cy="184051"/>
              </a:xfrm>
              <a:custGeom>
                <a:rect b="b" l="l" r="r" t="t"/>
                <a:pathLst>
                  <a:path extrusionOk="0" h="14807" w="10436">
                    <a:moveTo>
                      <a:pt x="710" y="1"/>
                    </a:moveTo>
                    <a:lnTo>
                      <a:pt x="565" y="17"/>
                    </a:lnTo>
                    <a:lnTo>
                      <a:pt x="420" y="81"/>
                    </a:lnTo>
                    <a:lnTo>
                      <a:pt x="291" y="162"/>
                    </a:lnTo>
                    <a:lnTo>
                      <a:pt x="178" y="275"/>
                    </a:lnTo>
                    <a:lnTo>
                      <a:pt x="97" y="388"/>
                    </a:lnTo>
                    <a:lnTo>
                      <a:pt x="49" y="533"/>
                    </a:lnTo>
                    <a:lnTo>
                      <a:pt x="16" y="678"/>
                    </a:lnTo>
                    <a:lnTo>
                      <a:pt x="0" y="823"/>
                    </a:lnTo>
                    <a:lnTo>
                      <a:pt x="16" y="984"/>
                    </a:lnTo>
                    <a:lnTo>
                      <a:pt x="226" y="1888"/>
                    </a:lnTo>
                    <a:lnTo>
                      <a:pt x="468" y="2807"/>
                    </a:lnTo>
                    <a:lnTo>
                      <a:pt x="758" y="3694"/>
                    </a:lnTo>
                    <a:lnTo>
                      <a:pt x="1065" y="4597"/>
                    </a:lnTo>
                    <a:lnTo>
                      <a:pt x="1420" y="5468"/>
                    </a:lnTo>
                    <a:lnTo>
                      <a:pt x="1807" y="6339"/>
                    </a:lnTo>
                    <a:lnTo>
                      <a:pt x="2000" y="6758"/>
                    </a:lnTo>
                    <a:lnTo>
                      <a:pt x="2226" y="7178"/>
                    </a:lnTo>
                    <a:lnTo>
                      <a:pt x="2436" y="7597"/>
                    </a:lnTo>
                    <a:lnTo>
                      <a:pt x="2678" y="8016"/>
                    </a:lnTo>
                    <a:lnTo>
                      <a:pt x="2920" y="8420"/>
                    </a:lnTo>
                    <a:lnTo>
                      <a:pt x="3162" y="8823"/>
                    </a:lnTo>
                    <a:lnTo>
                      <a:pt x="3420" y="9210"/>
                    </a:lnTo>
                    <a:lnTo>
                      <a:pt x="3694" y="9597"/>
                    </a:lnTo>
                    <a:lnTo>
                      <a:pt x="3968" y="9984"/>
                    </a:lnTo>
                    <a:lnTo>
                      <a:pt x="4242" y="10355"/>
                    </a:lnTo>
                    <a:lnTo>
                      <a:pt x="4549" y="10726"/>
                    </a:lnTo>
                    <a:lnTo>
                      <a:pt x="4839" y="11081"/>
                    </a:lnTo>
                    <a:lnTo>
                      <a:pt x="5161" y="11436"/>
                    </a:lnTo>
                    <a:lnTo>
                      <a:pt x="5468" y="11774"/>
                    </a:lnTo>
                    <a:lnTo>
                      <a:pt x="5807" y="12113"/>
                    </a:lnTo>
                    <a:lnTo>
                      <a:pt x="6145" y="12452"/>
                    </a:lnTo>
                    <a:lnTo>
                      <a:pt x="6484" y="12758"/>
                    </a:lnTo>
                    <a:lnTo>
                      <a:pt x="6839" y="13081"/>
                    </a:lnTo>
                    <a:lnTo>
                      <a:pt x="7210" y="13371"/>
                    </a:lnTo>
                    <a:lnTo>
                      <a:pt x="7581" y="13661"/>
                    </a:lnTo>
                    <a:lnTo>
                      <a:pt x="8016" y="13984"/>
                    </a:lnTo>
                    <a:lnTo>
                      <a:pt x="8468" y="14274"/>
                    </a:lnTo>
                    <a:lnTo>
                      <a:pt x="8952" y="14532"/>
                    </a:lnTo>
                    <a:lnTo>
                      <a:pt x="9194" y="14645"/>
                    </a:lnTo>
                    <a:lnTo>
                      <a:pt x="9436" y="14758"/>
                    </a:lnTo>
                    <a:lnTo>
                      <a:pt x="9516" y="14774"/>
                    </a:lnTo>
                    <a:lnTo>
                      <a:pt x="9597" y="14790"/>
                    </a:lnTo>
                    <a:lnTo>
                      <a:pt x="9661" y="14807"/>
                    </a:lnTo>
                    <a:lnTo>
                      <a:pt x="9742" y="14790"/>
                    </a:lnTo>
                    <a:lnTo>
                      <a:pt x="9887" y="14758"/>
                    </a:lnTo>
                    <a:lnTo>
                      <a:pt x="10032" y="14678"/>
                    </a:lnTo>
                    <a:lnTo>
                      <a:pt x="10161" y="14597"/>
                    </a:lnTo>
                    <a:lnTo>
                      <a:pt x="10274" y="14484"/>
                    </a:lnTo>
                    <a:lnTo>
                      <a:pt x="10355" y="14355"/>
                    </a:lnTo>
                    <a:lnTo>
                      <a:pt x="10403" y="14210"/>
                    </a:lnTo>
                    <a:lnTo>
                      <a:pt x="10436" y="14049"/>
                    </a:lnTo>
                    <a:lnTo>
                      <a:pt x="10436" y="13887"/>
                    </a:lnTo>
                    <a:lnTo>
                      <a:pt x="10387" y="13758"/>
                    </a:lnTo>
                    <a:lnTo>
                      <a:pt x="10323" y="13613"/>
                    </a:lnTo>
                    <a:lnTo>
                      <a:pt x="10242" y="13500"/>
                    </a:lnTo>
                    <a:lnTo>
                      <a:pt x="10129" y="13403"/>
                    </a:lnTo>
                    <a:lnTo>
                      <a:pt x="10000" y="13323"/>
                    </a:lnTo>
                    <a:lnTo>
                      <a:pt x="9921" y="13279"/>
                    </a:lnTo>
                    <a:lnTo>
                      <a:pt x="9921" y="13279"/>
                    </a:lnTo>
                    <a:lnTo>
                      <a:pt x="9968" y="13290"/>
                    </a:lnTo>
                    <a:lnTo>
                      <a:pt x="9936" y="13274"/>
                    </a:lnTo>
                    <a:lnTo>
                      <a:pt x="9855" y="13242"/>
                    </a:lnTo>
                    <a:lnTo>
                      <a:pt x="9710" y="13178"/>
                    </a:lnTo>
                    <a:lnTo>
                      <a:pt x="9371" y="12984"/>
                    </a:lnTo>
                    <a:lnTo>
                      <a:pt x="8968" y="12726"/>
                    </a:lnTo>
                    <a:lnTo>
                      <a:pt x="8565" y="12452"/>
                    </a:lnTo>
                    <a:lnTo>
                      <a:pt x="8371" y="12307"/>
                    </a:lnTo>
                    <a:lnTo>
                      <a:pt x="8274" y="12242"/>
                    </a:lnTo>
                    <a:lnTo>
                      <a:pt x="7774" y="11823"/>
                    </a:lnTo>
                    <a:lnTo>
                      <a:pt x="7290" y="11371"/>
                    </a:lnTo>
                    <a:lnTo>
                      <a:pt x="6807" y="10903"/>
                    </a:lnTo>
                    <a:lnTo>
                      <a:pt x="6307" y="10371"/>
                    </a:lnTo>
                    <a:lnTo>
                      <a:pt x="5823" y="9807"/>
                    </a:lnTo>
                    <a:lnTo>
                      <a:pt x="5355" y="9210"/>
                    </a:lnTo>
                    <a:lnTo>
                      <a:pt x="4887" y="8565"/>
                    </a:lnTo>
                    <a:lnTo>
                      <a:pt x="4613" y="8162"/>
                    </a:lnTo>
                    <a:lnTo>
                      <a:pt x="4355" y="7758"/>
                    </a:lnTo>
                    <a:lnTo>
                      <a:pt x="4113" y="7355"/>
                    </a:lnTo>
                    <a:lnTo>
                      <a:pt x="3871" y="6936"/>
                    </a:lnTo>
                    <a:lnTo>
                      <a:pt x="3645" y="6517"/>
                    </a:lnTo>
                    <a:lnTo>
                      <a:pt x="3420" y="6097"/>
                    </a:lnTo>
                    <a:lnTo>
                      <a:pt x="3210" y="5662"/>
                    </a:lnTo>
                    <a:lnTo>
                      <a:pt x="3016" y="5226"/>
                    </a:lnTo>
                    <a:lnTo>
                      <a:pt x="2774" y="4678"/>
                    </a:lnTo>
                    <a:lnTo>
                      <a:pt x="2549" y="4113"/>
                    </a:lnTo>
                    <a:lnTo>
                      <a:pt x="2339" y="3533"/>
                    </a:lnTo>
                    <a:lnTo>
                      <a:pt x="2145" y="2952"/>
                    </a:lnTo>
                    <a:lnTo>
                      <a:pt x="1968" y="2355"/>
                    </a:lnTo>
                    <a:lnTo>
                      <a:pt x="1807" y="1759"/>
                    </a:lnTo>
                    <a:lnTo>
                      <a:pt x="1662" y="1162"/>
                    </a:lnTo>
                    <a:lnTo>
                      <a:pt x="1533" y="565"/>
                    </a:lnTo>
                    <a:lnTo>
                      <a:pt x="1516" y="484"/>
                    </a:lnTo>
                    <a:lnTo>
                      <a:pt x="1484" y="420"/>
                    </a:lnTo>
                    <a:lnTo>
                      <a:pt x="1404" y="291"/>
                    </a:lnTo>
                    <a:lnTo>
                      <a:pt x="1291" y="178"/>
                    </a:lnTo>
                    <a:lnTo>
                      <a:pt x="1162" y="97"/>
                    </a:lnTo>
                    <a:lnTo>
                      <a:pt x="1016" y="33"/>
                    </a:lnTo>
                    <a:lnTo>
                      <a:pt x="8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2601996" y="3128612"/>
                <a:ext cx="132330" cy="78993"/>
              </a:xfrm>
              <a:custGeom>
                <a:rect b="b" l="l" r="r" t="t"/>
                <a:pathLst>
                  <a:path extrusionOk="0" h="6355" w="10646">
                    <a:moveTo>
                      <a:pt x="759" y="0"/>
                    </a:moveTo>
                    <a:lnTo>
                      <a:pt x="581" y="16"/>
                    </a:lnTo>
                    <a:lnTo>
                      <a:pt x="420" y="65"/>
                    </a:lnTo>
                    <a:lnTo>
                      <a:pt x="291" y="146"/>
                    </a:lnTo>
                    <a:lnTo>
                      <a:pt x="178" y="242"/>
                    </a:lnTo>
                    <a:lnTo>
                      <a:pt x="97" y="355"/>
                    </a:lnTo>
                    <a:lnTo>
                      <a:pt x="49" y="484"/>
                    </a:lnTo>
                    <a:lnTo>
                      <a:pt x="1" y="629"/>
                    </a:lnTo>
                    <a:lnTo>
                      <a:pt x="1" y="775"/>
                    </a:lnTo>
                    <a:lnTo>
                      <a:pt x="1" y="920"/>
                    </a:lnTo>
                    <a:lnTo>
                      <a:pt x="49" y="1065"/>
                    </a:lnTo>
                    <a:lnTo>
                      <a:pt x="97" y="1194"/>
                    </a:lnTo>
                    <a:lnTo>
                      <a:pt x="178" y="1323"/>
                    </a:lnTo>
                    <a:lnTo>
                      <a:pt x="291" y="1420"/>
                    </a:lnTo>
                    <a:lnTo>
                      <a:pt x="420" y="1500"/>
                    </a:lnTo>
                    <a:lnTo>
                      <a:pt x="581" y="1549"/>
                    </a:lnTo>
                    <a:lnTo>
                      <a:pt x="759" y="1565"/>
                    </a:lnTo>
                    <a:lnTo>
                      <a:pt x="1355" y="1581"/>
                    </a:lnTo>
                    <a:lnTo>
                      <a:pt x="1968" y="1613"/>
                    </a:lnTo>
                    <a:lnTo>
                      <a:pt x="2597" y="1678"/>
                    </a:lnTo>
                    <a:lnTo>
                      <a:pt x="3226" y="1758"/>
                    </a:lnTo>
                    <a:lnTo>
                      <a:pt x="3855" y="1887"/>
                    </a:lnTo>
                    <a:lnTo>
                      <a:pt x="4468" y="2033"/>
                    </a:lnTo>
                    <a:lnTo>
                      <a:pt x="4775" y="2113"/>
                    </a:lnTo>
                    <a:lnTo>
                      <a:pt x="5065" y="2210"/>
                    </a:lnTo>
                    <a:lnTo>
                      <a:pt x="5371" y="2323"/>
                    </a:lnTo>
                    <a:lnTo>
                      <a:pt x="5662" y="2436"/>
                    </a:lnTo>
                    <a:lnTo>
                      <a:pt x="5936" y="2565"/>
                    </a:lnTo>
                    <a:lnTo>
                      <a:pt x="6226" y="2694"/>
                    </a:lnTo>
                    <a:lnTo>
                      <a:pt x="6484" y="2855"/>
                    </a:lnTo>
                    <a:lnTo>
                      <a:pt x="6758" y="3000"/>
                    </a:lnTo>
                    <a:lnTo>
                      <a:pt x="7016" y="3178"/>
                    </a:lnTo>
                    <a:lnTo>
                      <a:pt x="7258" y="3355"/>
                    </a:lnTo>
                    <a:lnTo>
                      <a:pt x="7500" y="3533"/>
                    </a:lnTo>
                    <a:lnTo>
                      <a:pt x="7726" y="3742"/>
                    </a:lnTo>
                    <a:lnTo>
                      <a:pt x="7936" y="3952"/>
                    </a:lnTo>
                    <a:lnTo>
                      <a:pt x="8145" y="4178"/>
                    </a:lnTo>
                    <a:lnTo>
                      <a:pt x="8339" y="4403"/>
                    </a:lnTo>
                    <a:lnTo>
                      <a:pt x="8516" y="4661"/>
                    </a:lnTo>
                    <a:lnTo>
                      <a:pt x="8694" y="4920"/>
                    </a:lnTo>
                    <a:lnTo>
                      <a:pt x="8839" y="5194"/>
                    </a:lnTo>
                    <a:lnTo>
                      <a:pt x="8984" y="5484"/>
                    </a:lnTo>
                    <a:lnTo>
                      <a:pt x="9113" y="5790"/>
                    </a:lnTo>
                    <a:lnTo>
                      <a:pt x="9178" y="5920"/>
                    </a:lnTo>
                    <a:lnTo>
                      <a:pt x="9258" y="6049"/>
                    </a:lnTo>
                    <a:lnTo>
                      <a:pt x="9355" y="6161"/>
                    </a:lnTo>
                    <a:lnTo>
                      <a:pt x="9484" y="6258"/>
                    </a:lnTo>
                    <a:lnTo>
                      <a:pt x="9613" y="6307"/>
                    </a:lnTo>
                    <a:lnTo>
                      <a:pt x="9758" y="6355"/>
                    </a:lnTo>
                    <a:lnTo>
                      <a:pt x="9903" y="6355"/>
                    </a:lnTo>
                    <a:lnTo>
                      <a:pt x="10065" y="6323"/>
                    </a:lnTo>
                    <a:lnTo>
                      <a:pt x="10210" y="6274"/>
                    </a:lnTo>
                    <a:lnTo>
                      <a:pt x="10339" y="6194"/>
                    </a:lnTo>
                    <a:lnTo>
                      <a:pt x="10452" y="6081"/>
                    </a:lnTo>
                    <a:lnTo>
                      <a:pt x="10549" y="5952"/>
                    </a:lnTo>
                    <a:lnTo>
                      <a:pt x="10613" y="5823"/>
                    </a:lnTo>
                    <a:lnTo>
                      <a:pt x="10645" y="5678"/>
                    </a:lnTo>
                    <a:lnTo>
                      <a:pt x="10645" y="5516"/>
                    </a:lnTo>
                    <a:lnTo>
                      <a:pt x="10645" y="5436"/>
                    </a:lnTo>
                    <a:lnTo>
                      <a:pt x="10613" y="5371"/>
                    </a:lnTo>
                    <a:lnTo>
                      <a:pt x="10484" y="5032"/>
                    </a:lnTo>
                    <a:lnTo>
                      <a:pt x="10339" y="4726"/>
                    </a:lnTo>
                    <a:lnTo>
                      <a:pt x="10178" y="4420"/>
                    </a:lnTo>
                    <a:lnTo>
                      <a:pt x="10000" y="4113"/>
                    </a:lnTo>
                    <a:lnTo>
                      <a:pt x="9807" y="3823"/>
                    </a:lnTo>
                    <a:lnTo>
                      <a:pt x="9597" y="3533"/>
                    </a:lnTo>
                    <a:lnTo>
                      <a:pt x="9387" y="3274"/>
                    </a:lnTo>
                    <a:lnTo>
                      <a:pt x="9145" y="3000"/>
                    </a:lnTo>
                    <a:lnTo>
                      <a:pt x="8920" y="2758"/>
                    </a:lnTo>
                    <a:lnTo>
                      <a:pt x="8662" y="2516"/>
                    </a:lnTo>
                    <a:lnTo>
                      <a:pt x="8403" y="2291"/>
                    </a:lnTo>
                    <a:lnTo>
                      <a:pt x="8129" y="2065"/>
                    </a:lnTo>
                    <a:lnTo>
                      <a:pt x="7839" y="1855"/>
                    </a:lnTo>
                    <a:lnTo>
                      <a:pt x="7549" y="1662"/>
                    </a:lnTo>
                    <a:lnTo>
                      <a:pt x="7258" y="1484"/>
                    </a:lnTo>
                    <a:lnTo>
                      <a:pt x="6936" y="1307"/>
                    </a:lnTo>
                    <a:lnTo>
                      <a:pt x="6581" y="1129"/>
                    </a:lnTo>
                    <a:lnTo>
                      <a:pt x="6226" y="968"/>
                    </a:lnTo>
                    <a:lnTo>
                      <a:pt x="5855" y="807"/>
                    </a:lnTo>
                    <a:lnTo>
                      <a:pt x="5468" y="678"/>
                    </a:lnTo>
                    <a:lnTo>
                      <a:pt x="5097" y="565"/>
                    </a:lnTo>
                    <a:lnTo>
                      <a:pt x="4710" y="452"/>
                    </a:lnTo>
                    <a:lnTo>
                      <a:pt x="4323" y="355"/>
                    </a:lnTo>
                    <a:lnTo>
                      <a:pt x="3936" y="275"/>
                    </a:lnTo>
                    <a:lnTo>
                      <a:pt x="3533" y="210"/>
                    </a:lnTo>
                    <a:lnTo>
                      <a:pt x="3146" y="146"/>
                    </a:lnTo>
                    <a:lnTo>
                      <a:pt x="2742" y="97"/>
                    </a:lnTo>
                    <a:lnTo>
                      <a:pt x="2355" y="65"/>
                    </a:lnTo>
                    <a:lnTo>
                      <a:pt x="1549" y="16"/>
                    </a:lnTo>
                    <a:lnTo>
                      <a:pt x="7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2763390" y="2837307"/>
                <a:ext cx="164996" cy="192876"/>
              </a:xfrm>
              <a:custGeom>
                <a:rect b="b" l="l" r="r" t="t"/>
                <a:pathLst>
                  <a:path extrusionOk="0" h="15517" w="13274">
                    <a:moveTo>
                      <a:pt x="742" y="1"/>
                    </a:moveTo>
                    <a:lnTo>
                      <a:pt x="597" y="17"/>
                    </a:lnTo>
                    <a:lnTo>
                      <a:pt x="452" y="81"/>
                    </a:lnTo>
                    <a:lnTo>
                      <a:pt x="323" y="162"/>
                    </a:lnTo>
                    <a:lnTo>
                      <a:pt x="210" y="275"/>
                    </a:lnTo>
                    <a:lnTo>
                      <a:pt x="113" y="388"/>
                    </a:lnTo>
                    <a:lnTo>
                      <a:pt x="48" y="533"/>
                    </a:lnTo>
                    <a:lnTo>
                      <a:pt x="16" y="678"/>
                    </a:lnTo>
                    <a:lnTo>
                      <a:pt x="0" y="839"/>
                    </a:lnTo>
                    <a:lnTo>
                      <a:pt x="16" y="904"/>
                    </a:lnTo>
                    <a:lnTo>
                      <a:pt x="48" y="985"/>
                    </a:lnTo>
                    <a:lnTo>
                      <a:pt x="387" y="1855"/>
                    </a:lnTo>
                    <a:lnTo>
                      <a:pt x="758" y="2726"/>
                    </a:lnTo>
                    <a:lnTo>
                      <a:pt x="1145" y="3581"/>
                    </a:lnTo>
                    <a:lnTo>
                      <a:pt x="1564" y="4420"/>
                    </a:lnTo>
                    <a:lnTo>
                      <a:pt x="2016" y="5242"/>
                    </a:lnTo>
                    <a:lnTo>
                      <a:pt x="2484" y="6049"/>
                    </a:lnTo>
                    <a:lnTo>
                      <a:pt x="2984" y="6855"/>
                    </a:lnTo>
                    <a:lnTo>
                      <a:pt x="3500" y="7629"/>
                    </a:lnTo>
                    <a:lnTo>
                      <a:pt x="4048" y="8388"/>
                    </a:lnTo>
                    <a:lnTo>
                      <a:pt x="4613" y="9146"/>
                    </a:lnTo>
                    <a:lnTo>
                      <a:pt x="5210" y="9871"/>
                    </a:lnTo>
                    <a:lnTo>
                      <a:pt x="5822" y="10581"/>
                    </a:lnTo>
                    <a:lnTo>
                      <a:pt x="6468" y="11258"/>
                    </a:lnTo>
                    <a:lnTo>
                      <a:pt x="7129" y="11936"/>
                    </a:lnTo>
                    <a:lnTo>
                      <a:pt x="7806" y="12581"/>
                    </a:lnTo>
                    <a:lnTo>
                      <a:pt x="8500" y="13210"/>
                    </a:lnTo>
                    <a:lnTo>
                      <a:pt x="8919" y="13565"/>
                    </a:lnTo>
                    <a:lnTo>
                      <a:pt x="9355" y="13920"/>
                    </a:lnTo>
                    <a:lnTo>
                      <a:pt x="9806" y="14274"/>
                    </a:lnTo>
                    <a:lnTo>
                      <a:pt x="10258" y="14597"/>
                    </a:lnTo>
                    <a:lnTo>
                      <a:pt x="10500" y="14758"/>
                    </a:lnTo>
                    <a:lnTo>
                      <a:pt x="10742" y="14903"/>
                    </a:lnTo>
                    <a:lnTo>
                      <a:pt x="10984" y="15032"/>
                    </a:lnTo>
                    <a:lnTo>
                      <a:pt x="11225" y="15145"/>
                    </a:lnTo>
                    <a:lnTo>
                      <a:pt x="11484" y="15258"/>
                    </a:lnTo>
                    <a:lnTo>
                      <a:pt x="11742" y="15355"/>
                    </a:lnTo>
                    <a:lnTo>
                      <a:pt x="12016" y="15436"/>
                    </a:lnTo>
                    <a:lnTo>
                      <a:pt x="12290" y="15500"/>
                    </a:lnTo>
                    <a:lnTo>
                      <a:pt x="12451" y="15516"/>
                    </a:lnTo>
                    <a:lnTo>
                      <a:pt x="12596" y="15500"/>
                    </a:lnTo>
                    <a:lnTo>
                      <a:pt x="12742" y="15468"/>
                    </a:lnTo>
                    <a:lnTo>
                      <a:pt x="12887" y="15420"/>
                    </a:lnTo>
                    <a:lnTo>
                      <a:pt x="13000" y="15323"/>
                    </a:lnTo>
                    <a:lnTo>
                      <a:pt x="13113" y="15226"/>
                    </a:lnTo>
                    <a:lnTo>
                      <a:pt x="13193" y="15097"/>
                    </a:lnTo>
                    <a:lnTo>
                      <a:pt x="13258" y="14952"/>
                    </a:lnTo>
                    <a:lnTo>
                      <a:pt x="13274" y="14807"/>
                    </a:lnTo>
                    <a:lnTo>
                      <a:pt x="13274" y="14645"/>
                    </a:lnTo>
                    <a:lnTo>
                      <a:pt x="13242" y="14500"/>
                    </a:lnTo>
                    <a:lnTo>
                      <a:pt x="13177" y="14355"/>
                    </a:lnTo>
                    <a:lnTo>
                      <a:pt x="13096" y="14226"/>
                    </a:lnTo>
                    <a:lnTo>
                      <a:pt x="12984" y="14113"/>
                    </a:lnTo>
                    <a:lnTo>
                      <a:pt x="12854" y="14032"/>
                    </a:lnTo>
                    <a:lnTo>
                      <a:pt x="12790" y="14000"/>
                    </a:lnTo>
                    <a:lnTo>
                      <a:pt x="12709" y="13984"/>
                    </a:lnTo>
                    <a:lnTo>
                      <a:pt x="12500" y="13936"/>
                    </a:lnTo>
                    <a:lnTo>
                      <a:pt x="12290" y="13871"/>
                    </a:lnTo>
                    <a:lnTo>
                      <a:pt x="12080" y="13807"/>
                    </a:lnTo>
                    <a:lnTo>
                      <a:pt x="11887" y="13726"/>
                    </a:lnTo>
                    <a:lnTo>
                      <a:pt x="11693" y="13629"/>
                    </a:lnTo>
                    <a:lnTo>
                      <a:pt x="11500" y="13532"/>
                    </a:lnTo>
                    <a:lnTo>
                      <a:pt x="11129" y="13307"/>
                    </a:lnTo>
                    <a:lnTo>
                      <a:pt x="10774" y="13049"/>
                    </a:lnTo>
                    <a:lnTo>
                      <a:pt x="10435" y="12791"/>
                    </a:lnTo>
                    <a:lnTo>
                      <a:pt x="9774" y="12242"/>
                    </a:lnTo>
                    <a:lnTo>
                      <a:pt x="9113" y="11662"/>
                    </a:lnTo>
                    <a:lnTo>
                      <a:pt x="8468" y="11049"/>
                    </a:lnTo>
                    <a:lnTo>
                      <a:pt x="7838" y="10436"/>
                    </a:lnTo>
                    <a:lnTo>
                      <a:pt x="7242" y="9791"/>
                    </a:lnTo>
                    <a:lnTo>
                      <a:pt x="6645" y="9146"/>
                    </a:lnTo>
                    <a:lnTo>
                      <a:pt x="6097" y="8468"/>
                    </a:lnTo>
                    <a:lnTo>
                      <a:pt x="5548" y="7791"/>
                    </a:lnTo>
                    <a:lnTo>
                      <a:pt x="5032" y="7081"/>
                    </a:lnTo>
                    <a:lnTo>
                      <a:pt x="4532" y="6355"/>
                    </a:lnTo>
                    <a:lnTo>
                      <a:pt x="4048" y="5630"/>
                    </a:lnTo>
                    <a:lnTo>
                      <a:pt x="3597" y="4872"/>
                    </a:lnTo>
                    <a:lnTo>
                      <a:pt x="3177" y="4113"/>
                    </a:lnTo>
                    <a:lnTo>
                      <a:pt x="2726" y="3243"/>
                    </a:lnTo>
                    <a:lnTo>
                      <a:pt x="2306" y="2372"/>
                    </a:lnTo>
                    <a:lnTo>
                      <a:pt x="1903" y="1485"/>
                    </a:lnTo>
                    <a:lnTo>
                      <a:pt x="1548" y="565"/>
                    </a:lnTo>
                    <a:lnTo>
                      <a:pt x="1484" y="436"/>
                    </a:lnTo>
                    <a:lnTo>
                      <a:pt x="1403" y="307"/>
                    </a:lnTo>
                    <a:lnTo>
                      <a:pt x="1290" y="194"/>
                    </a:lnTo>
                    <a:lnTo>
                      <a:pt x="1177" y="97"/>
                    </a:lnTo>
                    <a:lnTo>
                      <a:pt x="1048" y="33"/>
                    </a:lnTo>
                    <a:lnTo>
                      <a:pt x="9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3056695" y="2496890"/>
                <a:ext cx="106065" cy="154579"/>
              </a:xfrm>
              <a:custGeom>
                <a:rect b="b" l="l" r="r" t="t"/>
                <a:pathLst>
                  <a:path extrusionOk="0" h="12436" w="8533">
                    <a:moveTo>
                      <a:pt x="613" y="1"/>
                    </a:moveTo>
                    <a:lnTo>
                      <a:pt x="468" y="49"/>
                    </a:lnTo>
                    <a:lnTo>
                      <a:pt x="339" y="97"/>
                    </a:lnTo>
                    <a:lnTo>
                      <a:pt x="226" y="178"/>
                    </a:lnTo>
                    <a:lnTo>
                      <a:pt x="129" y="291"/>
                    </a:lnTo>
                    <a:lnTo>
                      <a:pt x="49" y="420"/>
                    </a:lnTo>
                    <a:lnTo>
                      <a:pt x="0" y="565"/>
                    </a:lnTo>
                    <a:lnTo>
                      <a:pt x="0" y="742"/>
                    </a:lnTo>
                    <a:lnTo>
                      <a:pt x="16" y="1081"/>
                    </a:lnTo>
                    <a:lnTo>
                      <a:pt x="32" y="1420"/>
                    </a:lnTo>
                    <a:lnTo>
                      <a:pt x="81" y="1742"/>
                    </a:lnTo>
                    <a:lnTo>
                      <a:pt x="129" y="2081"/>
                    </a:lnTo>
                    <a:lnTo>
                      <a:pt x="194" y="2404"/>
                    </a:lnTo>
                    <a:lnTo>
                      <a:pt x="258" y="2726"/>
                    </a:lnTo>
                    <a:lnTo>
                      <a:pt x="419" y="3388"/>
                    </a:lnTo>
                    <a:lnTo>
                      <a:pt x="629" y="4033"/>
                    </a:lnTo>
                    <a:lnTo>
                      <a:pt x="839" y="4662"/>
                    </a:lnTo>
                    <a:lnTo>
                      <a:pt x="1081" y="5291"/>
                    </a:lnTo>
                    <a:lnTo>
                      <a:pt x="1339" y="5887"/>
                    </a:lnTo>
                    <a:lnTo>
                      <a:pt x="1645" y="6581"/>
                    </a:lnTo>
                    <a:lnTo>
                      <a:pt x="1984" y="7242"/>
                    </a:lnTo>
                    <a:lnTo>
                      <a:pt x="2355" y="7920"/>
                    </a:lnTo>
                    <a:lnTo>
                      <a:pt x="2548" y="8242"/>
                    </a:lnTo>
                    <a:lnTo>
                      <a:pt x="2758" y="8549"/>
                    </a:lnTo>
                    <a:lnTo>
                      <a:pt x="2968" y="8871"/>
                    </a:lnTo>
                    <a:lnTo>
                      <a:pt x="3194" y="9178"/>
                    </a:lnTo>
                    <a:lnTo>
                      <a:pt x="3419" y="9484"/>
                    </a:lnTo>
                    <a:lnTo>
                      <a:pt x="3661" y="9774"/>
                    </a:lnTo>
                    <a:lnTo>
                      <a:pt x="3903" y="10049"/>
                    </a:lnTo>
                    <a:lnTo>
                      <a:pt x="4161" y="10323"/>
                    </a:lnTo>
                    <a:lnTo>
                      <a:pt x="4435" y="10597"/>
                    </a:lnTo>
                    <a:lnTo>
                      <a:pt x="4710" y="10839"/>
                    </a:lnTo>
                    <a:lnTo>
                      <a:pt x="5016" y="11113"/>
                    </a:lnTo>
                    <a:lnTo>
                      <a:pt x="5355" y="11355"/>
                    </a:lnTo>
                    <a:lnTo>
                      <a:pt x="5694" y="11597"/>
                    </a:lnTo>
                    <a:lnTo>
                      <a:pt x="6032" y="11807"/>
                    </a:lnTo>
                    <a:lnTo>
                      <a:pt x="6403" y="12000"/>
                    </a:lnTo>
                    <a:lnTo>
                      <a:pt x="6774" y="12161"/>
                    </a:lnTo>
                    <a:lnTo>
                      <a:pt x="7161" y="12307"/>
                    </a:lnTo>
                    <a:lnTo>
                      <a:pt x="7548" y="12420"/>
                    </a:lnTo>
                    <a:lnTo>
                      <a:pt x="7726" y="12436"/>
                    </a:lnTo>
                    <a:lnTo>
                      <a:pt x="7887" y="12436"/>
                    </a:lnTo>
                    <a:lnTo>
                      <a:pt x="8032" y="12387"/>
                    </a:lnTo>
                    <a:lnTo>
                      <a:pt x="8177" y="12307"/>
                    </a:lnTo>
                    <a:lnTo>
                      <a:pt x="8274" y="12226"/>
                    </a:lnTo>
                    <a:lnTo>
                      <a:pt x="8371" y="12097"/>
                    </a:lnTo>
                    <a:lnTo>
                      <a:pt x="8451" y="11968"/>
                    </a:lnTo>
                    <a:lnTo>
                      <a:pt x="8500" y="11839"/>
                    </a:lnTo>
                    <a:lnTo>
                      <a:pt x="8532" y="11694"/>
                    </a:lnTo>
                    <a:lnTo>
                      <a:pt x="8532" y="11549"/>
                    </a:lnTo>
                    <a:lnTo>
                      <a:pt x="8500" y="11403"/>
                    </a:lnTo>
                    <a:lnTo>
                      <a:pt x="8451" y="11274"/>
                    </a:lnTo>
                    <a:lnTo>
                      <a:pt x="8387" y="11145"/>
                    </a:lnTo>
                    <a:lnTo>
                      <a:pt x="8274" y="11049"/>
                    </a:lnTo>
                    <a:lnTo>
                      <a:pt x="8145" y="10968"/>
                    </a:lnTo>
                    <a:lnTo>
                      <a:pt x="7968" y="10903"/>
                    </a:lnTo>
                    <a:lnTo>
                      <a:pt x="7677" y="10823"/>
                    </a:lnTo>
                    <a:lnTo>
                      <a:pt x="7387" y="10726"/>
                    </a:lnTo>
                    <a:lnTo>
                      <a:pt x="7258" y="10678"/>
                    </a:lnTo>
                    <a:lnTo>
                      <a:pt x="6952" y="10516"/>
                    </a:lnTo>
                    <a:lnTo>
                      <a:pt x="6677" y="10371"/>
                    </a:lnTo>
                    <a:lnTo>
                      <a:pt x="6403" y="10194"/>
                    </a:lnTo>
                    <a:lnTo>
                      <a:pt x="6177" y="10032"/>
                    </a:lnTo>
                    <a:lnTo>
                      <a:pt x="6161" y="10016"/>
                    </a:lnTo>
                    <a:lnTo>
                      <a:pt x="5984" y="9887"/>
                    </a:lnTo>
                    <a:lnTo>
                      <a:pt x="5726" y="9662"/>
                    </a:lnTo>
                    <a:lnTo>
                      <a:pt x="5484" y="9420"/>
                    </a:lnTo>
                    <a:lnTo>
                      <a:pt x="5242" y="9178"/>
                    </a:lnTo>
                    <a:lnTo>
                      <a:pt x="5016" y="8936"/>
                    </a:lnTo>
                    <a:lnTo>
                      <a:pt x="4790" y="8678"/>
                    </a:lnTo>
                    <a:lnTo>
                      <a:pt x="4597" y="8436"/>
                    </a:lnTo>
                    <a:lnTo>
                      <a:pt x="4419" y="8194"/>
                    </a:lnTo>
                    <a:lnTo>
                      <a:pt x="4226" y="7920"/>
                    </a:lnTo>
                    <a:lnTo>
                      <a:pt x="3839" y="7323"/>
                    </a:lnTo>
                    <a:lnTo>
                      <a:pt x="3484" y="6710"/>
                    </a:lnTo>
                    <a:lnTo>
                      <a:pt x="3145" y="6081"/>
                    </a:lnTo>
                    <a:lnTo>
                      <a:pt x="2839" y="5436"/>
                    </a:lnTo>
                    <a:lnTo>
                      <a:pt x="2694" y="5097"/>
                    </a:lnTo>
                    <a:lnTo>
                      <a:pt x="2677" y="5081"/>
                    </a:lnTo>
                    <a:lnTo>
                      <a:pt x="2613" y="4936"/>
                    </a:lnTo>
                    <a:lnTo>
                      <a:pt x="2355" y="4242"/>
                    </a:lnTo>
                    <a:lnTo>
                      <a:pt x="2145" y="3613"/>
                    </a:lnTo>
                    <a:lnTo>
                      <a:pt x="1952" y="2984"/>
                    </a:lnTo>
                    <a:lnTo>
                      <a:pt x="1790" y="2355"/>
                    </a:lnTo>
                    <a:lnTo>
                      <a:pt x="1661" y="1710"/>
                    </a:lnTo>
                    <a:lnTo>
                      <a:pt x="1613" y="1420"/>
                    </a:lnTo>
                    <a:lnTo>
                      <a:pt x="1613" y="1452"/>
                    </a:lnTo>
                    <a:lnTo>
                      <a:pt x="1597" y="1291"/>
                    </a:lnTo>
                    <a:lnTo>
                      <a:pt x="1565" y="1017"/>
                    </a:lnTo>
                    <a:lnTo>
                      <a:pt x="1565" y="742"/>
                    </a:lnTo>
                    <a:lnTo>
                      <a:pt x="1532" y="581"/>
                    </a:lnTo>
                    <a:lnTo>
                      <a:pt x="1484" y="420"/>
                    </a:lnTo>
                    <a:lnTo>
                      <a:pt x="1403" y="291"/>
                    </a:lnTo>
                    <a:lnTo>
                      <a:pt x="1290" y="178"/>
                    </a:lnTo>
                    <a:lnTo>
                      <a:pt x="1178" y="97"/>
                    </a:lnTo>
                    <a:lnTo>
                      <a:pt x="1048" y="49"/>
                    </a:lnTo>
                    <a:lnTo>
                      <a:pt x="9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3171762" y="2262131"/>
                <a:ext cx="163604" cy="127917"/>
              </a:xfrm>
              <a:custGeom>
                <a:rect b="b" l="l" r="r" t="t"/>
                <a:pathLst>
                  <a:path extrusionOk="0" h="10291" w="13162">
                    <a:moveTo>
                      <a:pt x="694" y="0"/>
                    </a:moveTo>
                    <a:lnTo>
                      <a:pt x="533" y="32"/>
                    </a:lnTo>
                    <a:lnTo>
                      <a:pt x="388" y="97"/>
                    </a:lnTo>
                    <a:lnTo>
                      <a:pt x="275" y="178"/>
                    </a:lnTo>
                    <a:lnTo>
                      <a:pt x="178" y="307"/>
                    </a:lnTo>
                    <a:lnTo>
                      <a:pt x="82" y="436"/>
                    </a:lnTo>
                    <a:lnTo>
                      <a:pt x="33" y="581"/>
                    </a:lnTo>
                    <a:lnTo>
                      <a:pt x="1" y="726"/>
                    </a:lnTo>
                    <a:lnTo>
                      <a:pt x="1" y="887"/>
                    </a:lnTo>
                    <a:lnTo>
                      <a:pt x="17" y="968"/>
                    </a:lnTo>
                    <a:lnTo>
                      <a:pt x="33" y="1032"/>
                    </a:lnTo>
                    <a:lnTo>
                      <a:pt x="65" y="1097"/>
                    </a:lnTo>
                    <a:lnTo>
                      <a:pt x="114" y="1161"/>
                    </a:lnTo>
                    <a:lnTo>
                      <a:pt x="694" y="1903"/>
                    </a:lnTo>
                    <a:lnTo>
                      <a:pt x="1307" y="2613"/>
                    </a:lnTo>
                    <a:lnTo>
                      <a:pt x="1952" y="3306"/>
                    </a:lnTo>
                    <a:lnTo>
                      <a:pt x="2598" y="3968"/>
                    </a:lnTo>
                    <a:lnTo>
                      <a:pt x="3291" y="4613"/>
                    </a:lnTo>
                    <a:lnTo>
                      <a:pt x="4001" y="5226"/>
                    </a:lnTo>
                    <a:lnTo>
                      <a:pt x="4727" y="5806"/>
                    </a:lnTo>
                    <a:lnTo>
                      <a:pt x="5485" y="6371"/>
                    </a:lnTo>
                    <a:lnTo>
                      <a:pt x="6259" y="6919"/>
                    </a:lnTo>
                    <a:lnTo>
                      <a:pt x="7049" y="7419"/>
                    </a:lnTo>
                    <a:lnTo>
                      <a:pt x="7856" y="7919"/>
                    </a:lnTo>
                    <a:lnTo>
                      <a:pt x="8662" y="8403"/>
                    </a:lnTo>
                    <a:lnTo>
                      <a:pt x="9485" y="8855"/>
                    </a:lnTo>
                    <a:lnTo>
                      <a:pt x="10323" y="9306"/>
                    </a:lnTo>
                    <a:lnTo>
                      <a:pt x="11984" y="10193"/>
                    </a:lnTo>
                    <a:lnTo>
                      <a:pt x="12130" y="10258"/>
                    </a:lnTo>
                    <a:lnTo>
                      <a:pt x="12275" y="10290"/>
                    </a:lnTo>
                    <a:lnTo>
                      <a:pt x="12420" y="10290"/>
                    </a:lnTo>
                    <a:lnTo>
                      <a:pt x="12581" y="10274"/>
                    </a:lnTo>
                    <a:lnTo>
                      <a:pt x="12710" y="10226"/>
                    </a:lnTo>
                    <a:lnTo>
                      <a:pt x="12839" y="10145"/>
                    </a:lnTo>
                    <a:lnTo>
                      <a:pt x="12952" y="10048"/>
                    </a:lnTo>
                    <a:lnTo>
                      <a:pt x="13049" y="9919"/>
                    </a:lnTo>
                    <a:lnTo>
                      <a:pt x="13113" y="9774"/>
                    </a:lnTo>
                    <a:lnTo>
                      <a:pt x="13146" y="9629"/>
                    </a:lnTo>
                    <a:lnTo>
                      <a:pt x="13162" y="9484"/>
                    </a:lnTo>
                    <a:lnTo>
                      <a:pt x="13130" y="9322"/>
                    </a:lnTo>
                    <a:lnTo>
                      <a:pt x="13081" y="9177"/>
                    </a:lnTo>
                    <a:lnTo>
                      <a:pt x="13001" y="9048"/>
                    </a:lnTo>
                    <a:lnTo>
                      <a:pt x="12904" y="8935"/>
                    </a:lnTo>
                    <a:lnTo>
                      <a:pt x="12775" y="8855"/>
                    </a:lnTo>
                    <a:lnTo>
                      <a:pt x="11162" y="7984"/>
                    </a:lnTo>
                    <a:lnTo>
                      <a:pt x="10355" y="7548"/>
                    </a:lnTo>
                    <a:lnTo>
                      <a:pt x="9565" y="7097"/>
                    </a:lnTo>
                    <a:lnTo>
                      <a:pt x="8775" y="6645"/>
                    </a:lnTo>
                    <a:lnTo>
                      <a:pt x="8001" y="6161"/>
                    </a:lnTo>
                    <a:lnTo>
                      <a:pt x="7227" y="5677"/>
                    </a:lnTo>
                    <a:lnTo>
                      <a:pt x="6468" y="5161"/>
                    </a:lnTo>
                    <a:lnTo>
                      <a:pt x="5775" y="4645"/>
                    </a:lnTo>
                    <a:lnTo>
                      <a:pt x="5081" y="4113"/>
                    </a:lnTo>
                    <a:lnTo>
                      <a:pt x="4420" y="3548"/>
                    </a:lnTo>
                    <a:lnTo>
                      <a:pt x="3791" y="2952"/>
                    </a:lnTo>
                    <a:lnTo>
                      <a:pt x="3162" y="2339"/>
                    </a:lnTo>
                    <a:lnTo>
                      <a:pt x="2565" y="1710"/>
                    </a:lnTo>
                    <a:lnTo>
                      <a:pt x="2001" y="1049"/>
                    </a:lnTo>
                    <a:lnTo>
                      <a:pt x="1469" y="371"/>
                    </a:lnTo>
                    <a:lnTo>
                      <a:pt x="1356" y="258"/>
                    </a:lnTo>
                    <a:lnTo>
                      <a:pt x="1243" y="161"/>
                    </a:lnTo>
                    <a:lnTo>
                      <a:pt x="1114" y="81"/>
                    </a:lnTo>
                    <a:lnTo>
                      <a:pt x="985" y="32"/>
                    </a:lnTo>
                    <a:lnTo>
                      <a:pt x="8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2564904" y="3166499"/>
                <a:ext cx="154182" cy="86214"/>
              </a:xfrm>
              <a:custGeom>
                <a:rect b="b" l="l" r="r" t="t"/>
                <a:pathLst>
                  <a:path extrusionOk="0" h="6936" w="12404">
                    <a:moveTo>
                      <a:pt x="1210" y="1"/>
                    </a:moveTo>
                    <a:lnTo>
                      <a:pt x="791" y="33"/>
                    </a:lnTo>
                    <a:lnTo>
                      <a:pt x="630" y="49"/>
                    </a:lnTo>
                    <a:lnTo>
                      <a:pt x="485" y="97"/>
                    </a:lnTo>
                    <a:lnTo>
                      <a:pt x="356" y="178"/>
                    </a:lnTo>
                    <a:lnTo>
                      <a:pt x="243" y="275"/>
                    </a:lnTo>
                    <a:lnTo>
                      <a:pt x="146" y="388"/>
                    </a:lnTo>
                    <a:lnTo>
                      <a:pt x="65" y="517"/>
                    </a:lnTo>
                    <a:lnTo>
                      <a:pt x="17" y="662"/>
                    </a:lnTo>
                    <a:lnTo>
                      <a:pt x="1" y="823"/>
                    </a:lnTo>
                    <a:lnTo>
                      <a:pt x="17" y="968"/>
                    </a:lnTo>
                    <a:lnTo>
                      <a:pt x="65" y="1114"/>
                    </a:lnTo>
                    <a:lnTo>
                      <a:pt x="130" y="1243"/>
                    </a:lnTo>
                    <a:lnTo>
                      <a:pt x="227" y="1372"/>
                    </a:lnTo>
                    <a:lnTo>
                      <a:pt x="356" y="1468"/>
                    </a:lnTo>
                    <a:lnTo>
                      <a:pt x="485" y="1549"/>
                    </a:lnTo>
                    <a:lnTo>
                      <a:pt x="630" y="1597"/>
                    </a:lnTo>
                    <a:lnTo>
                      <a:pt x="791" y="1597"/>
                    </a:lnTo>
                    <a:lnTo>
                      <a:pt x="1194" y="1581"/>
                    </a:lnTo>
                    <a:lnTo>
                      <a:pt x="1597" y="1565"/>
                    </a:lnTo>
                    <a:lnTo>
                      <a:pt x="2388" y="1565"/>
                    </a:lnTo>
                    <a:lnTo>
                      <a:pt x="2791" y="1597"/>
                    </a:lnTo>
                    <a:lnTo>
                      <a:pt x="3194" y="1630"/>
                    </a:lnTo>
                    <a:lnTo>
                      <a:pt x="3597" y="1678"/>
                    </a:lnTo>
                    <a:lnTo>
                      <a:pt x="4001" y="1726"/>
                    </a:lnTo>
                    <a:lnTo>
                      <a:pt x="4388" y="1807"/>
                    </a:lnTo>
                    <a:lnTo>
                      <a:pt x="4791" y="1888"/>
                    </a:lnTo>
                    <a:lnTo>
                      <a:pt x="5178" y="2001"/>
                    </a:lnTo>
                    <a:lnTo>
                      <a:pt x="5565" y="2113"/>
                    </a:lnTo>
                    <a:lnTo>
                      <a:pt x="5936" y="2243"/>
                    </a:lnTo>
                    <a:lnTo>
                      <a:pt x="6307" y="2388"/>
                    </a:lnTo>
                    <a:lnTo>
                      <a:pt x="6678" y="2549"/>
                    </a:lnTo>
                    <a:lnTo>
                      <a:pt x="7049" y="2742"/>
                    </a:lnTo>
                    <a:lnTo>
                      <a:pt x="7355" y="2904"/>
                    </a:lnTo>
                    <a:lnTo>
                      <a:pt x="7646" y="3081"/>
                    </a:lnTo>
                    <a:lnTo>
                      <a:pt x="7952" y="3259"/>
                    </a:lnTo>
                    <a:lnTo>
                      <a:pt x="8226" y="3468"/>
                    </a:lnTo>
                    <a:lnTo>
                      <a:pt x="8517" y="3662"/>
                    </a:lnTo>
                    <a:lnTo>
                      <a:pt x="8775" y="3888"/>
                    </a:lnTo>
                    <a:lnTo>
                      <a:pt x="9049" y="4113"/>
                    </a:lnTo>
                    <a:lnTo>
                      <a:pt x="9291" y="4355"/>
                    </a:lnTo>
                    <a:lnTo>
                      <a:pt x="9533" y="4597"/>
                    </a:lnTo>
                    <a:lnTo>
                      <a:pt x="9775" y="4855"/>
                    </a:lnTo>
                    <a:lnTo>
                      <a:pt x="10000" y="5113"/>
                    </a:lnTo>
                    <a:lnTo>
                      <a:pt x="10210" y="5388"/>
                    </a:lnTo>
                    <a:lnTo>
                      <a:pt x="10404" y="5662"/>
                    </a:lnTo>
                    <a:lnTo>
                      <a:pt x="10597" y="5952"/>
                    </a:lnTo>
                    <a:lnTo>
                      <a:pt x="10775" y="6258"/>
                    </a:lnTo>
                    <a:lnTo>
                      <a:pt x="10952" y="6565"/>
                    </a:lnTo>
                    <a:lnTo>
                      <a:pt x="11033" y="6694"/>
                    </a:lnTo>
                    <a:lnTo>
                      <a:pt x="11146" y="6791"/>
                    </a:lnTo>
                    <a:lnTo>
                      <a:pt x="11275" y="6871"/>
                    </a:lnTo>
                    <a:lnTo>
                      <a:pt x="11420" y="6920"/>
                    </a:lnTo>
                    <a:lnTo>
                      <a:pt x="11581" y="6936"/>
                    </a:lnTo>
                    <a:lnTo>
                      <a:pt x="11726" y="6936"/>
                    </a:lnTo>
                    <a:lnTo>
                      <a:pt x="11887" y="6904"/>
                    </a:lnTo>
                    <a:lnTo>
                      <a:pt x="12017" y="6839"/>
                    </a:lnTo>
                    <a:lnTo>
                      <a:pt x="12146" y="6742"/>
                    </a:lnTo>
                    <a:lnTo>
                      <a:pt x="12258" y="6629"/>
                    </a:lnTo>
                    <a:lnTo>
                      <a:pt x="12323" y="6500"/>
                    </a:lnTo>
                    <a:lnTo>
                      <a:pt x="12371" y="6371"/>
                    </a:lnTo>
                    <a:lnTo>
                      <a:pt x="12404" y="6210"/>
                    </a:lnTo>
                    <a:lnTo>
                      <a:pt x="12387" y="6065"/>
                    </a:lnTo>
                    <a:lnTo>
                      <a:pt x="12355" y="5920"/>
                    </a:lnTo>
                    <a:lnTo>
                      <a:pt x="12307" y="5775"/>
                    </a:lnTo>
                    <a:lnTo>
                      <a:pt x="12081" y="5388"/>
                    </a:lnTo>
                    <a:lnTo>
                      <a:pt x="11855" y="5017"/>
                    </a:lnTo>
                    <a:lnTo>
                      <a:pt x="11613" y="4662"/>
                    </a:lnTo>
                    <a:lnTo>
                      <a:pt x="11371" y="4307"/>
                    </a:lnTo>
                    <a:lnTo>
                      <a:pt x="11097" y="3984"/>
                    </a:lnTo>
                    <a:lnTo>
                      <a:pt x="10823" y="3662"/>
                    </a:lnTo>
                    <a:lnTo>
                      <a:pt x="10533" y="3355"/>
                    </a:lnTo>
                    <a:lnTo>
                      <a:pt x="10226" y="3065"/>
                    </a:lnTo>
                    <a:lnTo>
                      <a:pt x="9904" y="2791"/>
                    </a:lnTo>
                    <a:lnTo>
                      <a:pt x="9581" y="2517"/>
                    </a:lnTo>
                    <a:lnTo>
                      <a:pt x="9242" y="2275"/>
                    </a:lnTo>
                    <a:lnTo>
                      <a:pt x="8888" y="2033"/>
                    </a:lnTo>
                    <a:lnTo>
                      <a:pt x="8533" y="1807"/>
                    </a:lnTo>
                    <a:lnTo>
                      <a:pt x="8178" y="1597"/>
                    </a:lnTo>
                    <a:lnTo>
                      <a:pt x="7807" y="1388"/>
                    </a:lnTo>
                    <a:lnTo>
                      <a:pt x="7420" y="1210"/>
                    </a:lnTo>
                    <a:lnTo>
                      <a:pt x="7033" y="1033"/>
                    </a:lnTo>
                    <a:lnTo>
                      <a:pt x="6646" y="872"/>
                    </a:lnTo>
                    <a:lnTo>
                      <a:pt x="6242" y="726"/>
                    </a:lnTo>
                    <a:lnTo>
                      <a:pt x="5839" y="597"/>
                    </a:lnTo>
                    <a:lnTo>
                      <a:pt x="5436" y="468"/>
                    </a:lnTo>
                    <a:lnTo>
                      <a:pt x="5033" y="372"/>
                    </a:lnTo>
                    <a:lnTo>
                      <a:pt x="4613" y="275"/>
                    </a:lnTo>
                    <a:lnTo>
                      <a:pt x="4194" y="194"/>
                    </a:lnTo>
                    <a:lnTo>
                      <a:pt x="3775" y="130"/>
                    </a:lnTo>
                    <a:lnTo>
                      <a:pt x="3339" y="81"/>
                    </a:lnTo>
                    <a:lnTo>
                      <a:pt x="2920" y="33"/>
                    </a:lnTo>
                    <a:lnTo>
                      <a:pt x="24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2810501" y="2824280"/>
                <a:ext cx="138333" cy="165406"/>
              </a:xfrm>
              <a:custGeom>
                <a:rect b="b" l="l" r="r" t="t"/>
                <a:pathLst>
                  <a:path extrusionOk="0" h="13307" w="11129">
                    <a:moveTo>
                      <a:pt x="645" y="0"/>
                    </a:moveTo>
                    <a:lnTo>
                      <a:pt x="500" y="33"/>
                    </a:lnTo>
                    <a:lnTo>
                      <a:pt x="371" y="97"/>
                    </a:lnTo>
                    <a:lnTo>
                      <a:pt x="242" y="194"/>
                    </a:lnTo>
                    <a:lnTo>
                      <a:pt x="129" y="307"/>
                    </a:lnTo>
                    <a:lnTo>
                      <a:pt x="65" y="436"/>
                    </a:lnTo>
                    <a:lnTo>
                      <a:pt x="16" y="565"/>
                    </a:lnTo>
                    <a:lnTo>
                      <a:pt x="0" y="710"/>
                    </a:lnTo>
                    <a:lnTo>
                      <a:pt x="0" y="871"/>
                    </a:lnTo>
                    <a:lnTo>
                      <a:pt x="32" y="1016"/>
                    </a:lnTo>
                    <a:lnTo>
                      <a:pt x="81" y="1162"/>
                    </a:lnTo>
                    <a:lnTo>
                      <a:pt x="403" y="1855"/>
                    </a:lnTo>
                    <a:lnTo>
                      <a:pt x="742" y="2533"/>
                    </a:lnTo>
                    <a:lnTo>
                      <a:pt x="1097" y="3210"/>
                    </a:lnTo>
                    <a:lnTo>
                      <a:pt x="1468" y="3871"/>
                    </a:lnTo>
                    <a:lnTo>
                      <a:pt x="1855" y="4516"/>
                    </a:lnTo>
                    <a:lnTo>
                      <a:pt x="2258" y="5161"/>
                    </a:lnTo>
                    <a:lnTo>
                      <a:pt x="2678" y="5790"/>
                    </a:lnTo>
                    <a:lnTo>
                      <a:pt x="3113" y="6419"/>
                    </a:lnTo>
                    <a:lnTo>
                      <a:pt x="3565" y="7032"/>
                    </a:lnTo>
                    <a:lnTo>
                      <a:pt x="4032" y="7629"/>
                    </a:lnTo>
                    <a:lnTo>
                      <a:pt x="4516" y="8210"/>
                    </a:lnTo>
                    <a:lnTo>
                      <a:pt x="5016" y="8790"/>
                    </a:lnTo>
                    <a:lnTo>
                      <a:pt x="5532" y="9355"/>
                    </a:lnTo>
                    <a:lnTo>
                      <a:pt x="6048" y="9903"/>
                    </a:lnTo>
                    <a:lnTo>
                      <a:pt x="6597" y="10435"/>
                    </a:lnTo>
                    <a:lnTo>
                      <a:pt x="7145" y="10952"/>
                    </a:lnTo>
                    <a:lnTo>
                      <a:pt x="7806" y="11548"/>
                    </a:lnTo>
                    <a:lnTo>
                      <a:pt x="8500" y="12145"/>
                    </a:lnTo>
                    <a:lnTo>
                      <a:pt x="8855" y="12419"/>
                    </a:lnTo>
                    <a:lnTo>
                      <a:pt x="9210" y="12693"/>
                    </a:lnTo>
                    <a:lnTo>
                      <a:pt x="9581" y="12952"/>
                    </a:lnTo>
                    <a:lnTo>
                      <a:pt x="9968" y="13177"/>
                    </a:lnTo>
                    <a:lnTo>
                      <a:pt x="10129" y="13258"/>
                    </a:lnTo>
                    <a:lnTo>
                      <a:pt x="10290" y="13306"/>
                    </a:lnTo>
                    <a:lnTo>
                      <a:pt x="10435" y="13306"/>
                    </a:lnTo>
                    <a:lnTo>
                      <a:pt x="10581" y="13274"/>
                    </a:lnTo>
                    <a:lnTo>
                      <a:pt x="10710" y="13210"/>
                    </a:lnTo>
                    <a:lnTo>
                      <a:pt x="10822" y="13129"/>
                    </a:lnTo>
                    <a:lnTo>
                      <a:pt x="10919" y="13016"/>
                    </a:lnTo>
                    <a:lnTo>
                      <a:pt x="11016" y="12903"/>
                    </a:lnTo>
                    <a:lnTo>
                      <a:pt x="11064" y="12774"/>
                    </a:lnTo>
                    <a:lnTo>
                      <a:pt x="11113" y="12629"/>
                    </a:lnTo>
                    <a:lnTo>
                      <a:pt x="11129" y="12484"/>
                    </a:lnTo>
                    <a:lnTo>
                      <a:pt x="11113" y="12339"/>
                    </a:lnTo>
                    <a:lnTo>
                      <a:pt x="11081" y="12193"/>
                    </a:lnTo>
                    <a:lnTo>
                      <a:pt x="11000" y="12064"/>
                    </a:lnTo>
                    <a:lnTo>
                      <a:pt x="10903" y="11935"/>
                    </a:lnTo>
                    <a:lnTo>
                      <a:pt x="10758" y="11839"/>
                    </a:lnTo>
                    <a:lnTo>
                      <a:pt x="10452" y="11629"/>
                    </a:lnTo>
                    <a:lnTo>
                      <a:pt x="10145" y="11435"/>
                    </a:lnTo>
                    <a:lnTo>
                      <a:pt x="9855" y="11210"/>
                    </a:lnTo>
                    <a:lnTo>
                      <a:pt x="9564" y="10984"/>
                    </a:lnTo>
                    <a:lnTo>
                      <a:pt x="9000" y="10516"/>
                    </a:lnTo>
                    <a:lnTo>
                      <a:pt x="8452" y="10032"/>
                    </a:lnTo>
                    <a:lnTo>
                      <a:pt x="7903" y="9532"/>
                    </a:lnTo>
                    <a:lnTo>
                      <a:pt x="7387" y="9016"/>
                    </a:lnTo>
                    <a:lnTo>
                      <a:pt x="6871" y="8500"/>
                    </a:lnTo>
                    <a:lnTo>
                      <a:pt x="6371" y="7952"/>
                    </a:lnTo>
                    <a:lnTo>
                      <a:pt x="5887" y="7419"/>
                    </a:lnTo>
                    <a:lnTo>
                      <a:pt x="5419" y="6855"/>
                    </a:lnTo>
                    <a:lnTo>
                      <a:pt x="4984" y="6290"/>
                    </a:lnTo>
                    <a:lnTo>
                      <a:pt x="4548" y="5726"/>
                    </a:lnTo>
                    <a:lnTo>
                      <a:pt x="4129" y="5129"/>
                    </a:lnTo>
                    <a:lnTo>
                      <a:pt x="3726" y="4532"/>
                    </a:lnTo>
                    <a:lnTo>
                      <a:pt x="3323" y="3936"/>
                    </a:lnTo>
                    <a:lnTo>
                      <a:pt x="2952" y="3307"/>
                    </a:lnTo>
                    <a:lnTo>
                      <a:pt x="2549" y="2597"/>
                    </a:lnTo>
                    <a:lnTo>
                      <a:pt x="2161" y="1871"/>
                    </a:lnTo>
                    <a:lnTo>
                      <a:pt x="1790" y="1129"/>
                    </a:lnTo>
                    <a:lnTo>
                      <a:pt x="1436" y="371"/>
                    </a:lnTo>
                    <a:lnTo>
                      <a:pt x="1403" y="307"/>
                    </a:lnTo>
                    <a:lnTo>
                      <a:pt x="1355" y="242"/>
                    </a:lnTo>
                    <a:lnTo>
                      <a:pt x="1242" y="146"/>
                    </a:lnTo>
                    <a:lnTo>
                      <a:pt x="1113" y="65"/>
                    </a:lnTo>
                    <a:lnTo>
                      <a:pt x="968" y="16"/>
                    </a:lnTo>
                    <a:lnTo>
                      <a:pt x="8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2698430" y="2907476"/>
                <a:ext cx="145555" cy="173423"/>
              </a:xfrm>
              <a:custGeom>
                <a:rect b="b" l="l" r="r" t="t"/>
                <a:pathLst>
                  <a:path extrusionOk="0" h="13952" w="11710">
                    <a:moveTo>
                      <a:pt x="662" y="1"/>
                    </a:moveTo>
                    <a:lnTo>
                      <a:pt x="516" y="33"/>
                    </a:lnTo>
                    <a:lnTo>
                      <a:pt x="371" y="97"/>
                    </a:lnTo>
                    <a:lnTo>
                      <a:pt x="242" y="194"/>
                    </a:lnTo>
                    <a:lnTo>
                      <a:pt x="146" y="307"/>
                    </a:lnTo>
                    <a:lnTo>
                      <a:pt x="65" y="436"/>
                    </a:lnTo>
                    <a:lnTo>
                      <a:pt x="16" y="565"/>
                    </a:lnTo>
                    <a:lnTo>
                      <a:pt x="0" y="710"/>
                    </a:lnTo>
                    <a:lnTo>
                      <a:pt x="16" y="872"/>
                    </a:lnTo>
                    <a:lnTo>
                      <a:pt x="49" y="1017"/>
                    </a:lnTo>
                    <a:lnTo>
                      <a:pt x="97" y="1162"/>
                    </a:lnTo>
                    <a:lnTo>
                      <a:pt x="420" y="1888"/>
                    </a:lnTo>
                    <a:lnTo>
                      <a:pt x="758" y="2613"/>
                    </a:lnTo>
                    <a:lnTo>
                      <a:pt x="1129" y="3323"/>
                    </a:lnTo>
                    <a:lnTo>
                      <a:pt x="1500" y="4033"/>
                    </a:lnTo>
                    <a:lnTo>
                      <a:pt x="1904" y="4726"/>
                    </a:lnTo>
                    <a:lnTo>
                      <a:pt x="2323" y="5404"/>
                    </a:lnTo>
                    <a:lnTo>
                      <a:pt x="2758" y="6065"/>
                    </a:lnTo>
                    <a:lnTo>
                      <a:pt x="3210" y="6726"/>
                    </a:lnTo>
                    <a:lnTo>
                      <a:pt x="3678" y="7371"/>
                    </a:lnTo>
                    <a:lnTo>
                      <a:pt x="4178" y="8000"/>
                    </a:lnTo>
                    <a:lnTo>
                      <a:pt x="4678" y="8629"/>
                    </a:lnTo>
                    <a:lnTo>
                      <a:pt x="5194" y="9226"/>
                    </a:lnTo>
                    <a:lnTo>
                      <a:pt x="5742" y="9823"/>
                    </a:lnTo>
                    <a:lnTo>
                      <a:pt x="6290" y="10404"/>
                    </a:lnTo>
                    <a:lnTo>
                      <a:pt x="6855" y="10952"/>
                    </a:lnTo>
                    <a:lnTo>
                      <a:pt x="7436" y="11500"/>
                    </a:lnTo>
                    <a:lnTo>
                      <a:pt x="8161" y="12145"/>
                    </a:lnTo>
                    <a:lnTo>
                      <a:pt x="8532" y="12468"/>
                    </a:lnTo>
                    <a:lnTo>
                      <a:pt x="8903" y="12774"/>
                    </a:lnTo>
                    <a:lnTo>
                      <a:pt x="9307" y="13081"/>
                    </a:lnTo>
                    <a:lnTo>
                      <a:pt x="9694" y="13355"/>
                    </a:lnTo>
                    <a:lnTo>
                      <a:pt x="10113" y="13613"/>
                    </a:lnTo>
                    <a:lnTo>
                      <a:pt x="10532" y="13855"/>
                    </a:lnTo>
                    <a:lnTo>
                      <a:pt x="10677" y="13920"/>
                    </a:lnTo>
                    <a:lnTo>
                      <a:pt x="10823" y="13936"/>
                    </a:lnTo>
                    <a:lnTo>
                      <a:pt x="10984" y="13952"/>
                    </a:lnTo>
                    <a:lnTo>
                      <a:pt x="11129" y="13920"/>
                    </a:lnTo>
                    <a:lnTo>
                      <a:pt x="11258" y="13871"/>
                    </a:lnTo>
                    <a:lnTo>
                      <a:pt x="11387" y="13807"/>
                    </a:lnTo>
                    <a:lnTo>
                      <a:pt x="11500" y="13694"/>
                    </a:lnTo>
                    <a:lnTo>
                      <a:pt x="11597" y="13565"/>
                    </a:lnTo>
                    <a:lnTo>
                      <a:pt x="11661" y="13436"/>
                    </a:lnTo>
                    <a:lnTo>
                      <a:pt x="11694" y="13291"/>
                    </a:lnTo>
                    <a:lnTo>
                      <a:pt x="11710" y="13129"/>
                    </a:lnTo>
                    <a:lnTo>
                      <a:pt x="11677" y="12984"/>
                    </a:lnTo>
                    <a:lnTo>
                      <a:pt x="11629" y="12839"/>
                    </a:lnTo>
                    <a:lnTo>
                      <a:pt x="11548" y="12694"/>
                    </a:lnTo>
                    <a:lnTo>
                      <a:pt x="11452" y="12581"/>
                    </a:lnTo>
                    <a:lnTo>
                      <a:pt x="11323" y="12500"/>
                    </a:lnTo>
                    <a:lnTo>
                      <a:pt x="10968" y="12307"/>
                    </a:lnTo>
                    <a:lnTo>
                      <a:pt x="10645" y="12097"/>
                    </a:lnTo>
                    <a:lnTo>
                      <a:pt x="10307" y="11871"/>
                    </a:lnTo>
                    <a:lnTo>
                      <a:pt x="10000" y="11629"/>
                    </a:lnTo>
                    <a:lnTo>
                      <a:pt x="9677" y="11387"/>
                    </a:lnTo>
                    <a:lnTo>
                      <a:pt x="9387" y="11129"/>
                    </a:lnTo>
                    <a:lnTo>
                      <a:pt x="8790" y="10613"/>
                    </a:lnTo>
                    <a:lnTo>
                      <a:pt x="8210" y="10081"/>
                    </a:lnTo>
                    <a:lnTo>
                      <a:pt x="7661" y="9549"/>
                    </a:lnTo>
                    <a:lnTo>
                      <a:pt x="7113" y="9000"/>
                    </a:lnTo>
                    <a:lnTo>
                      <a:pt x="6597" y="8436"/>
                    </a:lnTo>
                    <a:lnTo>
                      <a:pt x="6081" y="7871"/>
                    </a:lnTo>
                    <a:lnTo>
                      <a:pt x="5597" y="7275"/>
                    </a:lnTo>
                    <a:lnTo>
                      <a:pt x="5129" y="6678"/>
                    </a:lnTo>
                    <a:lnTo>
                      <a:pt x="4678" y="6081"/>
                    </a:lnTo>
                    <a:lnTo>
                      <a:pt x="4226" y="5452"/>
                    </a:lnTo>
                    <a:lnTo>
                      <a:pt x="3807" y="4823"/>
                    </a:lnTo>
                    <a:lnTo>
                      <a:pt x="3403" y="4178"/>
                    </a:lnTo>
                    <a:lnTo>
                      <a:pt x="3016" y="3517"/>
                    </a:lnTo>
                    <a:lnTo>
                      <a:pt x="2581" y="2759"/>
                    </a:lnTo>
                    <a:lnTo>
                      <a:pt x="2178" y="1968"/>
                    </a:lnTo>
                    <a:lnTo>
                      <a:pt x="1807" y="1178"/>
                    </a:lnTo>
                    <a:lnTo>
                      <a:pt x="1452" y="372"/>
                    </a:lnTo>
                    <a:lnTo>
                      <a:pt x="1420" y="307"/>
                    </a:lnTo>
                    <a:lnTo>
                      <a:pt x="1371" y="243"/>
                    </a:lnTo>
                    <a:lnTo>
                      <a:pt x="1323" y="194"/>
                    </a:lnTo>
                    <a:lnTo>
                      <a:pt x="1258" y="146"/>
                    </a:lnTo>
                    <a:lnTo>
                      <a:pt x="1129" y="65"/>
                    </a:lnTo>
                    <a:lnTo>
                      <a:pt x="984" y="17"/>
                    </a:lnTo>
                    <a:lnTo>
                      <a:pt x="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2859215" y="2817257"/>
                <a:ext cx="88017" cy="102659"/>
              </a:xfrm>
              <a:custGeom>
                <a:rect b="b" l="l" r="r" t="t"/>
                <a:pathLst>
                  <a:path extrusionOk="0" h="8259" w="7081">
                    <a:moveTo>
                      <a:pt x="807" y="1"/>
                    </a:moveTo>
                    <a:lnTo>
                      <a:pt x="662" y="17"/>
                    </a:lnTo>
                    <a:lnTo>
                      <a:pt x="533" y="65"/>
                    </a:lnTo>
                    <a:lnTo>
                      <a:pt x="388" y="130"/>
                    </a:lnTo>
                    <a:lnTo>
                      <a:pt x="275" y="211"/>
                    </a:lnTo>
                    <a:lnTo>
                      <a:pt x="178" y="307"/>
                    </a:lnTo>
                    <a:lnTo>
                      <a:pt x="81" y="420"/>
                    </a:lnTo>
                    <a:lnTo>
                      <a:pt x="33" y="549"/>
                    </a:lnTo>
                    <a:lnTo>
                      <a:pt x="0" y="694"/>
                    </a:lnTo>
                    <a:lnTo>
                      <a:pt x="0" y="840"/>
                    </a:lnTo>
                    <a:lnTo>
                      <a:pt x="33" y="1001"/>
                    </a:lnTo>
                    <a:lnTo>
                      <a:pt x="113" y="1162"/>
                    </a:lnTo>
                    <a:lnTo>
                      <a:pt x="710" y="2098"/>
                    </a:lnTo>
                    <a:lnTo>
                      <a:pt x="1339" y="3017"/>
                    </a:lnTo>
                    <a:lnTo>
                      <a:pt x="2000" y="3920"/>
                    </a:lnTo>
                    <a:lnTo>
                      <a:pt x="2694" y="4791"/>
                    </a:lnTo>
                    <a:lnTo>
                      <a:pt x="3420" y="5646"/>
                    </a:lnTo>
                    <a:lnTo>
                      <a:pt x="4162" y="6468"/>
                    </a:lnTo>
                    <a:lnTo>
                      <a:pt x="4936" y="7259"/>
                    </a:lnTo>
                    <a:lnTo>
                      <a:pt x="5742" y="8033"/>
                    </a:lnTo>
                    <a:lnTo>
                      <a:pt x="5871" y="8130"/>
                    </a:lnTo>
                    <a:lnTo>
                      <a:pt x="6000" y="8194"/>
                    </a:lnTo>
                    <a:lnTo>
                      <a:pt x="6145" y="8243"/>
                    </a:lnTo>
                    <a:lnTo>
                      <a:pt x="6307" y="8259"/>
                    </a:lnTo>
                    <a:lnTo>
                      <a:pt x="6452" y="8243"/>
                    </a:lnTo>
                    <a:lnTo>
                      <a:pt x="6597" y="8210"/>
                    </a:lnTo>
                    <a:lnTo>
                      <a:pt x="6726" y="8130"/>
                    </a:lnTo>
                    <a:lnTo>
                      <a:pt x="6855" y="8033"/>
                    </a:lnTo>
                    <a:lnTo>
                      <a:pt x="6952" y="7920"/>
                    </a:lnTo>
                    <a:lnTo>
                      <a:pt x="7016" y="7775"/>
                    </a:lnTo>
                    <a:lnTo>
                      <a:pt x="7065" y="7630"/>
                    </a:lnTo>
                    <a:lnTo>
                      <a:pt x="7081" y="7484"/>
                    </a:lnTo>
                    <a:lnTo>
                      <a:pt x="7065" y="7323"/>
                    </a:lnTo>
                    <a:lnTo>
                      <a:pt x="7033" y="7178"/>
                    </a:lnTo>
                    <a:lnTo>
                      <a:pt x="6952" y="7049"/>
                    </a:lnTo>
                    <a:lnTo>
                      <a:pt x="6855" y="6920"/>
                    </a:lnTo>
                    <a:lnTo>
                      <a:pt x="6081" y="6194"/>
                    </a:lnTo>
                    <a:lnTo>
                      <a:pt x="5339" y="5420"/>
                    </a:lnTo>
                    <a:lnTo>
                      <a:pt x="4629" y="4646"/>
                    </a:lnTo>
                    <a:lnTo>
                      <a:pt x="3936" y="3839"/>
                    </a:lnTo>
                    <a:lnTo>
                      <a:pt x="3275" y="3001"/>
                    </a:lnTo>
                    <a:lnTo>
                      <a:pt x="2646" y="2146"/>
                    </a:lnTo>
                    <a:lnTo>
                      <a:pt x="2049" y="1275"/>
                    </a:lnTo>
                    <a:lnTo>
                      <a:pt x="1468" y="372"/>
                    </a:lnTo>
                    <a:lnTo>
                      <a:pt x="1355" y="227"/>
                    </a:lnTo>
                    <a:lnTo>
                      <a:pt x="1242" y="130"/>
                    </a:lnTo>
                    <a:lnTo>
                      <a:pt x="1097" y="49"/>
                    </a:lnTo>
                    <a:lnTo>
                      <a:pt x="952" y="17"/>
                    </a:lnTo>
                    <a:lnTo>
                      <a:pt x="8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2952641" y="2550627"/>
                <a:ext cx="154778" cy="205294"/>
              </a:xfrm>
              <a:custGeom>
                <a:rect b="b" l="l" r="r" t="t"/>
                <a:pathLst>
                  <a:path extrusionOk="0" h="16516" w="12452">
                    <a:moveTo>
                      <a:pt x="871" y="0"/>
                    </a:moveTo>
                    <a:lnTo>
                      <a:pt x="726" y="16"/>
                    </a:lnTo>
                    <a:lnTo>
                      <a:pt x="581" y="32"/>
                    </a:lnTo>
                    <a:lnTo>
                      <a:pt x="452" y="81"/>
                    </a:lnTo>
                    <a:lnTo>
                      <a:pt x="323" y="161"/>
                    </a:lnTo>
                    <a:lnTo>
                      <a:pt x="210" y="242"/>
                    </a:lnTo>
                    <a:lnTo>
                      <a:pt x="113" y="355"/>
                    </a:lnTo>
                    <a:lnTo>
                      <a:pt x="49" y="484"/>
                    </a:lnTo>
                    <a:lnTo>
                      <a:pt x="0" y="629"/>
                    </a:lnTo>
                    <a:lnTo>
                      <a:pt x="0" y="790"/>
                    </a:lnTo>
                    <a:lnTo>
                      <a:pt x="33" y="968"/>
                    </a:lnTo>
                    <a:lnTo>
                      <a:pt x="307" y="1903"/>
                    </a:lnTo>
                    <a:lnTo>
                      <a:pt x="597" y="2839"/>
                    </a:lnTo>
                    <a:lnTo>
                      <a:pt x="936" y="3742"/>
                    </a:lnTo>
                    <a:lnTo>
                      <a:pt x="1307" y="4645"/>
                    </a:lnTo>
                    <a:lnTo>
                      <a:pt x="1694" y="5532"/>
                    </a:lnTo>
                    <a:lnTo>
                      <a:pt x="2113" y="6419"/>
                    </a:lnTo>
                    <a:lnTo>
                      <a:pt x="2565" y="7274"/>
                    </a:lnTo>
                    <a:lnTo>
                      <a:pt x="3049" y="8129"/>
                    </a:lnTo>
                    <a:lnTo>
                      <a:pt x="3549" y="8935"/>
                    </a:lnTo>
                    <a:lnTo>
                      <a:pt x="4065" y="9742"/>
                    </a:lnTo>
                    <a:lnTo>
                      <a:pt x="4613" y="10532"/>
                    </a:lnTo>
                    <a:lnTo>
                      <a:pt x="5194" y="11306"/>
                    </a:lnTo>
                    <a:lnTo>
                      <a:pt x="5807" y="12064"/>
                    </a:lnTo>
                    <a:lnTo>
                      <a:pt x="6129" y="12435"/>
                    </a:lnTo>
                    <a:lnTo>
                      <a:pt x="6452" y="12790"/>
                    </a:lnTo>
                    <a:lnTo>
                      <a:pt x="6774" y="13129"/>
                    </a:lnTo>
                    <a:lnTo>
                      <a:pt x="7113" y="13483"/>
                    </a:lnTo>
                    <a:lnTo>
                      <a:pt x="7452" y="13806"/>
                    </a:lnTo>
                    <a:lnTo>
                      <a:pt x="7807" y="14129"/>
                    </a:lnTo>
                    <a:lnTo>
                      <a:pt x="8226" y="14500"/>
                    </a:lnTo>
                    <a:lnTo>
                      <a:pt x="8645" y="14838"/>
                    </a:lnTo>
                    <a:lnTo>
                      <a:pt x="9081" y="15161"/>
                    </a:lnTo>
                    <a:lnTo>
                      <a:pt x="9532" y="15451"/>
                    </a:lnTo>
                    <a:lnTo>
                      <a:pt x="10000" y="15741"/>
                    </a:lnTo>
                    <a:lnTo>
                      <a:pt x="10468" y="15999"/>
                    </a:lnTo>
                    <a:lnTo>
                      <a:pt x="10952" y="16241"/>
                    </a:lnTo>
                    <a:lnTo>
                      <a:pt x="11452" y="16467"/>
                    </a:lnTo>
                    <a:lnTo>
                      <a:pt x="11532" y="16499"/>
                    </a:lnTo>
                    <a:lnTo>
                      <a:pt x="11613" y="16499"/>
                    </a:lnTo>
                    <a:lnTo>
                      <a:pt x="11677" y="16516"/>
                    </a:lnTo>
                    <a:lnTo>
                      <a:pt x="11758" y="16499"/>
                    </a:lnTo>
                    <a:lnTo>
                      <a:pt x="11903" y="16467"/>
                    </a:lnTo>
                    <a:lnTo>
                      <a:pt x="12048" y="16403"/>
                    </a:lnTo>
                    <a:lnTo>
                      <a:pt x="12177" y="16306"/>
                    </a:lnTo>
                    <a:lnTo>
                      <a:pt x="12290" y="16193"/>
                    </a:lnTo>
                    <a:lnTo>
                      <a:pt x="12371" y="16064"/>
                    </a:lnTo>
                    <a:lnTo>
                      <a:pt x="12419" y="15919"/>
                    </a:lnTo>
                    <a:lnTo>
                      <a:pt x="12452" y="15758"/>
                    </a:lnTo>
                    <a:lnTo>
                      <a:pt x="12436" y="15596"/>
                    </a:lnTo>
                    <a:lnTo>
                      <a:pt x="12403" y="15467"/>
                    </a:lnTo>
                    <a:lnTo>
                      <a:pt x="12339" y="15338"/>
                    </a:lnTo>
                    <a:lnTo>
                      <a:pt x="12258" y="15209"/>
                    </a:lnTo>
                    <a:lnTo>
                      <a:pt x="12145" y="15112"/>
                    </a:lnTo>
                    <a:lnTo>
                      <a:pt x="12016" y="15032"/>
                    </a:lnTo>
                    <a:lnTo>
                      <a:pt x="11871" y="14951"/>
                    </a:lnTo>
                    <a:lnTo>
                      <a:pt x="11484" y="14790"/>
                    </a:lnTo>
                    <a:lnTo>
                      <a:pt x="11097" y="14596"/>
                    </a:lnTo>
                    <a:lnTo>
                      <a:pt x="10726" y="14370"/>
                    </a:lnTo>
                    <a:lnTo>
                      <a:pt x="10355" y="14145"/>
                    </a:lnTo>
                    <a:lnTo>
                      <a:pt x="10000" y="13903"/>
                    </a:lnTo>
                    <a:lnTo>
                      <a:pt x="9661" y="13645"/>
                    </a:lnTo>
                    <a:lnTo>
                      <a:pt x="9323" y="13387"/>
                    </a:lnTo>
                    <a:lnTo>
                      <a:pt x="8984" y="13096"/>
                    </a:lnTo>
                    <a:lnTo>
                      <a:pt x="8661" y="12806"/>
                    </a:lnTo>
                    <a:lnTo>
                      <a:pt x="8355" y="12516"/>
                    </a:lnTo>
                    <a:lnTo>
                      <a:pt x="8049" y="12209"/>
                    </a:lnTo>
                    <a:lnTo>
                      <a:pt x="7758" y="11887"/>
                    </a:lnTo>
                    <a:lnTo>
                      <a:pt x="7178" y="11242"/>
                    </a:lnTo>
                    <a:lnTo>
                      <a:pt x="6629" y="10580"/>
                    </a:lnTo>
                    <a:lnTo>
                      <a:pt x="6081" y="9871"/>
                    </a:lnTo>
                    <a:lnTo>
                      <a:pt x="5549" y="9129"/>
                    </a:lnTo>
                    <a:lnTo>
                      <a:pt x="5049" y="8371"/>
                    </a:lnTo>
                    <a:lnTo>
                      <a:pt x="4565" y="7597"/>
                    </a:lnTo>
                    <a:lnTo>
                      <a:pt x="4097" y="6822"/>
                    </a:lnTo>
                    <a:lnTo>
                      <a:pt x="3678" y="6016"/>
                    </a:lnTo>
                    <a:lnTo>
                      <a:pt x="3258" y="5210"/>
                    </a:lnTo>
                    <a:lnTo>
                      <a:pt x="2887" y="4387"/>
                    </a:lnTo>
                    <a:lnTo>
                      <a:pt x="2694" y="3919"/>
                    </a:lnTo>
                    <a:lnTo>
                      <a:pt x="2500" y="3452"/>
                    </a:lnTo>
                    <a:lnTo>
                      <a:pt x="2307" y="2968"/>
                    </a:lnTo>
                    <a:lnTo>
                      <a:pt x="2145" y="2500"/>
                    </a:lnTo>
                    <a:lnTo>
                      <a:pt x="1823" y="1532"/>
                    </a:lnTo>
                    <a:lnTo>
                      <a:pt x="1533" y="565"/>
                    </a:lnTo>
                    <a:lnTo>
                      <a:pt x="1468" y="387"/>
                    </a:lnTo>
                    <a:lnTo>
                      <a:pt x="1387" y="258"/>
                    </a:lnTo>
                    <a:lnTo>
                      <a:pt x="1275" y="145"/>
                    </a:lnTo>
                    <a:lnTo>
                      <a:pt x="1146" y="81"/>
                    </a:lnTo>
                    <a:lnTo>
                      <a:pt x="1016" y="32"/>
                    </a:lnTo>
                    <a:lnTo>
                      <a:pt x="8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2919365" y="2599341"/>
                <a:ext cx="143144" cy="180844"/>
              </a:xfrm>
              <a:custGeom>
                <a:rect b="b" l="l" r="r" t="t"/>
                <a:pathLst>
                  <a:path extrusionOk="0" h="14549" w="11516">
                    <a:moveTo>
                      <a:pt x="710" y="0"/>
                    </a:moveTo>
                    <a:lnTo>
                      <a:pt x="565" y="32"/>
                    </a:lnTo>
                    <a:lnTo>
                      <a:pt x="403" y="81"/>
                    </a:lnTo>
                    <a:lnTo>
                      <a:pt x="274" y="178"/>
                    </a:lnTo>
                    <a:lnTo>
                      <a:pt x="177" y="274"/>
                    </a:lnTo>
                    <a:lnTo>
                      <a:pt x="97" y="403"/>
                    </a:lnTo>
                    <a:lnTo>
                      <a:pt x="32" y="532"/>
                    </a:lnTo>
                    <a:lnTo>
                      <a:pt x="0" y="678"/>
                    </a:lnTo>
                    <a:lnTo>
                      <a:pt x="0" y="839"/>
                    </a:lnTo>
                    <a:lnTo>
                      <a:pt x="16" y="984"/>
                    </a:lnTo>
                    <a:lnTo>
                      <a:pt x="97" y="1420"/>
                    </a:lnTo>
                    <a:lnTo>
                      <a:pt x="210" y="1839"/>
                    </a:lnTo>
                    <a:lnTo>
                      <a:pt x="339" y="2242"/>
                    </a:lnTo>
                    <a:lnTo>
                      <a:pt x="468" y="2661"/>
                    </a:lnTo>
                    <a:lnTo>
                      <a:pt x="629" y="3065"/>
                    </a:lnTo>
                    <a:lnTo>
                      <a:pt x="790" y="3468"/>
                    </a:lnTo>
                    <a:lnTo>
                      <a:pt x="984" y="3855"/>
                    </a:lnTo>
                    <a:lnTo>
                      <a:pt x="1161" y="4258"/>
                    </a:lnTo>
                    <a:lnTo>
                      <a:pt x="1581" y="5016"/>
                    </a:lnTo>
                    <a:lnTo>
                      <a:pt x="2016" y="5790"/>
                    </a:lnTo>
                    <a:lnTo>
                      <a:pt x="2452" y="6532"/>
                    </a:lnTo>
                    <a:lnTo>
                      <a:pt x="2903" y="7258"/>
                    </a:lnTo>
                    <a:lnTo>
                      <a:pt x="3371" y="7984"/>
                    </a:lnTo>
                    <a:lnTo>
                      <a:pt x="3839" y="8677"/>
                    </a:lnTo>
                    <a:lnTo>
                      <a:pt x="4339" y="9387"/>
                    </a:lnTo>
                    <a:lnTo>
                      <a:pt x="4855" y="10064"/>
                    </a:lnTo>
                    <a:lnTo>
                      <a:pt x="5403" y="10710"/>
                    </a:lnTo>
                    <a:lnTo>
                      <a:pt x="5693" y="11032"/>
                    </a:lnTo>
                    <a:lnTo>
                      <a:pt x="5984" y="11339"/>
                    </a:lnTo>
                    <a:lnTo>
                      <a:pt x="6274" y="11645"/>
                    </a:lnTo>
                    <a:lnTo>
                      <a:pt x="6581" y="11935"/>
                    </a:lnTo>
                    <a:lnTo>
                      <a:pt x="6903" y="12226"/>
                    </a:lnTo>
                    <a:lnTo>
                      <a:pt x="7226" y="12500"/>
                    </a:lnTo>
                    <a:lnTo>
                      <a:pt x="7580" y="12806"/>
                    </a:lnTo>
                    <a:lnTo>
                      <a:pt x="7951" y="13080"/>
                    </a:lnTo>
                    <a:lnTo>
                      <a:pt x="8322" y="13355"/>
                    </a:lnTo>
                    <a:lnTo>
                      <a:pt x="8709" y="13597"/>
                    </a:lnTo>
                    <a:lnTo>
                      <a:pt x="9113" y="13838"/>
                    </a:lnTo>
                    <a:lnTo>
                      <a:pt x="9516" y="14064"/>
                    </a:lnTo>
                    <a:lnTo>
                      <a:pt x="9919" y="14274"/>
                    </a:lnTo>
                    <a:lnTo>
                      <a:pt x="10355" y="14467"/>
                    </a:lnTo>
                    <a:lnTo>
                      <a:pt x="10500" y="14516"/>
                    </a:lnTo>
                    <a:lnTo>
                      <a:pt x="10645" y="14548"/>
                    </a:lnTo>
                    <a:lnTo>
                      <a:pt x="10790" y="14548"/>
                    </a:lnTo>
                    <a:lnTo>
                      <a:pt x="10935" y="14532"/>
                    </a:lnTo>
                    <a:lnTo>
                      <a:pt x="11080" y="14484"/>
                    </a:lnTo>
                    <a:lnTo>
                      <a:pt x="11209" y="14419"/>
                    </a:lnTo>
                    <a:lnTo>
                      <a:pt x="11322" y="14322"/>
                    </a:lnTo>
                    <a:lnTo>
                      <a:pt x="11419" y="14177"/>
                    </a:lnTo>
                    <a:lnTo>
                      <a:pt x="11484" y="14048"/>
                    </a:lnTo>
                    <a:lnTo>
                      <a:pt x="11516" y="13903"/>
                    </a:lnTo>
                    <a:lnTo>
                      <a:pt x="11516" y="13742"/>
                    </a:lnTo>
                    <a:lnTo>
                      <a:pt x="11500" y="13580"/>
                    </a:lnTo>
                    <a:lnTo>
                      <a:pt x="11451" y="13435"/>
                    </a:lnTo>
                    <a:lnTo>
                      <a:pt x="11371" y="13306"/>
                    </a:lnTo>
                    <a:lnTo>
                      <a:pt x="11322" y="13242"/>
                    </a:lnTo>
                    <a:lnTo>
                      <a:pt x="11274" y="13193"/>
                    </a:lnTo>
                    <a:lnTo>
                      <a:pt x="11209" y="13145"/>
                    </a:lnTo>
                    <a:lnTo>
                      <a:pt x="11145" y="13113"/>
                    </a:lnTo>
                    <a:lnTo>
                      <a:pt x="10774" y="12951"/>
                    </a:lnTo>
                    <a:lnTo>
                      <a:pt x="10419" y="12774"/>
                    </a:lnTo>
                    <a:lnTo>
                      <a:pt x="10064" y="12580"/>
                    </a:lnTo>
                    <a:lnTo>
                      <a:pt x="9726" y="12387"/>
                    </a:lnTo>
                    <a:lnTo>
                      <a:pt x="9403" y="12177"/>
                    </a:lnTo>
                    <a:lnTo>
                      <a:pt x="9080" y="11968"/>
                    </a:lnTo>
                    <a:lnTo>
                      <a:pt x="8758" y="11726"/>
                    </a:lnTo>
                    <a:lnTo>
                      <a:pt x="8451" y="11500"/>
                    </a:lnTo>
                    <a:lnTo>
                      <a:pt x="8161" y="11242"/>
                    </a:lnTo>
                    <a:lnTo>
                      <a:pt x="7855" y="10984"/>
                    </a:lnTo>
                    <a:lnTo>
                      <a:pt x="7580" y="10726"/>
                    </a:lnTo>
                    <a:lnTo>
                      <a:pt x="7290" y="10451"/>
                    </a:lnTo>
                    <a:lnTo>
                      <a:pt x="6758" y="9887"/>
                    </a:lnTo>
                    <a:lnTo>
                      <a:pt x="6242" y="9290"/>
                    </a:lnTo>
                    <a:lnTo>
                      <a:pt x="5742" y="8661"/>
                    </a:lnTo>
                    <a:lnTo>
                      <a:pt x="5274" y="8032"/>
                    </a:lnTo>
                    <a:lnTo>
                      <a:pt x="4822" y="7387"/>
                    </a:lnTo>
                    <a:lnTo>
                      <a:pt x="4403" y="6710"/>
                    </a:lnTo>
                    <a:lnTo>
                      <a:pt x="3984" y="6048"/>
                    </a:lnTo>
                    <a:lnTo>
                      <a:pt x="3581" y="5355"/>
                    </a:lnTo>
                    <a:lnTo>
                      <a:pt x="3193" y="4677"/>
                    </a:lnTo>
                    <a:lnTo>
                      <a:pt x="2823" y="4000"/>
                    </a:lnTo>
                    <a:lnTo>
                      <a:pt x="2613" y="3597"/>
                    </a:lnTo>
                    <a:lnTo>
                      <a:pt x="2403" y="3178"/>
                    </a:lnTo>
                    <a:lnTo>
                      <a:pt x="2210" y="2758"/>
                    </a:lnTo>
                    <a:lnTo>
                      <a:pt x="2032" y="2339"/>
                    </a:lnTo>
                    <a:lnTo>
                      <a:pt x="1871" y="1903"/>
                    </a:lnTo>
                    <a:lnTo>
                      <a:pt x="1742" y="1468"/>
                    </a:lnTo>
                    <a:lnTo>
                      <a:pt x="1613" y="1032"/>
                    </a:lnTo>
                    <a:lnTo>
                      <a:pt x="1516" y="581"/>
                    </a:lnTo>
                    <a:lnTo>
                      <a:pt x="1500" y="500"/>
                    </a:lnTo>
                    <a:lnTo>
                      <a:pt x="1484" y="420"/>
                    </a:lnTo>
                    <a:lnTo>
                      <a:pt x="1387" y="307"/>
                    </a:lnTo>
                    <a:lnTo>
                      <a:pt x="1290" y="194"/>
                    </a:lnTo>
                    <a:lnTo>
                      <a:pt x="1161" y="113"/>
                    </a:lnTo>
                    <a:lnTo>
                      <a:pt x="1016" y="49"/>
                    </a:lnTo>
                    <a:lnTo>
                      <a:pt x="855" y="16"/>
                    </a:lnTo>
                    <a:lnTo>
                      <a:pt x="7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3143695" y="2298614"/>
                <a:ext cx="164809" cy="133734"/>
              </a:xfrm>
              <a:custGeom>
                <a:rect b="b" l="l" r="r" t="t"/>
                <a:pathLst>
                  <a:path extrusionOk="0" h="10759" w="13259">
                    <a:moveTo>
                      <a:pt x="791" y="1"/>
                    </a:moveTo>
                    <a:lnTo>
                      <a:pt x="630" y="33"/>
                    </a:lnTo>
                    <a:lnTo>
                      <a:pt x="485" y="65"/>
                    </a:lnTo>
                    <a:lnTo>
                      <a:pt x="340" y="146"/>
                    </a:lnTo>
                    <a:lnTo>
                      <a:pt x="227" y="226"/>
                    </a:lnTo>
                    <a:lnTo>
                      <a:pt x="130" y="355"/>
                    </a:lnTo>
                    <a:lnTo>
                      <a:pt x="49" y="501"/>
                    </a:lnTo>
                    <a:lnTo>
                      <a:pt x="17" y="646"/>
                    </a:lnTo>
                    <a:lnTo>
                      <a:pt x="1" y="791"/>
                    </a:lnTo>
                    <a:lnTo>
                      <a:pt x="17" y="936"/>
                    </a:lnTo>
                    <a:lnTo>
                      <a:pt x="65" y="1081"/>
                    </a:lnTo>
                    <a:lnTo>
                      <a:pt x="130" y="1210"/>
                    </a:lnTo>
                    <a:lnTo>
                      <a:pt x="227" y="1339"/>
                    </a:lnTo>
                    <a:lnTo>
                      <a:pt x="1227" y="2468"/>
                    </a:lnTo>
                    <a:lnTo>
                      <a:pt x="2243" y="3581"/>
                    </a:lnTo>
                    <a:lnTo>
                      <a:pt x="2759" y="4129"/>
                    </a:lnTo>
                    <a:lnTo>
                      <a:pt x="3275" y="4662"/>
                    </a:lnTo>
                    <a:lnTo>
                      <a:pt x="3823" y="5194"/>
                    </a:lnTo>
                    <a:lnTo>
                      <a:pt x="4356" y="5710"/>
                    </a:lnTo>
                    <a:lnTo>
                      <a:pt x="4920" y="6226"/>
                    </a:lnTo>
                    <a:lnTo>
                      <a:pt x="5485" y="6710"/>
                    </a:lnTo>
                    <a:lnTo>
                      <a:pt x="6065" y="7194"/>
                    </a:lnTo>
                    <a:lnTo>
                      <a:pt x="6646" y="7662"/>
                    </a:lnTo>
                    <a:lnTo>
                      <a:pt x="7259" y="8097"/>
                    </a:lnTo>
                    <a:lnTo>
                      <a:pt x="7872" y="8532"/>
                    </a:lnTo>
                    <a:lnTo>
                      <a:pt x="8501" y="8936"/>
                    </a:lnTo>
                    <a:lnTo>
                      <a:pt x="9162" y="9323"/>
                    </a:lnTo>
                    <a:lnTo>
                      <a:pt x="9904" y="9726"/>
                    </a:lnTo>
                    <a:lnTo>
                      <a:pt x="10678" y="10097"/>
                    </a:lnTo>
                    <a:lnTo>
                      <a:pt x="11468" y="10436"/>
                    </a:lnTo>
                    <a:lnTo>
                      <a:pt x="11872" y="10581"/>
                    </a:lnTo>
                    <a:lnTo>
                      <a:pt x="12275" y="10726"/>
                    </a:lnTo>
                    <a:lnTo>
                      <a:pt x="12339" y="10758"/>
                    </a:lnTo>
                    <a:lnTo>
                      <a:pt x="12581" y="10758"/>
                    </a:lnTo>
                    <a:lnTo>
                      <a:pt x="12726" y="10726"/>
                    </a:lnTo>
                    <a:lnTo>
                      <a:pt x="12855" y="10661"/>
                    </a:lnTo>
                    <a:lnTo>
                      <a:pt x="12984" y="10565"/>
                    </a:lnTo>
                    <a:lnTo>
                      <a:pt x="13097" y="10452"/>
                    </a:lnTo>
                    <a:lnTo>
                      <a:pt x="13178" y="10323"/>
                    </a:lnTo>
                    <a:lnTo>
                      <a:pt x="13226" y="10178"/>
                    </a:lnTo>
                    <a:lnTo>
                      <a:pt x="13259" y="10016"/>
                    </a:lnTo>
                    <a:lnTo>
                      <a:pt x="13259" y="9871"/>
                    </a:lnTo>
                    <a:lnTo>
                      <a:pt x="13226" y="9726"/>
                    </a:lnTo>
                    <a:lnTo>
                      <a:pt x="13162" y="9597"/>
                    </a:lnTo>
                    <a:lnTo>
                      <a:pt x="13065" y="9468"/>
                    </a:lnTo>
                    <a:lnTo>
                      <a:pt x="12952" y="9371"/>
                    </a:lnTo>
                    <a:lnTo>
                      <a:pt x="12823" y="9291"/>
                    </a:lnTo>
                    <a:lnTo>
                      <a:pt x="12694" y="9226"/>
                    </a:lnTo>
                    <a:lnTo>
                      <a:pt x="12259" y="9065"/>
                    </a:lnTo>
                    <a:lnTo>
                      <a:pt x="11823" y="8887"/>
                    </a:lnTo>
                    <a:lnTo>
                      <a:pt x="11404" y="8710"/>
                    </a:lnTo>
                    <a:lnTo>
                      <a:pt x="10984" y="8516"/>
                    </a:lnTo>
                    <a:lnTo>
                      <a:pt x="10581" y="8307"/>
                    </a:lnTo>
                    <a:lnTo>
                      <a:pt x="10178" y="8097"/>
                    </a:lnTo>
                    <a:lnTo>
                      <a:pt x="9775" y="7871"/>
                    </a:lnTo>
                    <a:lnTo>
                      <a:pt x="9388" y="7645"/>
                    </a:lnTo>
                    <a:lnTo>
                      <a:pt x="9001" y="7404"/>
                    </a:lnTo>
                    <a:lnTo>
                      <a:pt x="8614" y="7145"/>
                    </a:lnTo>
                    <a:lnTo>
                      <a:pt x="7872" y="6613"/>
                    </a:lnTo>
                    <a:lnTo>
                      <a:pt x="7146" y="6065"/>
                    </a:lnTo>
                    <a:lnTo>
                      <a:pt x="6452" y="5484"/>
                    </a:lnTo>
                    <a:lnTo>
                      <a:pt x="5759" y="4871"/>
                    </a:lnTo>
                    <a:lnTo>
                      <a:pt x="5081" y="4242"/>
                    </a:lnTo>
                    <a:lnTo>
                      <a:pt x="4436" y="3597"/>
                    </a:lnTo>
                    <a:lnTo>
                      <a:pt x="3791" y="2952"/>
                    </a:lnTo>
                    <a:lnTo>
                      <a:pt x="3162" y="2275"/>
                    </a:lnTo>
                    <a:lnTo>
                      <a:pt x="2549" y="1597"/>
                    </a:lnTo>
                    <a:lnTo>
                      <a:pt x="1340" y="226"/>
                    </a:lnTo>
                    <a:lnTo>
                      <a:pt x="1275" y="178"/>
                    </a:lnTo>
                    <a:lnTo>
                      <a:pt x="1227" y="130"/>
                    </a:lnTo>
                    <a:lnTo>
                      <a:pt x="1082" y="65"/>
                    </a:lnTo>
                    <a:lnTo>
                      <a:pt x="936" y="17"/>
                    </a:lnTo>
                    <a:lnTo>
                      <a:pt x="7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3218885" y="2240478"/>
                <a:ext cx="128315" cy="104263"/>
              </a:xfrm>
              <a:custGeom>
                <a:rect b="b" l="l" r="r" t="t"/>
                <a:pathLst>
                  <a:path extrusionOk="0" h="8388" w="10323">
                    <a:moveTo>
                      <a:pt x="839" y="0"/>
                    </a:moveTo>
                    <a:lnTo>
                      <a:pt x="678" y="16"/>
                    </a:lnTo>
                    <a:lnTo>
                      <a:pt x="532" y="49"/>
                    </a:lnTo>
                    <a:lnTo>
                      <a:pt x="387" y="113"/>
                    </a:lnTo>
                    <a:lnTo>
                      <a:pt x="274" y="194"/>
                    </a:lnTo>
                    <a:lnTo>
                      <a:pt x="161" y="307"/>
                    </a:lnTo>
                    <a:lnTo>
                      <a:pt x="81" y="452"/>
                    </a:lnTo>
                    <a:lnTo>
                      <a:pt x="32" y="597"/>
                    </a:lnTo>
                    <a:lnTo>
                      <a:pt x="0" y="742"/>
                    </a:lnTo>
                    <a:lnTo>
                      <a:pt x="0" y="903"/>
                    </a:lnTo>
                    <a:lnTo>
                      <a:pt x="16" y="968"/>
                    </a:lnTo>
                    <a:lnTo>
                      <a:pt x="32" y="1049"/>
                    </a:lnTo>
                    <a:lnTo>
                      <a:pt x="65" y="1113"/>
                    </a:lnTo>
                    <a:lnTo>
                      <a:pt x="113" y="1178"/>
                    </a:lnTo>
                    <a:lnTo>
                      <a:pt x="307" y="1452"/>
                    </a:lnTo>
                    <a:lnTo>
                      <a:pt x="532" y="1710"/>
                    </a:lnTo>
                    <a:lnTo>
                      <a:pt x="758" y="1952"/>
                    </a:lnTo>
                    <a:lnTo>
                      <a:pt x="984" y="2178"/>
                    </a:lnTo>
                    <a:lnTo>
                      <a:pt x="1242" y="2403"/>
                    </a:lnTo>
                    <a:lnTo>
                      <a:pt x="1484" y="2629"/>
                    </a:lnTo>
                    <a:lnTo>
                      <a:pt x="2000" y="3049"/>
                    </a:lnTo>
                    <a:lnTo>
                      <a:pt x="3194" y="3968"/>
                    </a:lnTo>
                    <a:lnTo>
                      <a:pt x="4387" y="4871"/>
                    </a:lnTo>
                    <a:lnTo>
                      <a:pt x="5564" y="5742"/>
                    </a:lnTo>
                    <a:lnTo>
                      <a:pt x="6758" y="6597"/>
                    </a:lnTo>
                    <a:lnTo>
                      <a:pt x="7952" y="7436"/>
                    </a:lnTo>
                    <a:lnTo>
                      <a:pt x="9145" y="8274"/>
                    </a:lnTo>
                    <a:lnTo>
                      <a:pt x="9210" y="8323"/>
                    </a:lnTo>
                    <a:lnTo>
                      <a:pt x="9290" y="8355"/>
                    </a:lnTo>
                    <a:lnTo>
                      <a:pt x="9435" y="8387"/>
                    </a:lnTo>
                    <a:lnTo>
                      <a:pt x="9581" y="8387"/>
                    </a:lnTo>
                    <a:lnTo>
                      <a:pt x="9742" y="8355"/>
                    </a:lnTo>
                    <a:lnTo>
                      <a:pt x="9887" y="8306"/>
                    </a:lnTo>
                    <a:lnTo>
                      <a:pt x="10016" y="8226"/>
                    </a:lnTo>
                    <a:lnTo>
                      <a:pt x="10129" y="8129"/>
                    </a:lnTo>
                    <a:lnTo>
                      <a:pt x="10226" y="8000"/>
                    </a:lnTo>
                    <a:lnTo>
                      <a:pt x="10290" y="7855"/>
                    </a:lnTo>
                    <a:lnTo>
                      <a:pt x="10322" y="7710"/>
                    </a:lnTo>
                    <a:lnTo>
                      <a:pt x="10322" y="7548"/>
                    </a:lnTo>
                    <a:lnTo>
                      <a:pt x="10290" y="7403"/>
                    </a:lnTo>
                    <a:lnTo>
                      <a:pt x="10242" y="7274"/>
                    </a:lnTo>
                    <a:lnTo>
                      <a:pt x="10161" y="7145"/>
                    </a:lnTo>
                    <a:lnTo>
                      <a:pt x="10064" y="7032"/>
                    </a:lnTo>
                    <a:lnTo>
                      <a:pt x="9935" y="6936"/>
                    </a:lnTo>
                    <a:lnTo>
                      <a:pt x="8790" y="6129"/>
                    </a:lnTo>
                    <a:lnTo>
                      <a:pt x="7645" y="5323"/>
                    </a:lnTo>
                    <a:lnTo>
                      <a:pt x="6516" y="4500"/>
                    </a:lnTo>
                    <a:lnTo>
                      <a:pt x="5387" y="3661"/>
                    </a:lnTo>
                    <a:lnTo>
                      <a:pt x="4274" y="2839"/>
                    </a:lnTo>
                    <a:lnTo>
                      <a:pt x="3177" y="2000"/>
                    </a:lnTo>
                    <a:lnTo>
                      <a:pt x="2710" y="1629"/>
                    </a:lnTo>
                    <a:lnTo>
                      <a:pt x="2258" y="1242"/>
                    </a:lnTo>
                    <a:lnTo>
                      <a:pt x="2048" y="1049"/>
                    </a:lnTo>
                    <a:lnTo>
                      <a:pt x="1839" y="839"/>
                    </a:lnTo>
                    <a:lnTo>
                      <a:pt x="1645" y="613"/>
                    </a:lnTo>
                    <a:lnTo>
                      <a:pt x="1452" y="387"/>
                    </a:lnTo>
                    <a:lnTo>
                      <a:pt x="1355" y="274"/>
                    </a:lnTo>
                    <a:lnTo>
                      <a:pt x="1242" y="178"/>
                    </a:lnTo>
                    <a:lnTo>
                      <a:pt x="1113" y="97"/>
                    </a:lnTo>
                    <a:lnTo>
                      <a:pt x="968" y="33"/>
                    </a:lnTo>
                    <a:lnTo>
                      <a:pt x="8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3127461" y="2342916"/>
                <a:ext cx="123902" cy="129322"/>
              </a:xfrm>
              <a:custGeom>
                <a:rect b="b" l="l" r="r" t="t"/>
                <a:pathLst>
                  <a:path extrusionOk="0" h="10404" w="9968">
                    <a:moveTo>
                      <a:pt x="678" y="1"/>
                    </a:moveTo>
                    <a:lnTo>
                      <a:pt x="533" y="49"/>
                    </a:lnTo>
                    <a:lnTo>
                      <a:pt x="388" y="114"/>
                    </a:lnTo>
                    <a:lnTo>
                      <a:pt x="259" y="194"/>
                    </a:lnTo>
                    <a:lnTo>
                      <a:pt x="162" y="307"/>
                    </a:lnTo>
                    <a:lnTo>
                      <a:pt x="81" y="436"/>
                    </a:lnTo>
                    <a:lnTo>
                      <a:pt x="17" y="582"/>
                    </a:lnTo>
                    <a:lnTo>
                      <a:pt x="1" y="743"/>
                    </a:lnTo>
                    <a:lnTo>
                      <a:pt x="1" y="888"/>
                    </a:lnTo>
                    <a:lnTo>
                      <a:pt x="33" y="1033"/>
                    </a:lnTo>
                    <a:lnTo>
                      <a:pt x="97" y="1178"/>
                    </a:lnTo>
                    <a:lnTo>
                      <a:pt x="533" y="1840"/>
                    </a:lnTo>
                    <a:lnTo>
                      <a:pt x="984" y="2485"/>
                    </a:lnTo>
                    <a:lnTo>
                      <a:pt x="1452" y="3130"/>
                    </a:lnTo>
                    <a:lnTo>
                      <a:pt x="1936" y="3759"/>
                    </a:lnTo>
                    <a:lnTo>
                      <a:pt x="2436" y="4372"/>
                    </a:lnTo>
                    <a:lnTo>
                      <a:pt x="2952" y="4968"/>
                    </a:lnTo>
                    <a:lnTo>
                      <a:pt x="3468" y="5565"/>
                    </a:lnTo>
                    <a:lnTo>
                      <a:pt x="4017" y="6146"/>
                    </a:lnTo>
                    <a:lnTo>
                      <a:pt x="4565" y="6710"/>
                    </a:lnTo>
                    <a:lnTo>
                      <a:pt x="5146" y="7259"/>
                    </a:lnTo>
                    <a:lnTo>
                      <a:pt x="5726" y="7807"/>
                    </a:lnTo>
                    <a:lnTo>
                      <a:pt x="6307" y="8323"/>
                    </a:lnTo>
                    <a:lnTo>
                      <a:pt x="6920" y="8839"/>
                    </a:lnTo>
                    <a:lnTo>
                      <a:pt x="7533" y="9339"/>
                    </a:lnTo>
                    <a:lnTo>
                      <a:pt x="8162" y="9823"/>
                    </a:lnTo>
                    <a:lnTo>
                      <a:pt x="8791" y="10291"/>
                    </a:lnTo>
                    <a:lnTo>
                      <a:pt x="8855" y="10323"/>
                    </a:lnTo>
                    <a:lnTo>
                      <a:pt x="8920" y="10355"/>
                    </a:lnTo>
                    <a:lnTo>
                      <a:pt x="9081" y="10404"/>
                    </a:lnTo>
                    <a:lnTo>
                      <a:pt x="9226" y="10404"/>
                    </a:lnTo>
                    <a:lnTo>
                      <a:pt x="9387" y="10372"/>
                    </a:lnTo>
                    <a:lnTo>
                      <a:pt x="9532" y="10307"/>
                    </a:lnTo>
                    <a:lnTo>
                      <a:pt x="9662" y="10226"/>
                    </a:lnTo>
                    <a:lnTo>
                      <a:pt x="9774" y="10130"/>
                    </a:lnTo>
                    <a:lnTo>
                      <a:pt x="9855" y="10001"/>
                    </a:lnTo>
                    <a:lnTo>
                      <a:pt x="9936" y="9855"/>
                    </a:lnTo>
                    <a:lnTo>
                      <a:pt x="9968" y="9710"/>
                    </a:lnTo>
                    <a:lnTo>
                      <a:pt x="9968" y="9565"/>
                    </a:lnTo>
                    <a:lnTo>
                      <a:pt x="9936" y="9420"/>
                    </a:lnTo>
                    <a:lnTo>
                      <a:pt x="9887" y="9275"/>
                    </a:lnTo>
                    <a:lnTo>
                      <a:pt x="9807" y="9146"/>
                    </a:lnTo>
                    <a:lnTo>
                      <a:pt x="9710" y="9033"/>
                    </a:lnTo>
                    <a:lnTo>
                      <a:pt x="9581" y="8936"/>
                    </a:lnTo>
                    <a:lnTo>
                      <a:pt x="8984" y="8501"/>
                    </a:lnTo>
                    <a:lnTo>
                      <a:pt x="8403" y="8049"/>
                    </a:lnTo>
                    <a:lnTo>
                      <a:pt x="7823" y="7581"/>
                    </a:lnTo>
                    <a:lnTo>
                      <a:pt x="7258" y="7097"/>
                    </a:lnTo>
                    <a:lnTo>
                      <a:pt x="6710" y="6597"/>
                    </a:lnTo>
                    <a:lnTo>
                      <a:pt x="6162" y="6097"/>
                    </a:lnTo>
                    <a:lnTo>
                      <a:pt x="5629" y="5581"/>
                    </a:lnTo>
                    <a:lnTo>
                      <a:pt x="5113" y="5049"/>
                    </a:lnTo>
                    <a:lnTo>
                      <a:pt x="4613" y="4501"/>
                    </a:lnTo>
                    <a:lnTo>
                      <a:pt x="4113" y="3936"/>
                    </a:lnTo>
                    <a:lnTo>
                      <a:pt x="3629" y="3372"/>
                    </a:lnTo>
                    <a:lnTo>
                      <a:pt x="3162" y="2791"/>
                    </a:lnTo>
                    <a:lnTo>
                      <a:pt x="2710" y="2211"/>
                    </a:lnTo>
                    <a:lnTo>
                      <a:pt x="2275" y="1614"/>
                    </a:lnTo>
                    <a:lnTo>
                      <a:pt x="1855" y="1001"/>
                    </a:lnTo>
                    <a:lnTo>
                      <a:pt x="1452" y="388"/>
                    </a:lnTo>
                    <a:lnTo>
                      <a:pt x="1355" y="259"/>
                    </a:lnTo>
                    <a:lnTo>
                      <a:pt x="1242" y="162"/>
                    </a:lnTo>
                    <a:lnTo>
                      <a:pt x="1113" y="82"/>
                    </a:lnTo>
                    <a:lnTo>
                      <a:pt x="968" y="33"/>
                    </a:lnTo>
                    <a:lnTo>
                      <a:pt x="8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2551678" y="3201988"/>
                <a:ext cx="147159" cy="85618"/>
              </a:xfrm>
              <a:custGeom>
                <a:rect b="b" l="l" r="r" t="t"/>
                <a:pathLst>
                  <a:path extrusionOk="0" h="6888" w="11839">
                    <a:moveTo>
                      <a:pt x="791" y="0"/>
                    </a:moveTo>
                    <a:lnTo>
                      <a:pt x="629" y="33"/>
                    </a:lnTo>
                    <a:lnTo>
                      <a:pt x="484" y="81"/>
                    </a:lnTo>
                    <a:lnTo>
                      <a:pt x="355" y="146"/>
                    </a:lnTo>
                    <a:lnTo>
                      <a:pt x="226" y="242"/>
                    </a:lnTo>
                    <a:lnTo>
                      <a:pt x="129" y="355"/>
                    </a:lnTo>
                    <a:lnTo>
                      <a:pt x="65" y="484"/>
                    </a:lnTo>
                    <a:lnTo>
                      <a:pt x="16" y="629"/>
                    </a:lnTo>
                    <a:lnTo>
                      <a:pt x="0" y="791"/>
                    </a:lnTo>
                    <a:lnTo>
                      <a:pt x="16" y="936"/>
                    </a:lnTo>
                    <a:lnTo>
                      <a:pt x="65" y="1097"/>
                    </a:lnTo>
                    <a:lnTo>
                      <a:pt x="129" y="1226"/>
                    </a:lnTo>
                    <a:lnTo>
                      <a:pt x="226" y="1339"/>
                    </a:lnTo>
                    <a:lnTo>
                      <a:pt x="355" y="1436"/>
                    </a:lnTo>
                    <a:lnTo>
                      <a:pt x="484" y="1516"/>
                    </a:lnTo>
                    <a:lnTo>
                      <a:pt x="629" y="1565"/>
                    </a:lnTo>
                    <a:lnTo>
                      <a:pt x="791" y="1581"/>
                    </a:lnTo>
                    <a:lnTo>
                      <a:pt x="1129" y="1565"/>
                    </a:lnTo>
                    <a:lnTo>
                      <a:pt x="1484" y="1565"/>
                    </a:lnTo>
                    <a:lnTo>
                      <a:pt x="1839" y="1581"/>
                    </a:lnTo>
                    <a:lnTo>
                      <a:pt x="2194" y="1597"/>
                    </a:lnTo>
                    <a:lnTo>
                      <a:pt x="2549" y="1645"/>
                    </a:lnTo>
                    <a:lnTo>
                      <a:pt x="2887" y="1694"/>
                    </a:lnTo>
                    <a:lnTo>
                      <a:pt x="3242" y="1742"/>
                    </a:lnTo>
                    <a:lnTo>
                      <a:pt x="3581" y="1823"/>
                    </a:lnTo>
                    <a:lnTo>
                      <a:pt x="3919" y="1904"/>
                    </a:lnTo>
                    <a:lnTo>
                      <a:pt x="4274" y="2000"/>
                    </a:lnTo>
                    <a:lnTo>
                      <a:pt x="4597" y="2097"/>
                    </a:lnTo>
                    <a:lnTo>
                      <a:pt x="4936" y="2210"/>
                    </a:lnTo>
                    <a:lnTo>
                      <a:pt x="5258" y="2339"/>
                    </a:lnTo>
                    <a:lnTo>
                      <a:pt x="5597" y="2468"/>
                    </a:lnTo>
                    <a:lnTo>
                      <a:pt x="5919" y="2613"/>
                    </a:lnTo>
                    <a:lnTo>
                      <a:pt x="6226" y="2774"/>
                    </a:lnTo>
                    <a:lnTo>
                      <a:pt x="6532" y="2936"/>
                    </a:lnTo>
                    <a:lnTo>
                      <a:pt x="6839" y="3113"/>
                    </a:lnTo>
                    <a:lnTo>
                      <a:pt x="7145" y="3291"/>
                    </a:lnTo>
                    <a:lnTo>
                      <a:pt x="7436" y="3484"/>
                    </a:lnTo>
                    <a:lnTo>
                      <a:pt x="7726" y="3694"/>
                    </a:lnTo>
                    <a:lnTo>
                      <a:pt x="8016" y="3903"/>
                    </a:lnTo>
                    <a:lnTo>
                      <a:pt x="8290" y="4129"/>
                    </a:lnTo>
                    <a:lnTo>
                      <a:pt x="8548" y="4355"/>
                    </a:lnTo>
                    <a:lnTo>
                      <a:pt x="8806" y="4597"/>
                    </a:lnTo>
                    <a:lnTo>
                      <a:pt x="9064" y="4839"/>
                    </a:lnTo>
                    <a:lnTo>
                      <a:pt x="9306" y="5097"/>
                    </a:lnTo>
                    <a:lnTo>
                      <a:pt x="9532" y="5355"/>
                    </a:lnTo>
                    <a:lnTo>
                      <a:pt x="9758" y="5629"/>
                    </a:lnTo>
                    <a:lnTo>
                      <a:pt x="9984" y="5920"/>
                    </a:lnTo>
                    <a:lnTo>
                      <a:pt x="10193" y="6210"/>
                    </a:lnTo>
                    <a:lnTo>
                      <a:pt x="10387" y="6500"/>
                    </a:lnTo>
                    <a:lnTo>
                      <a:pt x="10484" y="6629"/>
                    </a:lnTo>
                    <a:lnTo>
                      <a:pt x="10597" y="6726"/>
                    </a:lnTo>
                    <a:lnTo>
                      <a:pt x="10726" y="6807"/>
                    </a:lnTo>
                    <a:lnTo>
                      <a:pt x="10871" y="6855"/>
                    </a:lnTo>
                    <a:lnTo>
                      <a:pt x="11016" y="6887"/>
                    </a:lnTo>
                    <a:lnTo>
                      <a:pt x="11161" y="6871"/>
                    </a:lnTo>
                    <a:lnTo>
                      <a:pt x="11322" y="6839"/>
                    </a:lnTo>
                    <a:lnTo>
                      <a:pt x="11468" y="6774"/>
                    </a:lnTo>
                    <a:lnTo>
                      <a:pt x="11581" y="6694"/>
                    </a:lnTo>
                    <a:lnTo>
                      <a:pt x="11677" y="6581"/>
                    </a:lnTo>
                    <a:lnTo>
                      <a:pt x="11758" y="6452"/>
                    </a:lnTo>
                    <a:lnTo>
                      <a:pt x="11822" y="6307"/>
                    </a:lnTo>
                    <a:lnTo>
                      <a:pt x="11839" y="6145"/>
                    </a:lnTo>
                    <a:lnTo>
                      <a:pt x="11839" y="6000"/>
                    </a:lnTo>
                    <a:lnTo>
                      <a:pt x="11806" y="5855"/>
                    </a:lnTo>
                    <a:lnTo>
                      <a:pt x="11742" y="5710"/>
                    </a:lnTo>
                    <a:lnTo>
                      <a:pt x="11516" y="5371"/>
                    </a:lnTo>
                    <a:lnTo>
                      <a:pt x="11274" y="5049"/>
                    </a:lnTo>
                    <a:lnTo>
                      <a:pt x="11032" y="4726"/>
                    </a:lnTo>
                    <a:lnTo>
                      <a:pt x="10774" y="4403"/>
                    </a:lnTo>
                    <a:lnTo>
                      <a:pt x="10516" y="4113"/>
                    </a:lnTo>
                    <a:lnTo>
                      <a:pt x="10226" y="3807"/>
                    </a:lnTo>
                    <a:lnTo>
                      <a:pt x="9952" y="3533"/>
                    </a:lnTo>
                    <a:lnTo>
                      <a:pt x="9645" y="3258"/>
                    </a:lnTo>
                    <a:lnTo>
                      <a:pt x="9355" y="2984"/>
                    </a:lnTo>
                    <a:lnTo>
                      <a:pt x="9032" y="2726"/>
                    </a:lnTo>
                    <a:lnTo>
                      <a:pt x="8710" y="2484"/>
                    </a:lnTo>
                    <a:lnTo>
                      <a:pt x="8387" y="2242"/>
                    </a:lnTo>
                    <a:lnTo>
                      <a:pt x="8048" y="2016"/>
                    </a:lnTo>
                    <a:lnTo>
                      <a:pt x="7710" y="1807"/>
                    </a:lnTo>
                    <a:lnTo>
                      <a:pt x="7371" y="1613"/>
                    </a:lnTo>
                    <a:lnTo>
                      <a:pt x="7016" y="1420"/>
                    </a:lnTo>
                    <a:lnTo>
                      <a:pt x="6645" y="1226"/>
                    </a:lnTo>
                    <a:lnTo>
                      <a:pt x="6290" y="1065"/>
                    </a:lnTo>
                    <a:lnTo>
                      <a:pt x="5919" y="904"/>
                    </a:lnTo>
                    <a:lnTo>
                      <a:pt x="5532" y="758"/>
                    </a:lnTo>
                    <a:lnTo>
                      <a:pt x="5161" y="629"/>
                    </a:lnTo>
                    <a:lnTo>
                      <a:pt x="4774" y="500"/>
                    </a:lnTo>
                    <a:lnTo>
                      <a:pt x="4387" y="404"/>
                    </a:lnTo>
                    <a:lnTo>
                      <a:pt x="4000" y="307"/>
                    </a:lnTo>
                    <a:lnTo>
                      <a:pt x="3597" y="210"/>
                    </a:lnTo>
                    <a:lnTo>
                      <a:pt x="3210" y="146"/>
                    </a:lnTo>
                    <a:lnTo>
                      <a:pt x="2807" y="97"/>
                    </a:lnTo>
                    <a:lnTo>
                      <a:pt x="2403" y="49"/>
                    </a:lnTo>
                    <a:lnTo>
                      <a:pt x="2000" y="17"/>
                    </a:lnTo>
                    <a:lnTo>
                      <a:pt x="159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2646707" y="3103154"/>
                <a:ext cx="90428" cy="54133"/>
              </a:xfrm>
              <a:custGeom>
                <a:rect b="b" l="l" r="r" t="t"/>
                <a:pathLst>
                  <a:path extrusionOk="0" h="4355" w="7275">
                    <a:moveTo>
                      <a:pt x="629" y="0"/>
                    </a:moveTo>
                    <a:lnTo>
                      <a:pt x="549" y="16"/>
                    </a:lnTo>
                    <a:lnTo>
                      <a:pt x="484" y="48"/>
                    </a:lnTo>
                    <a:lnTo>
                      <a:pt x="355" y="129"/>
                    </a:lnTo>
                    <a:lnTo>
                      <a:pt x="226" y="226"/>
                    </a:lnTo>
                    <a:lnTo>
                      <a:pt x="129" y="355"/>
                    </a:lnTo>
                    <a:lnTo>
                      <a:pt x="65" y="500"/>
                    </a:lnTo>
                    <a:lnTo>
                      <a:pt x="16" y="645"/>
                    </a:lnTo>
                    <a:lnTo>
                      <a:pt x="0" y="790"/>
                    </a:lnTo>
                    <a:lnTo>
                      <a:pt x="16" y="952"/>
                    </a:lnTo>
                    <a:lnTo>
                      <a:pt x="65" y="1097"/>
                    </a:lnTo>
                    <a:lnTo>
                      <a:pt x="129" y="1226"/>
                    </a:lnTo>
                    <a:lnTo>
                      <a:pt x="226" y="1339"/>
                    </a:lnTo>
                    <a:lnTo>
                      <a:pt x="355" y="1419"/>
                    </a:lnTo>
                    <a:lnTo>
                      <a:pt x="484" y="1484"/>
                    </a:lnTo>
                    <a:lnTo>
                      <a:pt x="629" y="1548"/>
                    </a:lnTo>
                    <a:lnTo>
                      <a:pt x="774" y="1565"/>
                    </a:lnTo>
                    <a:lnTo>
                      <a:pt x="1500" y="1661"/>
                    </a:lnTo>
                    <a:lnTo>
                      <a:pt x="2226" y="1774"/>
                    </a:lnTo>
                    <a:lnTo>
                      <a:pt x="2597" y="1855"/>
                    </a:lnTo>
                    <a:lnTo>
                      <a:pt x="2952" y="1935"/>
                    </a:lnTo>
                    <a:lnTo>
                      <a:pt x="3307" y="2048"/>
                    </a:lnTo>
                    <a:lnTo>
                      <a:pt x="3661" y="2161"/>
                    </a:lnTo>
                    <a:lnTo>
                      <a:pt x="4000" y="2306"/>
                    </a:lnTo>
                    <a:lnTo>
                      <a:pt x="4323" y="2452"/>
                    </a:lnTo>
                    <a:lnTo>
                      <a:pt x="4629" y="2645"/>
                    </a:lnTo>
                    <a:lnTo>
                      <a:pt x="4919" y="2855"/>
                    </a:lnTo>
                    <a:lnTo>
                      <a:pt x="5177" y="3081"/>
                    </a:lnTo>
                    <a:lnTo>
                      <a:pt x="5306" y="3210"/>
                    </a:lnTo>
                    <a:lnTo>
                      <a:pt x="5419" y="3355"/>
                    </a:lnTo>
                    <a:lnTo>
                      <a:pt x="5532" y="3484"/>
                    </a:lnTo>
                    <a:lnTo>
                      <a:pt x="5629" y="3645"/>
                    </a:lnTo>
                    <a:lnTo>
                      <a:pt x="5726" y="3806"/>
                    </a:lnTo>
                    <a:lnTo>
                      <a:pt x="5823" y="3968"/>
                    </a:lnTo>
                    <a:lnTo>
                      <a:pt x="5855" y="4032"/>
                    </a:lnTo>
                    <a:lnTo>
                      <a:pt x="5903" y="4097"/>
                    </a:lnTo>
                    <a:lnTo>
                      <a:pt x="6016" y="4210"/>
                    </a:lnTo>
                    <a:lnTo>
                      <a:pt x="6145" y="4274"/>
                    </a:lnTo>
                    <a:lnTo>
                      <a:pt x="6290" y="4322"/>
                    </a:lnTo>
                    <a:lnTo>
                      <a:pt x="6452" y="4355"/>
                    </a:lnTo>
                    <a:lnTo>
                      <a:pt x="6613" y="4355"/>
                    </a:lnTo>
                    <a:lnTo>
                      <a:pt x="6758" y="4306"/>
                    </a:lnTo>
                    <a:lnTo>
                      <a:pt x="6887" y="4258"/>
                    </a:lnTo>
                    <a:lnTo>
                      <a:pt x="7016" y="4161"/>
                    </a:lnTo>
                    <a:lnTo>
                      <a:pt x="7129" y="4048"/>
                    </a:lnTo>
                    <a:lnTo>
                      <a:pt x="7194" y="3919"/>
                    </a:lnTo>
                    <a:lnTo>
                      <a:pt x="7242" y="3774"/>
                    </a:lnTo>
                    <a:lnTo>
                      <a:pt x="7274" y="3629"/>
                    </a:lnTo>
                    <a:lnTo>
                      <a:pt x="7258" y="3484"/>
                    </a:lnTo>
                    <a:lnTo>
                      <a:pt x="7226" y="3323"/>
                    </a:lnTo>
                    <a:lnTo>
                      <a:pt x="7177" y="3177"/>
                    </a:lnTo>
                    <a:lnTo>
                      <a:pt x="7064" y="2968"/>
                    </a:lnTo>
                    <a:lnTo>
                      <a:pt x="6935" y="2758"/>
                    </a:lnTo>
                    <a:lnTo>
                      <a:pt x="6806" y="2548"/>
                    </a:lnTo>
                    <a:lnTo>
                      <a:pt x="6661" y="2371"/>
                    </a:lnTo>
                    <a:lnTo>
                      <a:pt x="6500" y="2194"/>
                    </a:lnTo>
                    <a:lnTo>
                      <a:pt x="6355" y="2016"/>
                    </a:lnTo>
                    <a:lnTo>
                      <a:pt x="6177" y="1855"/>
                    </a:lnTo>
                    <a:lnTo>
                      <a:pt x="6016" y="1710"/>
                    </a:lnTo>
                    <a:lnTo>
                      <a:pt x="5839" y="1565"/>
                    </a:lnTo>
                    <a:lnTo>
                      <a:pt x="5645" y="1435"/>
                    </a:lnTo>
                    <a:lnTo>
                      <a:pt x="5258" y="1194"/>
                    </a:lnTo>
                    <a:lnTo>
                      <a:pt x="4855" y="984"/>
                    </a:lnTo>
                    <a:lnTo>
                      <a:pt x="4436" y="806"/>
                    </a:lnTo>
                    <a:lnTo>
                      <a:pt x="3984" y="645"/>
                    </a:lnTo>
                    <a:lnTo>
                      <a:pt x="3548" y="500"/>
                    </a:lnTo>
                    <a:lnTo>
                      <a:pt x="3081" y="387"/>
                    </a:lnTo>
                    <a:lnTo>
                      <a:pt x="2629" y="290"/>
                    </a:lnTo>
                    <a:lnTo>
                      <a:pt x="2161" y="194"/>
                    </a:lnTo>
                    <a:lnTo>
                      <a:pt x="1694" y="129"/>
                    </a:lnTo>
                    <a:lnTo>
                      <a:pt x="7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2726497" y="2864380"/>
                <a:ext cx="164809" cy="192864"/>
              </a:xfrm>
              <a:custGeom>
                <a:rect b="b" l="l" r="r" t="t"/>
                <a:pathLst>
                  <a:path extrusionOk="0" h="15516" w="13259">
                    <a:moveTo>
                      <a:pt x="742" y="0"/>
                    </a:moveTo>
                    <a:lnTo>
                      <a:pt x="581" y="32"/>
                    </a:lnTo>
                    <a:lnTo>
                      <a:pt x="436" y="81"/>
                    </a:lnTo>
                    <a:lnTo>
                      <a:pt x="307" y="177"/>
                    </a:lnTo>
                    <a:lnTo>
                      <a:pt x="194" y="274"/>
                    </a:lnTo>
                    <a:lnTo>
                      <a:pt x="97" y="403"/>
                    </a:lnTo>
                    <a:lnTo>
                      <a:pt x="33" y="548"/>
                    </a:lnTo>
                    <a:lnTo>
                      <a:pt x="0" y="694"/>
                    </a:lnTo>
                    <a:lnTo>
                      <a:pt x="0" y="839"/>
                    </a:lnTo>
                    <a:lnTo>
                      <a:pt x="0" y="919"/>
                    </a:lnTo>
                    <a:lnTo>
                      <a:pt x="33" y="1000"/>
                    </a:lnTo>
                    <a:lnTo>
                      <a:pt x="371" y="1871"/>
                    </a:lnTo>
                    <a:lnTo>
                      <a:pt x="742" y="2742"/>
                    </a:lnTo>
                    <a:lnTo>
                      <a:pt x="1129" y="3581"/>
                    </a:lnTo>
                    <a:lnTo>
                      <a:pt x="1549" y="4419"/>
                    </a:lnTo>
                    <a:lnTo>
                      <a:pt x="2000" y="5258"/>
                    </a:lnTo>
                    <a:lnTo>
                      <a:pt x="2468" y="6064"/>
                    </a:lnTo>
                    <a:lnTo>
                      <a:pt x="2968" y="6855"/>
                    </a:lnTo>
                    <a:lnTo>
                      <a:pt x="3484" y="7645"/>
                    </a:lnTo>
                    <a:lnTo>
                      <a:pt x="4032" y="8403"/>
                    </a:lnTo>
                    <a:lnTo>
                      <a:pt x="4613" y="9145"/>
                    </a:lnTo>
                    <a:lnTo>
                      <a:pt x="5194" y="9871"/>
                    </a:lnTo>
                    <a:lnTo>
                      <a:pt x="5807" y="10580"/>
                    </a:lnTo>
                    <a:lnTo>
                      <a:pt x="6452" y="11274"/>
                    </a:lnTo>
                    <a:lnTo>
                      <a:pt x="7113" y="11935"/>
                    </a:lnTo>
                    <a:lnTo>
                      <a:pt x="7790" y="12596"/>
                    </a:lnTo>
                    <a:lnTo>
                      <a:pt x="8500" y="13209"/>
                    </a:lnTo>
                    <a:lnTo>
                      <a:pt x="8903" y="13580"/>
                    </a:lnTo>
                    <a:lnTo>
                      <a:pt x="9339" y="13935"/>
                    </a:lnTo>
                    <a:lnTo>
                      <a:pt x="9790" y="14290"/>
                    </a:lnTo>
                    <a:lnTo>
                      <a:pt x="10242" y="14612"/>
                    </a:lnTo>
                    <a:lnTo>
                      <a:pt x="10484" y="14758"/>
                    </a:lnTo>
                    <a:lnTo>
                      <a:pt x="10726" y="14903"/>
                    </a:lnTo>
                    <a:lnTo>
                      <a:pt x="10968" y="15048"/>
                    </a:lnTo>
                    <a:lnTo>
                      <a:pt x="11226" y="15161"/>
                    </a:lnTo>
                    <a:lnTo>
                      <a:pt x="11468" y="15274"/>
                    </a:lnTo>
                    <a:lnTo>
                      <a:pt x="11742" y="15370"/>
                    </a:lnTo>
                    <a:lnTo>
                      <a:pt x="12000" y="15451"/>
                    </a:lnTo>
                    <a:lnTo>
                      <a:pt x="12274" y="15500"/>
                    </a:lnTo>
                    <a:lnTo>
                      <a:pt x="12435" y="15516"/>
                    </a:lnTo>
                    <a:lnTo>
                      <a:pt x="12581" y="15516"/>
                    </a:lnTo>
                    <a:lnTo>
                      <a:pt x="12726" y="15483"/>
                    </a:lnTo>
                    <a:lnTo>
                      <a:pt x="12871" y="15419"/>
                    </a:lnTo>
                    <a:lnTo>
                      <a:pt x="12984" y="15338"/>
                    </a:lnTo>
                    <a:lnTo>
                      <a:pt x="13097" y="15241"/>
                    </a:lnTo>
                    <a:lnTo>
                      <a:pt x="13177" y="15112"/>
                    </a:lnTo>
                    <a:lnTo>
                      <a:pt x="13242" y="14951"/>
                    </a:lnTo>
                    <a:lnTo>
                      <a:pt x="13258" y="14806"/>
                    </a:lnTo>
                    <a:lnTo>
                      <a:pt x="13258" y="14661"/>
                    </a:lnTo>
                    <a:lnTo>
                      <a:pt x="13226" y="14500"/>
                    </a:lnTo>
                    <a:lnTo>
                      <a:pt x="13161" y="14354"/>
                    </a:lnTo>
                    <a:lnTo>
                      <a:pt x="13081" y="14225"/>
                    </a:lnTo>
                    <a:lnTo>
                      <a:pt x="12968" y="14129"/>
                    </a:lnTo>
                    <a:lnTo>
                      <a:pt x="12839" y="14048"/>
                    </a:lnTo>
                    <a:lnTo>
                      <a:pt x="12774" y="14016"/>
                    </a:lnTo>
                    <a:lnTo>
                      <a:pt x="12694" y="14000"/>
                    </a:lnTo>
                    <a:lnTo>
                      <a:pt x="12484" y="13951"/>
                    </a:lnTo>
                    <a:lnTo>
                      <a:pt x="12274" y="13887"/>
                    </a:lnTo>
                    <a:lnTo>
                      <a:pt x="12065" y="13822"/>
                    </a:lnTo>
                    <a:lnTo>
                      <a:pt x="11871" y="13725"/>
                    </a:lnTo>
                    <a:lnTo>
                      <a:pt x="11677" y="13645"/>
                    </a:lnTo>
                    <a:lnTo>
                      <a:pt x="11484" y="13532"/>
                    </a:lnTo>
                    <a:lnTo>
                      <a:pt x="11113" y="13306"/>
                    </a:lnTo>
                    <a:lnTo>
                      <a:pt x="10758" y="13064"/>
                    </a:lnTo>
                    <a:lnTo>
                      <a:pt x="10419" y="12790"/>
                    </a:lnTo>
                    <a:lnTo>
                      <a:pt x="9758" y="12242"/>
                    </a:lnTo>
                    <a:lnTo>
                      <a:pt x="9097" y="11661"/>
                    </a:lnTo>
                    <a:lnTo>
                      <a:pt x="8452" y="11064"/>
                    </a:lnTo>
                    <a:lnTo>
                      <a:pt x="7823" y="10451"/>
                    </a:lnTo>
                    <a:lnTo>
                      <a:pt x="7226" y="9806"/>
                    </a:lnTo>
                    <a:lnTo>
                      <a:pt x="6629" y="9145"/>
                    </a:lnTo>
                    <a:lnTo>
                      <a:pt x="6081" y="8484"/>
                    </a:lnTo>
                    <a:lnTo>
                      <a:pt x="5532" y="7790"/>
                    </a:lnTo>
                    <a:lnTo>
                      <a:pt x="5016" y="7097"/>
                    </a:lnTo>
                    <a:lnTo>
                      <a:pt x="4516" y="6371"/>
                    </a:lnTo>
                    <a:lnTo>
                      <a:pt x="4049" y="5629"/>
                    </a:lnTo>
                    <a:lnTo>
                      <a:pt x="3581" y="4887"/>
                    </a:lnTo>
                    <a:lnTo>
                      <a:pt x="3162" y="4129"/>
                    </a:lnTo>
                    <a:lnTo>
                      <a:pt x="2710" y="3258"/>
                    </a:lnTo>
                    <a:lnTo>
                      <a:pt x="2291" y="2387"/>
                    </a:lnTo>
                    <a:lnTo>
                      <a:pt x="1904" y="1484"/>
                    </a:lnTo>
                    <a:lnTo>
                      <a:pt x="1533" y="581"/>
                    </a:lnTo>
                    <a:lnTo>
                      <a:pt x="1468" y="436"/>
                    </a:lnTo>
                    <a:lnTo>
                      <a:pt x="1387" y="306"/>
                    </a:lnTo>
                    <a:lnTo>
                      <a:pt x="1291" y="210"/>
                    </a:lnTo>
                    <a:lnTo>
                      <a:pt x="1162" y="113"/>
                    </a:lnTo>
                    <a:lnTo>
                      <a:pt x="1033" y="48"/>
                    </a:lnTo>
                    <a:lnTo>
                      <a:pt x="887" y="16"/>
                    </a:lnTo>
                    <a:lnTo>
                      <a:pt x="7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2901913" y="2670505"/>
                <a:ext cx="110876" cy="127320"/>
              </a:xfrm>
              <a:custGeom>
                <a:rect b="b" l="l" r="r" t="t"/>
                <a:pathLst>
                  <a:path extrusionOk="0" h="10243" w="8920">
                    <a:moveTo>
                      <a:pt x="711" y="1"/>
                    </a:moveTo>
                    <a:lnTo>
                      <a:pt x="565" y="33"/>
                    </a:lnTo>
                    <a:lnTo>
                      <a:pt x="420" y="81"/>
                    </a:lnTo>
                    <a:lnTo>
                      <a:pt x="307" y="146"/>
                    </a:lnTo>
                    <a:lnTo>
                      <a:pt x="194" y="243"/>
                    </a:lnTo>
                    <a:lnTo>
                      <a:pt x="98" y="356"/>
                    </a:lnTo>
                    <a:lnTo>
                      <a:pt x="33" y="485"/>
                    </a:lnTo>
                    <a:lnTo>
                      <a:pt x="1" y="630"/>
                    </a:lnTo>
                    <a:lnTo>
                      <a:pt x="1" y="791"/>
                    </a:lnTo>
                    <a:lnTo>
                      <a:pt x="33" y="952"/>
                    </a:lnTo>
                    <a:lnTo>
                      <a:pt x="162" y="1323"/>
                    </a:lnTo>
                    <a:lnTo>
                      <a:pt x="291" y="1694"/>
                    </a:lnTo>
                    <a:lnTo>
                      <a:pt x="436" y="2049"/>
                    </a:lnTo>
                    <a:lnTo>
                      <a:pt x="598" y="2404"/>
                    </a:lnTo>
                    <a:lnTo>
                      <a:pt x="775" y="2743"/>
                    </a:lnTo>
                    <a:lnTo>
                      <a:pt x="952" y="3081"/>
                    </a:lnTo>
                    <a:lnTo>
                      <a:pt x="1146" y="3420"/>
                    </a:lnTo>
                    <a:lnTo>
                      <a:pt x="1340" y="3743"/>
                    </a:lnTo>
                    <a:lnTo>
                      <a:pt x="1549" y="4065"/>
                    </a:lnTo>
                    <a:lnTo>
                      <a:pt x="1775" y="4388"/>
                    </a:lnTo>
                    <a:lnTo>
                      <a:pt x="2227" y="5001"/>
                    </a:lnTo>
                    <a:lnTo>
                      <a:pt x="2710" y="5614"/>
                    </a:lnTo>
                    <a:lnTo>
                      <a:pt x="3210" y="6194"/>
                    </a:lnTo>
                    <a:lnTo>
                      <a:pt x="3727" y="6743"/>
                    </a:lnTo>
                    <a:lnTo>
                      <a:pt x="4243" y="7275"/>
                    </a:lnTo>
                    <a:lnTo>
                      <a:pt x="4775" y="7807"/>
                    </a:lnTo>
                    <a:lnTo>
                      <a:pt x="5307" y="8323"/>
                    </a:lnTo>
                    <a:lnTo>
                      <a:pt x="5904" y="8904"/>
                    </a:lnTo>
                    <a:lnTo>
                      <a:pt x="6210" y="9178"/>
                    </a:lnTo>
                    <a:lnTo>
                      <a:pt x="6517" y="9436"/>
                    </a:lnTo>
                    <a:lnTo>
                      <a:pt x="6839" y="9678"/>
                    </a:lnTo>
                    <a:lnTo>
                      <a:pt x="7194" y="9888"/>
                    </a:lnTo>
                    <a:lnTo>
                      <a:pt x="7372" y="9984"/>
                    </a:lnTo>
                    <a:lnTo>
                      <a:pt x="7565" y="10065"/>
                    </a:lnTo>
                    <a:lnTo>
                      <a:pt x="7759" y="10146"/>
                    </a:lnTo>
                    <a:lnTo>
                      <a:pt x="7952" y="10210"/>
                    </a:lnTo>
                    <a:lnTo>
                      <a:pt x="8130" y="10242"/>
                    </a:lnTo>
                    <a:lnTo>
                      <a:pt x="8291" y="10242"/>
                    </a:lnTo>
                    <a:lnTo>
                      <a:pt x="8436" y="10194"/>
                    </a:lnTo>
                    <a:lnTo>
                      <a:pt x="8565" y="10130"/>
                    </a:lnTo>
                    <a:lnTo>
                      <a:pt x="8678" y="10033"/>
                    </a:lnTo>
                    <a:lnTo>
                      <a:pt x="8759" y="9920"/>
                    </a:lnTo>
                    <a:lnTo>
                      <a:pt x="8839" y="9807"/>
                    </a:lnTo>
                    <a:lnTo>
                      <a:pt x="8888" y="9662"/>
                    </a:lnTo>
                    <a:lnTo>
                      <a:pt x="8920" y="9517"/>
                    </a:lnTo>
                    <a:lnTo>
                      <a:pt x="8920" y="9371"/>
                    </a:lnTo>
                    <a:lnTo>
                      <a:pt x="8888" y="9226"/>
                    </a:lnTo>
                    <a:lnTo>
                      <a:pt x="8839" y="9097"/>
                    </a:lnTo>
                    <a:lnTo>
                      <a:pt x="8775" y="8968"/>
                    </a:lnTo>
                    <a:lnTo>
                      <a:pt x="8662" y="8855"/>
                    </a:lnTo>
                    <a:lnTo>
                      <a:pt x="8533" y="8759"/>
                    </a:lnTo>
                    <a:lnTo>
                      <a:pt x="8372" y="8694"/>
                    </a:lnTo>
                    <a:lnTo>
                      <a:pt x="8210" y="8646"/>
                    </a:lnTo>
                    <a:lnTo>
                      <a:pt x="8065" y="8581"/>
                    </a:lnTo>
                    <a:lnTo>
                      <a:pt x="7904" y="8517"/>
                    </a:lnTo>
                    <a:lnTo>
                      <a:pt x="7759" y="8420"/>
                    </a:lnTo>
                    <a:lnTo>
                      <a:pt x="7485" y="8242"/>
                    </a:lnTo>
                    <a:lnTo>
                      <a:pt x="7226" y="8017"/>
                    </a:lnTo>
                    <a:lnTo>
                      <a:pt x="6968" y="7791"/>
                    </a:lnTo>
                    <a:lnTo>
                      <a:pt x="6726" y="7549"/>
                    </a:lnTo>
                    <a:lnTo>
                      <a:pt x="6259" y="7065"/>
                    </a:lnTo>
                    <a:lnTo>
                      <a:pt x="5759" y="6581"/>
                    </a:lnTo>
                    <a:lnTo>
                      <a:pt x="5275" y="6097"/>
                    </a:lnTo>
                    <a:lnTo>
                      <a:pt x="4791" y="5597"/>
                    </a:lnTo>
                    <a:lnTo>
                      <a:pt x="4323" y="5081"/>
                    </a:lnTo>
                    <a:lnTo>
                      <a:pt x="3888" y="4581"/>
                    </a:lnTo>
                    <a:lnTo>
                      <a:pt x="3468" y="4065"/>
                    </a:lnTo>
                    <a:lnTo>
                      <a:pt x="3065" y="3517"/>
                    </a:lnTo>
                    <a:lnTo>
                      <a:pt x="2694" y="2968"/>
                    </a:lnTo>
                    <a:lnTo>
                      <a:pt x="2339" y="2388"/>
                    </a:lnTo>
                    <a:lnTo>
                      <a:pt x="2178" y="2098"/>
                    </a:lnTo>
                    <a:lnTo>
                      <a:pt x="2033" y="1791"/>
                    </a:lnTo>
                    <a:lnTo>
                      <a:pt x="1904" y="1485"/>
                    </a:lnTo>
                    <a:lnTo>
                      <a:pt x="1775" y="1178"/>
                    </a:lnTo>
                    <a:lnTo>
                      <a:pt x="1646" y="856"/>
                    </a:lnTo>
                    <a:lnTo>
                      <a:pt x="1549" y="549"/>
                    </a:lnTo>
                    <a:lnTo>
                      <a:pt x="1469" y="372"/>
                    </a:lnTo>
                    <a:lnTo>
                      <a:pt x="1388" y="243"/>
                    </a:lnTo>
                    <a:lnTo>
                      <a:pt x="1275" y="146"/>
                    </a:lnTo>
                    <a:lnTo>
                      <a:pt x="1146" y="65"/>
                    </a:lnTo>
                    <a:lnTo>
                      <a:pt x="1001" y="17"/>
                    </a:lnTo>
                    <a:lnTo>
                      <a:pt x="8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3114633" y="2403066"/>
                <a:ext cx="98446" cy="86824"/>
              </a:xfrm>
              <a:custGeom>
                <a:rect b="b" l="l" r="r" t="t"/>
                <a:pathLst>
                  <a:path extrusionOk="0" h="6985" w="7920">
                    <a:moveTo>
                      <a:pt x="694" y="0"/>
                    </a:moveTo>
                    <a:lnTo>
                      <a:pt x="549" y="33"/>
                    </a:lnTo>
                    <a:lnTo>
                      <a:pt x="403" y="97"/>
                    </a:lnTo>
                    <a:lnTo>
                      <a:pt x="274" y="178"/>
                    </a:lnTo>
                    <a:lnTo>
                      <a:pt x="178" y="291"/>
                    </a:lnTo>
                    <a:lnTo>
                      <a:pt x="97" y="436"/>
                    </a:lnTo>
                    <a:lnTo>
                      <a:pt x="33" y="581"/>
                    </a:lnTo>
                    <a:lnTo>
                      <a:pt x="0" y="726"/>
                    </a:lnTo>
                    <a:lnTo>
                      <a:pt x="16" y="888"/>
                    </a:lnTo>
                    <a:lnTo>
                      <a:pt x="49" y="1033"/>
                    </a:lnTo>
                    <a:lnTo>
                      <a:pt x="81" y="1097"/>
                    </a:lnTo>
                    <a:lnTo>
                      <a:pt x="113" y="1162"/>
                    </a:lnTo>
                    <a:lnTo>
                      <a:pt x="452" y="1613"/>
                    </a:lnTo>
                    <a:lnTo>
                      <a:pt x="791" y="2049"/>
                    </a:lnTo>
                    <a:lnTo>
                      <a:pt x="1145" y="2468"/>
                    </a:lnTo>
                    <a:lnTo>
                      <a:pt x="1516" y="2871"/>
                    </a:lnTo>
                    <a:lnTo>
                      <a:pt x="1903" y="3275"/>
                    </a:lnTo>
                    <a:lnTo>
                      <a:pt x="2291" y="3662"/>
                    </a:lnTo>
                    <a:lnTo>
                      <a:pt x="2694" y="4049"/>
                    </a:lnTo>
                    <a:lnTo>
                      <a:pt x="3097" y="4420"/>
                    </a:lnTo>
                    <a:lnTo>
                      <a:pt x="3516" y="4774"/>
                    </a:lnTo>
                    <a:lnTo>
                      <a:pt x="3952" y="5113"/>
                    </a:lnTo>
                    <a:lnTo>
                      <a:pt x="4403" y="5436"/>
                    </a:lnTo>
                    <a:lnTo>
                      <a:pt x="4855" y="5758"/>
                    </a:lnTo>
                    <a:lnTo>
                      <a:pt x="5307" y="6065"/>
                    </a:lnTo>
                    <a:lnTo>
                      <a:pt x="5774" y="6355"/>
                    </a:lnTo>
                    <a:lnTo>
                      <a:pt x="6258" y="6629"/>
                    </a:lnTo>
                    <a:lnTo>
                      <a:pt x="6742" y="6887"/>
                    </a:lnTo>
                    <a:lnTo>
                      <a:pt x="6887" y="6952"/>
                    </a:lnTo>
                    <a:lnTo>
                      <a:pt x="7048" y="6984"/>
                    </a:lnTo>
                    <a:lnTo>
                      <a:pt x="7194" y="6984"/>
                    </a:lnTo>
                    <a:lnTo>
                      <a:pt x="7339" y="6968"/>
                    </a:lnTo>
                    <a:lnTo>
                      <a:pt x="7484" y="6920"/>
                    </a:lnTo>
                    <a:lnTo>
                      <a:pt x="7613" y="6839"/>
                    </a:lnTo>
                    <a:lnTo>
                      <a:pt x="7726" y="6742"/>
                    </a:lnTo>
                    <a:lnTo>
                      <a:pt x="7823" y="6613"/>
                    </a:lnTo>
                    <a:lnTo>
                      <a:pt x="7887" y="6468"/>
                    </a:lnTo>
                    <a:lnTo>
                      <a:pt x="7919" y="6323"/>
                    </a:lnTo>
                    <a:lnTo>
                      <a:pt x="7919" y="6178"/>
                    </a:lnTo>
                    <a:lnTo>
                      <a:pt x="7903" y="6016"/>
                    </a:lnTo>
                    <a:lnTo>
                      <a:pt x="7855" y="5871"/>
                    </a:lnTo>
                    <a:lnTo>
                      <a:pt x="7774" y="5742"/>
                    </a:lnTo>
                    <a:lnTo>
                      <a:pt x="7661" y="5629"/>
                    </a:lnTo>
                    <a:lnTo>
                      <a:pt x="7532" y="5549"/>
                    </a:lnTo>
                    <a:lnTo>
                      <a:pt x="7097" y="5307"/>
                    </a:lnTo>
                    <a:lnTo>
                      <a:pt x="6661" y="5049"/>
                    </a:lnTo>
                    <a:lnTo>
                      <a:pt x="6226" y="4791"/>
                    </a:lnTo>
                    <a:lnTo>
                      <a:pt x="5807" y="4516"/>
                    </a:lnTo>
                    <a:lnTo>
                      <a:pt x="5403" y="4242"/>
                    </a:lnTo>
                    <a:lnTo>
                      <a:pt x="4984" y="3936"/>
                    </a:lnTo>
                    <a:lnTo>
                      <a:pt x="4597" y="3629"/>
                    </a:lnTo>
                    <a:lnTo>
                      <a:pt x="4210" y="3307"/>
                    </a:lnTo>
                    <a:lnTo>
                      <a:pt x="3823" y="2984"/>
                    </a:lnTo>
                    <a:lnTo>
                      <a:pt x="3452" y="2646"/>
                    </a:lnTo>
                    <a:lnTo>
                      <a:pt x="3097" y="2291"/>
                    </a:lnTo>
                    <a:lnTo>
                      <a:pt x="2758" y="1920"/>
                    </a:lnTo>
                    <a:lnTo>
                      <a:pt x="2420" y="1549"/>
                    </a:lnTo>
                    <a:lnTo>
                      <a:pt x="2097" y="1178"/>
                    </a:lnTo>
                    <a:lnTo>
                      <a:pt x="1774" y="775"/>
                    </a:lnTo>
                    <a:lnTo>
                      <a:pt x="1468" y="371"/>
                    </a:lnTo>
                    <a:lnTo>
                      <a:pt x="1371" y="259"/>
                    </a:lnTo>
                    <a:lnTo>
                      <a:pt x="1258" y="162"/>
                    </a:lnTo>
                    <a:lnTo>
                      <a:pt x="1129" y="81"/>
                    </a:lnTo>
                    <a:lnTo>
                      <a:pt x="984" y="17"/>
                    </a:lnTo>
                    <a:lnTo>
                      <a:pt x="8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2538850" y="2292996"/>
                <a:ext cx="825974" cy="959298"/>
              </a:xfrm>
              <a:custGeom>
                <a:rect b="b" l="l" r="r" t="t"/>
                <a:pathLst>
                  <a:path extrusionOk="0" h="77176" w="66450">
                    <a:moveTo>
                      <a:pt x="36017" y="21363"/>
                    </a:moveTo>
                    <a:lnTo>
                      <a:pt x="35967" y="21403"/>
                    </a:lnTo>
                    <a:lnTo>
                      <a:pt x="35902" y="21452"/>
                    </a:lnTo>
                    <a:lnTo>
                      <a:pt x="35983" y="21387"/>
                    </a:lnTo>
                    <a:lnTo>
                      <a:pt x="36017" y="21363"/>
                    </a:lnTo>
                    <a:close/>
                    <a:moveTo>
                      <a:pt x="34322" y="23081"/>
                    </a:moveTo>
                    <a:lnTo>
                      <a:pt x="34228" y="23186"/>
                    </a:lnTo>
                    <a:lnTo>
                      <a:pt x="34228" y="23186"/>
                    </a:lnTo>
                    <a:lnTo>
                      <a:pt x="34209" y="23210"/>
                    </a:lnTo>
                    <a:lnTo>
                      <a:pt x="34322" y="23081"/>
                    </a:lnTo>
                    <a:close/>
                    <a:moveTo>
                      <a:pt x="64869" y="1"/>
                    </a:moveTo>
                    <a:lnTo>
                      <a:pt x="64724" y="17"/>
                    </a:lnTo>
                    <a:lnTo>
                      <a:pt x="64563" y="49"/>
                    </a:lnTo>
                    <a:lnTo>
                      <a:pt x="64418" y="82"/>
                    </a:lnTo>
                    <a:lnTo>
                      <a:pt x="64272" y="146"/>
                    </a:lnTo>
                    <a:lnTo>
                      <a:pt x="64143" y="211"/>
                    </a:lnTo>
                    <a:lnTo>
                      <a:pt x="64014" y="291"/>
                    </a:lnTo>
                    <a:lnTo>
                      <a:pt x="63885" y="372"/>
                    </a:lnTo>
                    <a:lnTo>
                      <a:pt x="63772" y="469"/>
                    </a:lnTo>
                    <a:lnTo>
                      <a:pt x="63659" y="582"/>
                    </a:lnTo>
                    <a:lnTo>
                      <a:pt x="63579" y="694"/>
                    </a:lnTo>
                    <a:lnTo>
                      <a:pt x="63498" y="823"/>
                    </a:lnTo>
                    <a:lnTo>
                      <a:pt x="63418" y="969"/>
                    </a:lnTo>
                    <a:lnTo>
                      <a:pt x="63369" y="1098"/>
                    </a:lnTo>
                    <a:lnTo>
                      <a:pt x="63337" y="1259"/>
                    </a:lnTo>
                    <a:lnTo>
                      <a:pt x="63305" y="1404"/>
                    </a:lnTo>
                    <a:lnTo>
                      <a:pt x="63305" y="1565"/>
                    </a:lnTo>
                    <a:lnTo>
                      <a:pt x="63321" y="2388"/>
                    </a:lnTo>
                    <a:lnTo>
                      <a:pt x="63305" y="3211"/>
                    </a:lnTo>
                    <a:lnTo>
                      <a:pt x="63256" y="3856"/>
                    </a:lnTo>
                    <a:lnTo>
                      <a:pt x="63224" y="4227"/>
                    </a:lnTo>
                    <a:lnTo>
                      <a:pt x="63208" y="4356"/>
                    </a:lnTo>
                    <a:lnTo>
                      <a:pt x="63224" y="4178"/>
                    </a:lnTo>
                    <a:lnTo>
                      <a:pt x="63192" y="4420"/>
                    </a:lnTo>
                    <a:lnTo>
                      <a:pt x="63079" y="5049"/>
                    </a:lnTo>
                    <a:lnTo>
                      <a:pt x="63014" y="5356"/>
                    </a:lnTo>
                    <a:lnTo>
                      <a:pt x="62934" y="5662"/>
                    </a:lnTo>
                    <a:lnTo>
                      <a:pt x="62772" y="6162"/>
                    </a:lnTo>
                    <a:lnTo>
                      <a:pt x="62708" y="6307"/>
                    </a:lnTo>
                    <a:lnTo>
                      <a:pt x="62676" y="6388"/>
                    </a:lnTo>
                    <a:lnTo>
                      <a:pt x="62660" y="6436"/>
                    </a:lnTo>
                    <a:lnTo>
                      <a:pt x="62740" y="6259"/>
                    </a:lnTo>
                    <a:lnTo>
                      <a:pt x="62740" y="6259"/>
                    </a:lnTo>
                    <a:lnTo>
                      <a:pt x="62708" y="6339"/>
                    </a:lnTo>
                    <a:lnTo>
                      <a:pt x="62611" y="6533"/>
                    </a:lnTo>
                    <a:lnTo>
                      <a:pt x="62450" y="6839"/>
                    </a:lnTo>
                    <a:lnTo>
                      <a:pt x="62272" y="7146"/>
                    </a:lnTo>
                    <a:lnTo>
                      <a:pt x="62079" y="7436"/>
                    </a:lnTo>
                    <a:lnTo>
                      <a:pt x="61885" y="7726"/>
                    </a:lnTo>
                    <a:lnTo>
                      <a:pt x="61787" y="7868"/>
                    </a:lnTo>
                    <a:lnTo>
                      <a:pt x="61787" y="7868"/>
                    </a:lnTo>
                    <a:lnTo>
                      <a:pt x="61595" y="8097"/>
                    </a:lnTo>
                    <a:lnTo>
                      <a:pt x="61353" y="8388"/>
                    </a:lnTo>
                    <a:lnTo>
                      <a:pt x="61095" y="8662"/>
                    </a:lnTo>
                    <a:lnTo>
                      <a:pt x="60595" y="9178"/>
                    </a:lnTo>
                    <a:lnTo>
                      <a:pt x="60063" y="9678"/>
                    </a:lnTo>
                    <a:lnTo>
                      <a:pt x="59514" y="10146"/>
                    </a:lnTo>
                    <a:lnTo>
                      <a:pt x="58966" y="10597"/>
                    </a:lnTo>
                    <a:lnTo>
                      <a:pt x="58918" y="10639"/>
                    </a:lnTo>
                    <a:lnTo>
                      <a:pt x="58885" y="10662"/>
                    </a:lnTo>
                    <a:lnTo>
                      <a:pt x="58579" y="10888"/>
                    </a:lnTo>
                    <a:lnTo>
                      <a:pt x="58063" y="11242"/>
                    </a:lnTo>
                    <a:lnTo>
                      <a:pt x="57418" y="11678"/>
                    </a:lnTo>
                    <a:lnTo>
                      <a:pt x="56740" y="12081"/>
                    </a:lnTo>
                    <a:lnTo>
                      <a:pt x="56127" y="12420"/>
                    </a:lnTo>
                    <a:lnTo>
                      <a:pt x="55482" y="12759"/>
                    </a:lnTo>
                    <a:lnTo>
                      <a:pt x="54918" y="13017"/>
                    </a:lnTo>
                    <a:lnTo>
                      <a:pt x="54579" y="13178"/>
                    </a:lnTo>
                    <a:lnTo>
                      <a:pt x="54466" y="13226"/>
                    </a:lnTo>
                    <a:lnTo>
                      <a:pt x="54466" y="13226"/>
                    </a:lnTo>
                    <a:lnTo>
                      <a:pt x="54611" y="13162"/>
                    </a:lnTo>
                    <a:lnTo>
                      <a:pt x="54611" y="13162"/>
                    </a:lnTo>
                    <a:lnTo>
                      <a:pt x="54369" y="13259"/>
                    </a:lnTo>
                    <a:lnTo>
                      <a:pt x="53740" y="13500"/>
                    </a:lnTo>
                    <a:lnTo>
                      <a:pt x="53095" y="13726"/>
                    </a:lnTo>
                    <a:lnTo>
                      <a:pt x="52450" y="13936"/>
                    </a:lnTo>
                    <a:lnTo>
                      <a:pt x="51789" y="14113"/>
                    </a:lnTo>
                    <a:lnTo>
                      <a:pt x="51128" y="14275"/>
                    </a:lnTo>
                    <a:lnTo>
                      <a:pt x="50466" y="14420"/>
                    </a:lnTo>
                    <a:lnTo>
                      <a:pt x="49789" y="14565"/>
                    </a:lnTo>
                    <a:lnTo>
                      <a:pt x="49128" y="14678"/>
                    </a:lnTo>
                    <a:lnTo>
                      <a:pt x="47870" y="14888"/>
                    </a:lnTo>
                    <a:lnTo>
                      <a:pt x="47176" y="14984"/>
                    </a:lnTo>
                    <a:lnTo>
                      <a:pt x="46837" y="15033"/>
                    </a:lnTo>
                    <a:lnTo>
                      <a:pt x="46789" y="15033"/>
                    </a:lnTo>
                    <a:lnTo>
                      <a:pt x="45273" y="15242"/>
                    </a:lnTo>
                    <a:lnTo>
                      <a:pt x="43741" y="15452"/>
                    </a:lnTo>
                    <a:lnTo>
                      <a:pt x="42467" y="15646"/>
                    </a:lnTo>
                    <a:lnTo>
                      <a:pt x="41821" y="15758"/>
                    </a:lnTo>
                    <a:lnTo>
                      <a:pt x="41192" y="15887"/>
                    </a:lnTo>
                    <a:lnTo>
                      <a:pt x="40547" y="16033"/>
                    </a:lnTo>
                    <a:lnTo>
                      <a:pt x="39918" y="16194"/>
                    </a:lnTo>
                    <a:lnTo>
                      <a:pt x="39305" y="16355"/>
                    </a:lnTo>
                    <a:lnTo>
                      <a:pt x="38676" y="16549"/>
                    </a:lnTo>
                    <a:lnTo>
                      <a:pt x="37999" y="16791"/>
                    </a:lnTo>
                    <a:lnTo>
                      <a:pt x="37338" y="17065"/>
                    </a:lnTo>
                    <a:lnTo>
                      <a:pt x="36693" y="17355"/>
                    </a:lnTo>
                    <a:lnTo>
                      <a:pt x="36064" y="17662"/>
                    </a:lnTo>
                    <a:lnTo>
                      <a:pt x="35451" y="18016"/>
                    </a:lnTo>
                    <a:lnTo>
                      <a:pt x="34838" y="18387"/>
                    </a:lnTo>
                    <a:lnTo>
                      <a:pt x="34257" y="18807"/>
                    </a:lnTo>
                    <a:lnTo>
                      <a:pt x="33693" y="19242"/>
                    </a:lnTo>
                    <a:lnTo>
                      <a:pt x="33451" y="19452"/>
                    </a:lnTo>
                    <a:lnTo>
                      <a:pt x="33193" y="19678"/>
                    </a:lnTo>
                    <a:lnTo>
                      <a:pt x="32725" y="20145"/>
                    </a:lnTo>
                    <a:lnTo>
                      <a:pt x="32273" y="20629"/>
                    </a:lnTo>
                    <a:lnTo>
                      <a:pt x="31854" y="21145"/>
                    </a:lnTo>
                    <a:lnTo>
                      <a:pt x="31451" y="21678"/>
                    </a:lnTo>
                    <a:lnTo>
                      <a:pt x="31080" y="22242"/>
                    </a:lnTo>
                    <a:lnTo>
                      <a:pt x="30741" y="22807"/>
                    </a:lnTo>
                    <a:lnTo>
                      <a:pt x="30435" y="23387"/>
                    </a:lnTo>
                    <a:lnTo>
                      <a:pt x="30144" y="24000"/>
                    </a:lnTo>
                    <a:lnTo>
                      <a:pt x="29886" y="24629"/>
                    </a:lnTo>
                    <a:lnTo>
                      <a:pt x="29644" y="25274"/>
                    </a:lnTo>
                    <a:lnTo>
                      <a:pt x="29435" y="25919"/>
                    </a:lnTo>
                    <a:lnTo>
                      <a:pt x="29241" y="26565"/>
                    </a:lnTo>
                    <a:lnTo>
                      <a:pt x="29064" y="27226"/>
                    </a:lnTo>
                    <a:lnTo>
                      <a:pt x="28919" y="27887"/>
                    </a:lnTo>
                    <a:lnTo>
                      <a:pt x="28806" y="28548"/>
                    </a:lnTo>
                    <a:lnTo>
                      <a:pt x="28693" y="29226"/>
                    </a:lnTo>
                    <a:lnTo>
                      <a:pt x="28612" y="29903"/>
                    </a:lnTo>
                    <a:lnTo>
                      <a:pt x="28564" y="30581"/>
                    </a:lnTo>
                    <a:lnTo>
                      <a:pt x="28515" y="31258"/>
                    </a:lnTo>
                    <a:lnTo>
                      <a:pt x="28499" y="31935"/>
                    </a:lnTo>
                    <a:lnTo>
                      <a:pt x="28499" y="32629"/>
                    </a:lnTo>
                    <a:lnTo>
                      <a:pt x="28499" y="33306"/>
                    </a:lnTo>
                    <a:lnTo>
                      <a:pt x="28531" y="33984"/>
                    </a:lnTo>
                    <a:lnTo>
                      <a:pt x="28596" y="34790"/>
                    </a:lnTo>
                    <a:lnTo>
                      <a:pt x="28677" y="35613"/>
                    </a:lnTo>
                    <a:lnTo>
                      <a:pt x="28773" y="36419"/>
                    </a:lnTo>
                    <a:lnTo>
                      <a:pt x="28870" y="37225"/>
                    </a:lnTo>
                    <a:lnTo>
                      <a:pt x="28999" y="38032"/>
                    </a:lnTo>
                    <a:lnTo>
                      <a:pt x="29128" y="38838"/>
                    </a:lnTo>
                    <a:lnTo>
                      <a:pt x="29419" y="40435"/>
                    </a:lnTo>
                    <a:lnTo>
                      <a:pt x="30048" y="43645"/>
                    </a:lnTo>
                    <a:lnTo>
                      <a:pt x="30338" y="45241"/>
                    </a:lnTo>
                    <a:lnTo>
                      <a:pt x="30467" y="46048"/>
                    </a:lnTo>
                    <a:lnTo>
                      <a:pt x="30596" y="46854"/>
                    </a:lnTo>
                    <a:lnTo>
                      <a:pt x="30644" y="47209"/>
                    </a:lnTo>
                    <a:lnTo>
                      <a:pt x="30660" y="47273"/>
                    </a:lnTo>
                    <a:lnTo>
                      <a:pt x="30757" y="48112"/>
                    </a:lnTo>
                    <a:lnTo>
                      <a:pt x="30838" y="48935"/>
                    </a:lnTo>
                    <a:lnTo>
                      <a:pt x="30886" y="49773"/>
                    </a:lnTo>
                    <a:lnTo>
                      <a:pt x="30918" y="50483"/>
                    </a:lnTo>
                    <a:lnTo>
                      <a:pt x="30935" y="51177"/>
                    </a:lnTo>
                    <a:lnTo>
                      <a:pt x="30918" y="51870"/>
                    </a:lnTo>
                    <a:lnTo>
                      <a:pt x="30886" y="52580"/>
                    </a:lnTo>
                    <a:lnTo>
                      <a:pt x="30822" y="53273"/>
                    </a:lnTo>
                    <a:lnTo>
                      <a:pt x="30789" y="53564"/>
                    </a:lnTo>
                    <a:lnTo>
                      <a:pt x="30660" y="54241"/>
                    </a:lnTo>
                    <a:lnTo>
                      <a:pt x="30596" y="54580"/>
                    </a:lnTo>
                    <a:lnTo>
                      <a:pt x="30515" y="54918"/>
                    </a:lnTo>
                    <a:lnTo>
                      <a:pt x="30338" y="55563"/>
                    </a:lnTo>
                    <a:lnTo>
                      <a:pt x="30128" y="56193"/>
                    </a:lnTo>
                    <a:lnTo>
                      <a:pt x="30015" y="56467"/>
                    </a:lnTo>
                    <a:lnTo>
                      <a:pt x="30015" y="56467"/>
                    </a:lnTo>
                    <a:lnTo>
                      <a:pt x="29999" y="56499"/>
                    </a:lnTo>
                    <a:lnTo>
                      <a:pt x="29822" y="56870"/>
                    </a:lnTo>
                    <a:lnTo>
                      <a:pt x="29644" y="57225"/>
                    </a:lnTo>
                    <a:lnTo>
                      <a:pt x="29499" y="57483"/>
                    </a:lnTo>
                    <a:lnTo>
                      <a:pt x="29338" y="57773"/>
                    </a:lnTo>
                    <a:lnTo>
                      <a:pt x="29160" y="58047"/>
                    </a:lnTo>
                    <a:lnTo>
                      <a:pt x="29064" y="58160"/>
                    </a:lnTo>
                    <a:lnTo>
                      <a:pt x="28967" y="58273"/>
                    </a:lnTo>
                    <a:lnTo>
                      <a:pt x="28773" y="58483"/>
                    </a:lnTo>
                    <a:lnTo>
                      <a:pt x="28483" y="58805"/>
                    </a:lnTo>
                    <a:lnTo>
                      <a:pt x="28193" y="59096"/>
                    </a:lnTo>
                    <a:lnTo>
                      <a:pt x="27967" y="59289"/>
                    </a:lnTo>
                    <a:lnTo>
                      <a:pt x="27725" y="59483"/>
                    </a:lnTo>
                    <a:lnTo>
                      <a:pt x="27661" y="59547"/>
                    </a:lnTo>
                    <a:lnTo>
                      <a:pt x="27661" y="59547"/>
                    </a:lnTo>
                    <a:lnTo>
                      <a:pt x="27370" y="59757"/>
                    </a:lnTo>
                    <a:lnTo>
                      <a:pt x="27064" y="59950"/>
                    </a:lnTo>
                    <a:lnTo>
                      <a:pt x="26741" y="60144"/>
                    </a:lnTo>
                    <a:lnTo>
                      <a:pt x="26419" y="60321"/>
                    </a:lnTo>
                    <a:lnTo>
                      <a:pt x="26096" y="60499"/>
                    </a:lnTo>
                    <a:lnTo>
                      <a:pt x="25773" y="60660"/>
                    </a:lnTo>
                    <a:lnTo>
                      <a:pt x="25435" y="60805"/>
                    </a:lnTo>
                    <a:lnTo>
                      <a:pt x="25435" y="60805"/>
                    </a:lnTo>
                    <a:lnTo>
                      <a:pt x="25467" y="60789"/>
                    </a:lnTo>
                    <a:lnTo>
                      <a:pt x="25290" y="60870"/>
                    </a:lnTo>
                    <a:lnTo>
                      <a:pt x="25128" y="60934"/>
                    </a:lnTo>
                    <a:lnTo>
                      <a:pt x="24403" y="61192"/>
                    </a:lnTo>
                    <a:lnTo>
                      <a:pt x="23677" y="61418"/>
                    </a:lnTo>
                    <a:lnTo>
                      <a:pt x="22903" y="61628"/>
                    </a:lnTo>
                    <a:lnTo>
                      <a:pt x="22128" y="61821"/>
                    </a:lnTo>
                    <a:lnTo>
                      <a:pt x="21338" y="61983"/>
                    </a:lnTo>
                    <a:lnTo>
                      <a:pt x="20548" y="62128"/>
                    </a:lnTo>
                    <a:lnTo>
                      <a:pt x="19725" y="62273"/>
                    </a:lnTo>
                    <a:lnTo>
                      <a:pt x="18903" y="62386"/>
                    </a:lnTo>
                    <a:lnTo>
                      <a:pt x="18209" y="62483"/>
                    </a:lnTo>
                    <a:lnTo>
                      <a:pt x="18064" y="62515"/>
                    </a:lnTo>
                    <a:lnTo>
                      <a:pt x="17516" y="62579"/>
                    </a:lnTo>
                    <a:lnTo>
                      <a:pt x="15806" y="62805"/>
                    </a:lnTo>
                    <a:lnTo>
                      <a:pt x="14951" y="62918"/>
                    </a:lnTo>
                    <a:lnTo>
                      <a:pt x="14096" y="63047"/>
                    </a:lnTo>
                    <a:lnTo>
                      <a:pt x="13371" y="63176"/>
                    </a:lnTo>
                    <a:lnTo>
                      <a:pt x="12645" y="63305"/>
                    </a:lnTo>
                    <a:lnTo>
                      <a:pt x="11935" y="63450"/>
                    </a:lnTo>
                    <a:lnTo>
                      <a:pt x="11225" y="63612"/>
                    </a:lnTo>
                    <a:lnTo>
                      <a:pt x="10516" y="63789"/>
                    </a:lnTo>
                    <a:lnTo>
                      <a:pt x="9806" y="63999"/>
                    </a:lnTo>
                    <a:lnTo>
                      <a:pt x="9113" y="64224"/>
                    </a:lnTo>
                    <a:lnTo>
                      <a:pt x="8435" y="64483"/>
                    </a:lnTo>
                    <a:lnTo>
                      <a:pt x="7709" y="64773"/>
                    </a:lnTo>
                    <a:lnTo>
                      <a:pt x="7000" y="65112"/>
                    </a:lnTo>
                    <a:lnTo>
                      <a:pt x="6306" y="65466"/>
                    </a:lnTo>
                    <a:lnTo>
                      <a:pt x="5951" y="65660"/>
                    </a:lnTo>
                    <a:lnTo>
                      <a:pt x="5629" y="65853"/>
                    </a:lnTo>
                    <a:lnTo>
                      <a:pt x="5290" y="66063"/>
                    </a:lnTo>
                    <a:lnTo>
                      <a:pt x="4968" y="66289"/>
                    </a:lnTo>
                    <a:lnTo>
                      <a:pt x="4645" y="66515"/>
                    </a:lnTo>
                    <a:lnTo>
                      <a:pt x="4339" y="66741"/>
                    </a:lnTo>
                    <a:lnTo>
                      <a:pt x="4032" y="66982"/>
                    </a:lnTo>
                    <a:lnTo>
                      <a:pt x="3742" y="67240"/>
                    </a:lnTo>
                    <a:lnTo>
                      <a:pt x="3452" y="67515"/>
                    </a:lnTo>
                    <a:lnTo>
                      <a:pt x="3177" y="67789"/>
                    </a:lnTo>
                    <a:lnTo>
                      <a:pt x="2919" y="68047"/>
                    </a:lnTo>
                    <a:lnTo>
                      <a:pt x="2677" y="68321"/>
                    </a:lnTo>
                    <a:lnTo>
                      <a:pt x="2452" y="68595"/>
                    </a:lnTo>
                    <a:lnTo>
                      <a:pt x="2226" y="68886"/>
                    </a:lnTo>
                    <a:lnTo>
                      <a:pt x="2000" y="69176"/>
                    </a:lnTo>
                    <a:lnTo>
                      <a:pt x="1790" y="69466"/>
                    </a:lnTo>
                    <a:lnTo>
                      <a:pt x="1597" y="69773"/>
                    </a:lnTo>
                    <a:lnTo>
                      <a:pt x="1403" y="70079"/>
                    </a:lnTo>
                    <a:lnTo>
                      <a:pt x="1226" y="70402"/>
                    </a:lnTo>
                    <a:lnTo>
                      <a:pt x="1048" y="70708"/>
                    </a:lnTo>
                    <a:lnTo>
                      <a:pt x="887" y="71047"/>
                    </a:lnTo>
                    <a:lnTo>
                      <a:pt x="742" y="71369"/>
                    </a:lnTo>
                    <a:lnTo>
                      <a:pt x="613" y="71708"/>
                    </a:lnTo>
                    <a:lnTo>
                      <a:pt x="484" y="72047"/>
                    </a:lnTo>
                    <a:lnTo>
                      <a:pt x="371" y="72402"/>
                    </a:lnTo>
                    <a:lnTo>
                      <a:pt x="290" y="72740"/>
                    </a:lnTo>
                    <a:lnTo>
                      <a:pt x="194" y="73095"/>
                    </a:lnTo>
                    <a:lnTo>
                      <a:pt x="129" y="73450"/>
                    </a:lnTo>
                    <a:lnTo>
                      <a:pt x="81" y="73805"/>
                    </a:lnTo>
                    <a:lnTo>
                      <a:pt x="32" y="74160"/>
                    </a:lnTo>
                    <a:lnTo>
                      <a:pt x="0" y="74531"/>
                    </a:lnTo>
                    <a:lnTo>
                      <a:pt x="0" y="74885"/>
                    </a:lnTo>
                    <a:lnTo>
                      <a:pt x="0" y="75240"/>
                    </a:lnTo>
                    <a:lnTo>
                      <a:pt x="16" y="75595"/>
                    </a:lnTo>
                    <a:lnTo>
                      <a:pt x="32" y="75756"/>
                    </a:lnTo>
                    <a:lnTo>
                      <a:pt x="65" y="75901"/>
                    </a:lnTo>
                    <a:lnTo>
                      <a:pt x="113" y="76047"/>
                    </a:lnTo>
                    <a:lnTo>
                      <a:pt x="161" y="76192"/>
                    </a:lnTo>
                    <a:lnTo>
                      <a:pt x="226" y="76337"/>
                    </a:lnTo>
                    <a:lnTo>
                      <a:pt x="306" y="76466"/>
                    </a:lnTo>
                    <a:lnTo>
                      <a:pt x="403" y="76595"/>
                    </a:lnTo>
                    <a:lnTo>
                      <a:pt x="500" y="76708"/>
                    </a:lnTo>
                    <a:lnTo>
                      <a:pt x="597" y="76805"/>
                    </a:lnTo>
                    <a:lnTo>
                      <a:pt x="710" y="76901"/>
                    </a:lnTo>
                    <a:lnTo>
                      <a:pt x="839" y="76982"/>
                    </a:lnTo>
                    <a:lnTo>
                      <a:pt x="968" y="77063"/>
                    </a:lnTo>
                    <a:lnTo>
                      <a:pt x="1113" y="77111"/>
                    </a:lnTo>
                    <a:lnTo>
                      <a:pt x="1274" y="77143"/>
                    </a:lnTo>
                    <a:lnTo>
                      <a:pt x="1419" y="77160"/>
                    </a:lnTo>
                    <a:lnTo>
                      <a:pt x="1581" y="77176"/>
                    </a:lnTo>
                    <a:lnTo>
                      <a:pt x="1742" y="77160"/>
                    </a:lnTo>
                    <a:lnTo>
                      <a:pt x="1887" y="77127"/>
                    </a:lnTo>
                    <a:lnTo>
                      <a:pt x="2032" y="77079"/>
                    </a:lnTo>
                    <a:lnTo>
                      <a:pt x="2177" y="77030"/>
                    </a:lnTo>
                    <a:lnTo>
                      <a:pt x="2323" y="76966"/>
                    </a:lnTo>
                    <a:lnTo>
                      <a:pt x="2452" y="76885"/>
                    </a:lnTo>
                    <a:lnTo>
                      <a:pt x="2581" y="76805"/>
                    </a:lnTo>
                    <a:lnTo>
                      <a:pt x="2693" y="76708"/>
                    </a:lnTo>
                    <a:lnTo>
                      <a:pt x="2806" y="76595"/>
                    </a:lnTo>
                    <a:lnTo>
                      <a:pt x="2903" y="76466"/>
                    </a:lnTo>
                    <a:lnTo>
                      <a:pt x="2984" y="76353"/>
                    </a:lnTo>
                    <a:lnTo>
                      <a:pt x="3048" y="76208"/>
                    </a:lnTo>
                    <a:lnTo>
                      <a:pt x="3097" y="76063"/>
                    </a:lnTo>
                    <a:lnTo>
                      <a:pt x="3145" y="75918"/>
                    </a:lnTo>
                    <a:lnTo>
                      <a:pt x="3161" y="75756"/>
                    </a:lnTo>
                    <a:lnTo>
                      <a:pt x="3161" y="75595"/>
                    </a:lnTo>
                    <a:lnTo>
                      <a:pt x="3129" y="75272"/>
                    </a:lnTo>
                    <a:lnTo>
                      <a:pt x="3129" y="74934"/>
                    </a:lnTo>
                    <a:lnTo>
                      <a:pt x="3145" y="74595"/>
                    </a:lnTo>
                    <a:lnTo>
                      <a:pt x="3161" y="74256"/>
                    </a:lnTo>
                    <a:lnTo>
                      <a:pt x="3161" y="74176"/>
                    </a:lnTo>
                    <a:lnTo>
                      <a:pt x="3210" y="74014"/>
                    </a:lnTo>
                    <a:lnTo>
                      <a:pt x="3290" y="73627"/>
                    </a:lnTo>
                    <a:lnTo>
                      <a:pt x="3387" y="73256"/>
                    </a:lnTo>
                    <a:lnTo>
                      <a:pt x="3564" y="72724"/>
                    </a:lnTo>
                    <a:lnTo>
                      <a:pt x="3629" y="72531"/>
                    </a:lnTo>
                    <a:lnTo>
                      <a:pt x="3581" y="72676"/>
                    </a:lnTo>
                    <a:lnTo>
                      <a:pt x="3613" y="72595"/>
                    </a:lnTo>
                    <a:lnTo>
                      <a:pt x="3645" y="72531"/>
                    </a:lnTo>
                    <a:lnTo>
                      <a:pt x="3726" y="72369"/>
                    </a:lnTo>
                    <a:lnTo>
                      <a:pt x="3871" y="72063"/>
                    </a:lnTo>
                    <a:lnTo>
                      <a:pt x="4048" y="71773"/>
                    </a:lnTo>
                    <a:lnTo>
                      <a:pt x="4210" y="71482"/>
                    </a:lnTo>
                    <a:lnTo>
                      <a:pt x="4403" y="71192"/>
                    </a:lnTo>
                    <a:lnTo>
                      <a:pt x="4564" y="70950"/>
                    </a:lnTo>
                    <a:lnTo>
                      <a:pt x="4645" y="70837"/>
                    </a:lnTo>
                    <a:lnTo>
                      <a:pt x="4685" y="70781"/>
                    </a:lnTo>
                    <a:lnTo>
                      <a:pt x="4685" y="70781"/>
                    </a:lnTo>
                    <a:lnTo>
                      <a:pt x="4774" y="70692"/>
                    </a:lnTo>
                    <a:lnTo>
                      <a:pt x="5000" y="70418"/>
                    </a:lnTo>
                    <a:lnTo>
                      <a:pt x="5226" y="70176"/>
                    </a:lnTo>
                    <a:lnTo>
                      <a:pt x="5468" y="69918"/>
                    </a:lnTo>
                    <a:lnTo>
                      <a:pt x="5710" y="69676"/>
                    </a:lnTo>
                    <a:lnTo>
                      <a:pt x="5968" y="69450"/>
                    </a:lnTo>
                    <a:lnTo>
                      <a:pt x="6226" y="69224"/>
                    </a:lnTo>
                    <a:lnTo>
                      <a:pt x="6274" y="69192"/>
                    </a:lnTo>
                    <a:lnTo>
                      <a:pt x="6274" y="69192"/>
                    </a:lnTo>
                    <a:lnTo>
                      <a:pt x="6306" y="69176"/>
                    </a:lnTo>
                    <a:lnTo>
                      <a:pt x="6355" y="69144"/>
                    </a:lnTo>
                    <a:lnTo>
                      <a:pt x="6500" y="69031"/>
                    </a:lnTo>
                    <a:lnTo>
                      <a:pt x="6726" y="68853"/>
                    </a:lnTo>
                    <a:lnTo>
                      <a:pt x="7048" y="68644"/>
                    </a:lnTo>
                    <a:lnTo>
                      <a:pt x="7371" y="68450"/>
                    </a:lnTo>
                    <a:lnTo>
                      <a:pt x="7693" y="68257"/>
                    </a:lnTo>
                    <a:lnTo>
                      <a:pt x="8032" y="68079"/>
                    </a:lnTo>
                    <a:lnTo>
                      <a:pt x="8371" y="67902"/>
                    </a:lnTo>
                    <a:lnTo>
                      <a:pt x="8709" y="67740"/>
                    </a:lnTo>
                    <a:lnTo>
                      <a:pt x="9048" y="67579"/>
                    </a:lnTo>
                    <a:lnTo>
                      <a:pt x="9161" y="67531"/>
                    </a:lnTo>
                    <a:lnTo>
                      <a:pt x="9161" y="67531"/>
                    </a:lnTo>
                    <a:lnTo>
                      <a:pt x="9032" y="67595"/>
                    </a:lnTo>
                    <a:lnTo>
                      <a:pt x="9387" y="67434"/>
                    </a:lnTo>
                    <a:lnTo>
                      <a:pt x="9758" y="67305"/>
                    </a:lnTo>
                    <a:lnTo>
                      <a:pt x="10516" y="67063"/>
                    </a:lnTo>
                    <a:lnTo>
                      <a:pt x="11225" y="66853"/>
                    </a:lnTo>
                    <a:lnTo>
                      <a:pt x="11951" y="66660"/>
                    </a:lnTo>
                    <a:lnTo>
                      <a:pt x="12693" y="66482"/>
                    </a:lnTo>
                    <a:lnTo>
                      <a:pt x="13419" y="66337"/>
                    </a:lnTo>
                    <a:lnTo>
                      <a:pt x="14161" y="66192"/>
                    </a:lnTo>
                    <a:lnTo>
                      <a:pt x="14903" y="66079"/>
                    </a:lnTo>
                    <a:lnTo>
                      <a:pt x="16403" y="65853"/>
                    </a:lnTo>
                    <a:lnTo>
                      <a:pt x="16532" y="65837"/>
                    </a:lnTo>
                    <a:lnTo>
                      <a:pt x="16951" y="65789"/>
                    </a:lnTo>
                    <a:lnTo>
                      <a:pt x="17645" y="65692"/>
                    </a:lnTo>
                    <a:lnTo>
                      <a:pt x="19596" y="65434"/>
                    </a:lnTo>
                    <a:lnTo>
                      <a:pt x="20354" y="65321"/>
                    </a:lnTo>
                    <a:lnTo>
                      <a:pt x="21128" y="65192"/>
                    </a:lnTo>
                    <a:lnTo>
                      <a:pt x="21903" y="65063"/>
                    </a:lnTo>
                    <a:lnTo>
                      <a:pt x="22677" y="64902"/>
                    </a:lnTo>
                    <a:lnTo>
                      <a:pt x="23451" y="64724"/>
                    </a:lnTo>
                    <a:lnTo>
                      <a:pt x="24225" y="64531"/>
                    </a:lnTo>
                    <a:lnTo>
                      <a:pt x="24983" y="64305"/>
                    </a:lnTo>
                    <a:lnTo>
                      <a:pt x="25741" y="64063"/>
                    </a:lnTo>
                    <a:lnTo>
                      <a:pt x="26483" y="63773"/>
                    </a:lnTo>
                    <a:lnTo>
                      <a:pt x="26854" y="63612"/>
                    </a:lnTo>
                    <a:lnTo>
                      <a:pt x="27209" y="63450"/>
                    </a:lnTo>
                    <a:lnTo>
                      <a:pt x="27564" y="63289"/>
                    </a:lnTo>
                    <a:lnTo>
                      <a:pt x="27919" y="63112"/>
                    </a:lnTo>
                    <a:lnTo>
                      <a:pt x="28257" y="62918"/>
                    </a:lnTo>
                    <a:lnTo>
                      <a:pt x="28596" y="62708"/>
                    </a:lnTo>
                    <a:lnTo>
                      <a:pt x="28919" y="62499"/>
                    </a:lnTo>
                    <a:lnTo>
                      <a:pt x="29241" y="62273"/>
                    </a:lnTo>
                    <a:lnTo>
                      <a:pt x="29548" y="62047"/>
                    </a:lnTo>
                    <a:lnTo>
                      <a:pt x="29854" y="61805"/>
                    </a:lnTo>
                    <a:lnTo>
                      <a:pt x="30160" y="61547"/>
                    </a:lnTo>
                    <a:lnTo>
                      <a:pt x="30451" y="61273"/>
                    </a:lnTo>
                    <a:lnTo>
                      <a:pt x="30725" y="60999"/>
                    </a:lnTo>
                    <a:lnTo>
                      <a:pt x="30999" y="60708"/>
                    </a:lnTo>
                    <a:lnTo>
                      <a:pt x="31241" y="60418"/>
                    </a:lnTo>
                    <a:lnTo>
                      <a:pt x="31467" y="60128"/>
                    </a:lnTo>
                    <a:lnTo>
                      <a:pt x="31693" y="59821"/>
                    </a:lnTo>
                    <a:lnTo>
                      <a:pt x="31886" y="59515"/>
                    </a:lnTo>
                    <a:lnTo>
                      <a:pt x="32096" y="59209"/>
                    </a:lnTo>
                    <a:lnTo>
                      <a:pt x="32273" y="58902"/>
                    </a:lnTo>
                    <a:lnTo>
                      <a:pt x="32451" y="58580"/>
                    </a:lnTo>
                    <a:lnTo>
                      <a:pt x="32612" y="58257"/>
                    </a:lnTo>
                    <a:lnTo>
                      <a:pt x="32773" y="57918"/>
                    </a:lnTo>
                    <a:lnTo>
                      <a:pt x="32918" y="57580"/>
                    </a:lnTo>
                    <a:lnTo>
                      <a:pt x="33047" y="57241"/>
                    </a:lnTo>
                    <a:lnTo>
                      <a:pt x="33176" y="56902"/>
                    </a:lnTo>
                    <a:lnTo>
                      <a:pt x="33289" y="56547"/>
                    </a:lnTo>
                    <a:lnTo>
                      <a:pt x="33402" y="56209"/>
                    </a:lnTo>
                    <a:lnTo>
                      <a:pt x="33580" y="55499"/>
                    </a:lnTo>
                    <a:lnTo>
                      <a:pt x="33741" y="54773"/>
                    </a:lnTo>
                    <a:lnTo>
                      <a:pt x="33854" y="54047"/>
                    </a:lnTo>
                    <a:lnTo>
                      <a:pt x="33951" y="53322"/>
                    </a:lnTo>
                    <a:lnTo>
                      <a:pt x="34015" y="52580"/>
                    </a:lnTo>
                    <a:lnTo>
                      <a:pt x="34047" y="51838"/>
                    </a:lnTo>
                    <a:lnTo>
                      <a:pt x="34064" y="51112"/>
                    </a:lnTo>
                    <a:lnTo>
                      <a:pt x="34047" y="50370"/>
                    </a:lnTo>
                    <a:lnTo>
                      <a:pt x="34015" y="49644"/>
                    </a:lnTo>
                    <a:lnTo>
                      <a:pt x="33951" y="48806"/>
                    </a:lnTo>
                    <a:lnTo>
                      <a:pt x="33870" y="47983"/>
                    </a:lnTo>
                    <a:lnTo>
                      <a:pt x="33773" y="47144"/>
                    </a:lnTo>
                    <a:lnTo>
                      <a:pt x="33660" y="46322"/>
                    </a:lnTo>
                    <a:lnTo>
                      <a:pt x="33531" y="45499"/>
                    </a:lnTo>
                    <a:lnTo>
                      <a:pt x="33402" y="44693"/>
                    </a:lnTo>
                    <a:lnTo>
                      <a:pt x="33112" y="43048"/>
                    </a:lnTo>
                    <a:lnTo>
                      <a:pt x="32483" y="39774"/>
                    </a:lnTo>
                    <a:lnTo>
                      <a:pt x="32177" y="38145"/>
                    </a:lnTo>
                    <a:lnTo>
                      <a:pt x="32047" y="37322"/>
                    </a:lnTo>
                    <a:lnTo>
                      <a:pt x="31918" y="36500"/>
                    </a:lnTo>
                    <a:lnTo>
                      <a:pt x="31902" y="36354"/>
                    </a:lnTo>
                    <a:lnTo>
                      <a:pt x="31870" y="36080"/>
                    </a:lnTo>
                    <a:lnTo>
                      <a:pt x="31773" y="35242"/>
                    </a:lnTo>
                    <a:lnTo>
                      <a:pt x="31709" y="34564"/>
                    </a:lnTo>
                    <a:lnTo>
                      <a:pt x="31660" y="33871"/>
                    </a:lnTo>
                    <a:lnTo>
                      <a:pt x="31644" y="33226"/>
                    </a:lnTo>
                    <a:lnTo>
                      <a:pt x="31628" y="32580"/>
                    </a:lnTo>
                    <a:lnTo>
                      <a:pt x="31628" y="31951"/>
                    </a:lnTo>
                    <a:lnTo>
                      <a:pt x="31660" y="31306"/>
                    </a:lnTo>
                    <a:lnTo>
                      <a:pt x="31693" y="30693"/>
                    </a:lnTo>
                    <a:lnTo>
                      <a:pt x="31741" y="30081"/>
                    </a:lnTo>
                    <a:lnTo>
                      <a:pt x="31773" y="29742"/>
                    </a:lnTo>
                    <a:lnTo>
                      <a:pt x="31789" y="29532"/>
                    </a:lnTo>
                    <a:lnTo>
                      <a:pt x="31822" y="29355"/>
                    </a:lnTo>
                    <a:lnTo>
                      <a:pt x="31886" y="29000"/>
                    </a:lnTo>
                    <a:lnTo>
                      <a:pt x="32015" y="28371"/>
                    </a:lnTo>
                    <a:lnTo>
                      <a:pt x="32160" y="27742"/>
                    </a:lnTo>
                    <a:lnTo>
                      <a:pt x="32322" y="27113"/>
                    </a:lnTo>
                    <a:lnTo>
                      <a:pt x="32515" y="26500"/>
                    </a:lnTo>
                    <a:lnTo>
                      <a:pt x="32709" y="25984"/>
                    </a:lnTo>
                    <a:lnTo>
                      <a:pt x="32822" y="25677"/>
                    </a:lnTo>
                    <a:lnTo>
                      <a:pt x="32854" y="25581"/>
                    </a:lnTo>
                    <a:lnTo>
                      <a:pt x="32859" y="25548"/>
                    </a:lnTo>
                    <a:lnTo>
                      <a:pt x="32859" y="25548"/>
                    </a:lnTo>
                    <a:lnTo>
                      <a:pt x="32870" y="25516"/>
                    </a:lnTo>
                    <a:lnTo>
                      <a:pt x="32918" y="25355"/>
                    </a:lnTo>
                    <a:lnTo>
                      <a:pt x="33064" y="25065"/>
                    </a:lnTo>
                    <a:lnTo>
                      <a:pt x="33386" y="24500"/>
                    </a:lnTo>
                    <a:lnTo>
                      <a:pt x="33693" y="23984"/>
                    </a:lnTo>
                    <a:lnTo>
                      <a:pt x="34015" y="23500"/>
                    </a:lnTo>
                    <a:lnTo>
                      <a:pt x="34193" y="23226"/>
                    </a:lnTo>
                    <a:lnTo>
                      <a:pt x="34228" y="23186"/>
                    </a:lnTo>
                    <a:lnTo>
                      <a:pt x="34228" y="23186"/>
                    </a:lnTo>
                    <a:lnTo>
                      <a:pt x="34418" y="22952"/>
                    </a:lnTo>
                    <a:lnTo>
                      <a:pt x="34612" y="22710"/>
                    </a:lnTo>
                    <a:lnTo>
                      <a:pt x="35015" y="22274"/>
                    </a:lnTo>
                    <a:lnTo>
                      <a:pt x="35451" y="21855"/>
                    </a:lnTo>
                    <a:lnTo>
                      <a:pt x="35693" y="21645"/>
                    </a:lnTo>
                    <a:lnTo>
                      <a:pt x="35951" y="21420"/>
                    </a:lnTo>
                    <a:lnTo>
                      <a:pt x="36025" y="21358"/>
                    </a:lnTo>
                    <a:lnTo>
                      <a:pt x="36025" y="21358"/>
                    </a:lnTo>
                    <a:lnTo>
                      <a:pt x="36257" y="21194"/>
                    </a:lnTo>
                    <a:lnTo>
                      <a:pt x="36789" y="20855"/>
                    </a:lnTo>
                    <a:lnTo>
                      <a:pt x="37322" y="20532"/>
                    </a:lnTo>
                    <a:lnTo>
                      <a:pt x="37918" y="20178"/>
                    </a:lnTo>
                    <a:lnTo>
                      <a:pt x="38241" y="20032"/>
                    </a:lnTo>
                    <a:lnTo>
                      <a:pt x="38402" y="19968"/>
                    </a:lnTo>
                    <a:lnTo>
                      <a:pt x="38547" y="19920"/>
                    </a:lnTo>
                    <a:lnTo>
                      <a:pt x="38547" y="19920"/>
                    </a:lnTo>
                    <a:lnTo>
                      <a:pt x="38402" y="19984"/>
                    </a:lnTo>
                    <a:lnTo>
                      <a:pt x="38402" y="19984"/>
                    </a:lnTo>
                    <a:lnTo>
                      <a:pt x="38483" y="19952"/>
                    </a:lnTo>
                    <a:lnTo>
                      <a:pt x="38789" y="19839"/>
                    </a:lnTo>
                    <a:lnTo>
                      <a:pt x="39402" y="19613"/>
                    </a:lnTo>
                    <a:lnTo>
                      <a:pt x="40047" y="19403"/>
                    </a:lnTo>
                    <a:lnTo>
                      <a:pt x="40676" y="19226"/>
                    </a:lnTo>
                    <a:lnTo>
                      <a:pt x="41305" y="19065"/>
                    </a:lnTo>
                    <a:lnTo>
                      <a:pt x="41950" y="18936"/>
                    </a:lnTo>
                    <a:lnTo>
                      <a:pt x="42579" y="18807"/>
                    </a:lnTo>
                    <a:lnTo>
                      <a:pt x="43208" y="18694"/>
                    </a:lnTo>
                    <a:lnTo>
                      <a:pt x="44515" y="18468"/>
                    </a:lnTo>
                    <a:lnTo>
                      <a:pt x="45837" y="18291"/>
                    </a:lnTo>
                    <a:lnTo>
                      <a:pt x="45870" y="18291"/>
                    </a:lnTo>
                    <a:lnTo>
                      <a:pt x="46225" y="18242"/>
                    </a:lnTo>
                    <a:lnTo>
                      <a:pt x="46789" y="18162"/>
                    </a:lnTo>
                    <a:lnTo>
                      <a:pt x="48466" y="17936"/>
                    </a:lnTo>
                    <a:lnTo>
                      <a:pt x="49821" y="17726"/>
                    </a:lnTo>
                    <a:lnTo>
                      <a:pt x="50499" y="17613"/>
                    </a:lnTo>
                    <a:lnTo>
                      <a:pt x="51160" y="17484"/>
                    </a:lnTo>
                    <a:lnTo>
                      <a:pt x="51821" y="17339"/>
                    </a:lnTo>
                    <a:lnTo>
                      <a:pt x="52482" y="17178"/>
                    </a:lnTo>
                    <a:lnTo>
                      <a:pt x="53144" y="17000"/>
                    </a:lnTo>
                    <a:lnTo>
                      <a:pt x="53805" y="16791"/>
                    </a:lnTo>
                    <a:lnTo>
                      <a:pt x="54515" y="16549"/>
                    </a:lnTo>
                    <a:lnTo>
                      <a:pt x="55224" y="16291"/>
                    </a:lnTo>
                    <a:lnTo>
                      <a:pt x="55918" y="16000"/>
                    </a:lnTo>
                    <a:lnTo>
                      <a:pt x="56595" y="15694"/>
                    </a:lnTo>
                    <a:lnTo>
                      <a:pt x="57273" y="15355"/>
                    </a:lnTo>
                    <a:lnTo>
                      <a:pt x="57950" y="15000"/>
                    </a:lnTo>
                    <a:lnTo>
                      <a:pt x="58595" y="14629"/>
                    </a:lnTo>
                    <a:lnTo>
                      <a:pt x="59240" y="14226"/>
                    </a:lnTo>
                    <a:lnTo>
                      <a:pt x="59869" y="13807"/>
                    </a:lnTo>
                    <a:lnTo>
                      <a:pt x="60498" y="13355"/>
                    </a:lnTo>
                    <a:lnTo>
                      <a:pt x="61111" y="12888"/>
                    </a:lnTo>
                    <a:lnTo>
                      <a:pt x="61724" y="12404"/>
                    </a:lnTo>
                    <a:lnTo>
                      <a:pt x="62305" y="11888"/>
                    </a:lnTo>
                    <a:lnTo>
                      <a:pt x="62853" y="11355"/>
                    </a:lnTo>
                    <a:lnTo>
                      <a:pt x="63385" y="10791"/>
                    </a:lnTo>
                    <a:lnTo>
                      <a:pt x="63643" y="10517"/>
                    </a:lnTo>
                    <a:lnTo>
                      <a:pt x="63885" y="10210"/>
                    </a:lnTo>
                    <a:lnTo>
                      <a:pt x="64159" y="9888"/>
                    </a:lnTo>
                    <a:lnTo>
                      <a:pt x="64401" y="9549"/>
                    </a:lnTo>
                    <a:lnTo>
                      <a:pt x="64643" y="9210"/>
                    </a:lnTo>
                    <a:lnTo>
                      <a:pt x="64869" y="8855"/>
                    </a:lnTo>
                    <a:lnTo>
                      <a:pt x="65095" y="8501"/>
                    </a:lnTo>
                    <a:lnTo>
                      <a:pt x="65288" y="8130"/>
                    </a:lnTo>
                    <a:lnTo>
                      <a:pt x="65466" y="7759"/>
                    </a:lnTo>
                    <a:lnTo>
                      <a:pt x="65643" y="7372"/>
                    </a:lnTo>
                    <a:lnTo>
                      <a:pt x="65756" y="7065"/>
                    </a:lnTo>
                    <a:lnTo>
                      <a:pt x="65853" y="6759"/>
                    </a:lnTo>
                    <a:lnTo>
                      <a:pt x="65950" y="6452"/>
                    </a:lnTo>
                    <a:lnTo>
                      <a:pt x="66030" y="6146"/>
                    </a:lnTo>
                    <a:lnTo>
                      <a:pt x="66159" y="5533"/>
                    </a:lnTo>
                    <a:lnTo>
                      <a:pt x="66272" y="4888"/>
                    </a:lnTo>
                    <a:lnTo>
                      <a:pt x="66353" y="4065"/>
                    </a:lnTo>
                    <a:lnTo>
                      <a:pt x="66417" y="3243"/>
                    </a:lnTo>
                    <a:lnTo>
                      <a:pt x="66450" y="2404"/>
                    </a:lnTo>
                    <a:lnTo>
                      <a:pt x="66434" y="1565"/>
                    </a:lnTo>
                    <a:lnTo>
                      <a:pt x="66434" y="1420"/>
                    </a:lnTo>
                    <a:lnTo>
                      <a:pt x="66401" y="1275"/>
                    </a:lnTo>
                    <a:lnTo>
                      <a:pt x="66369" y="1114"/>
                    </a:lnTo>
                    <a:lnTo>
                      <a:pt x="66305" y="969"/>
                    </a:lnTo>
                    <a:lnTo>
                      <a:pt x="66240" y="840"/>
                    </a:lnTo>
                    <a:lnTo>
                      <a:pt x="66159" y="711"/>
                    </a:lnTo>
                    <a:lnTo>
                      <a:pt x="66079" y="582"/>
                    </a:lnTo>
                    <a:lnTo>
                      <a:pt x="65966" y="469"/>
                    </a:lnTo>
                    <a:lnTo>
                      <a:pt x="65869" y="356"/>
                    </a:lnTo>
                    <a:lnTo>
                      <a:pt x="65740" y="275"/>
                    </a:lnTo>
                    <a:lnTo>
                      <a:pt x="65611" y="178"/>
                    </a:lnTo>
                    <a:lnTo>
                      <a:pt x="65482" y="114"/>
                    </a:lnTo>
                    <a:lnTo>
                      <a:pt x="65337" y="65"/>
                    </a:lnTo>
                    <a:lnTo>
                      <a:pt x="65192" y="33"/>
                    </a:lnTo>
                    <a:lnTo>
                      <a:pt x="650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2630262" y="2219222"/>
                <a:ext cx="643949" cy="1110049"/>
              </a:xfrm>
              <a:custGeom>
                <a:rect b="b" l="l" r="r" t="t"/>
                <a:pathLst>
                  <a:path extrusionOk="0" h="89304" w="51806">
                    <a:moveTo>
                      <a:pt x="38354" y="39257"/>
                    </a:moveTo>
                    <a:lnTo>
                      <a:pt x="38258" y="39370"/>
                    </a:lnTo>
                    <a:lnTo>
                      <a:pt x="38258" y="39370"/>
                    </a:lnTo>
                    <a:lnTo>
                      <a:pt x="38314" y="39306"/>
                    </a:lnTo>
                    <a:lnTo>
                      <a:pt x="38314" y="39306"/>
                    </a:lnTo>
                    <a:lnTo>
                      <a:pt x="38354" y="39257"/>
                    </a:lnTo>
                    <a:close/>
                    <a:moveTo>
                      <a:pt x="8533" y="55176"/>
                    </a:moveTo>
                    <a:lnTo>
                      <a:pt x="8517" y="55195"/>
                    </a:lnTo>
                    <a:lnTo>
                      <a:pt x="8517" y="55195"/>
                    </a:lnTo>
                    <a:lnTo>
                      <a:pt x="8452" y="55273"/>
                    </a:lnTo>
                    <a:lnTo>
                      <a:pt x="8452" y="55273"/>
                    </a:lnTo>
                    <a:lnTo>
                      <a:pt x="8533" y="55176"/>
                    </a:lnTo>
                    <a:close/>
                    <a:moveTo>
                      <a:pt x="50128" y="1"/>
                    </a:moveTo>
                    <a:lnTo>
                      <a:pt x="49967" y="17"/>
                    </a:lnTo>
                    <a:lnTo>
                      <a:pt x="49806" y="49"/>
                    </a:lnTo>
                    <a:lnTo>
                      <a:pt x="49080" y="226"/>
                    </a:lnTo>
                    <a:lnTo>
                      <a:pt x="48354" y="436"/>
                    </a:lnTo>
                    <a:lnTo>
                      <a:pt x="47628" y="678"/>
                    </a:lnTo>
                    <a:lnTo>
                      <a:pt x="46903" y="936"/>
                    </a:lnTo>
                    <a:lnTo>
                      <a:pt x="46193" y="1210"/>
                    </a:lnTo>
                    <a:lnTo>
                      <a:pt x="45499" y="1517"/>
                    </a:lnTo>
                    <a:lnTo>
                      <a:pt x="44822" y="1872"/>
                    </a:lnTo>
                    <a:lnTo>
                      <a:pt x="44161" y="2243"/>
                    </a:lnTo>
                    <a:lnTo>
                      <a:pt x="43854" y="2420"/>
                    </a:lnTo>
                    <a:lnTo>
                      <a:pt x="43548" y="2630"/>
                    </a:lnTo>
                    <a:lnTo>
                      <a:pt x="43274" y="2839"/>
                    </a:lnTo>
                    <a:lnTo>
                      <a:pt x="42983" y="3049"/>
                    </a:lnTo>
                    <a:lnTo>
                      <a:pt x="42709" y="3275"/>
                    </a:lnTo>
                    <a:lnTo>
                      <a:pt x="42451" y="3501"/>
                    </a:lnTo>
                    <a:lnTo>
                      <a:pt x="42193" y="3742"/>
                    </a:lnTo>
                    <a:lnTo>
                      <a:pt x="41951" y="4001"/>
                    </a:lnTo>
                    <a:lnTo>
                      <a:pt x="41709" y="4259"/>
                    </a:lnTo>
                    <a:lnTo>
                      <a:pt x="41483" y="4517"/>
                    </a:lnTo>
                    <a:lnTo>
                      <a:pt x="41258" y="4791"/>
                    </a:lnTo>
                    <a:lnTo>
                      <a:pt x="41048" y="5081"/>
                    </a:lnTo>
                    <a:lnTo>
                      <a:pt x="40854" y="5371"/>
                    </a:lnTo>
                    <a:lnTo>
                      <a:pt x="40661" y="5678"/>
                    </a:lnTo>
                    <a:lnTo>
                      <a:pt x="40467" y="5984"/>
                    </a:lnTo>
                    <a:lnTo>
                      <a:pt x="40290" y="6291"/>
                    </a:lnTo>
                    <a:lnTo>
                      <a:pt x="39935" y="7000"/>
                    </a:lnTo>
                    <a:lnTo>
                      <a:pt x="39596" y="7726"/>
                    </a:lnTo>
                    <a:lnTo>
                      <a:pt x="39290" y="8468"/>
                    </a:lnTo>
                    <a:lnTo>
                      <a:pt x="39016" y="9226"/>
                    </a:lnTo>
                    <a:lnTo>
                      <a:pt x="38774" y="9984"/>
                    </a:lnTo>
                    <a:lnTo>
                      <a:pt x="38548" y="10774"/>
                    </a:lnTo>
                    <a:lnTo>
                      <a:pt x="38354" y="11549"/>
                    </a:lnTo>
                    <a:lnTo>
                      <a:pt x="38193" y="12339"/>
                    </a:lnTo>
                    <a:lnTo>
                      <a:pt x="38048" y="13145"/>
                    </a:lnTo>
                    <a:lnTo>
                      <a:pt x="37951" y="13952"/>
                    </a:lnTo>
                    <a:lnTo>
                      <a:pt x="37871" y="14758"/>
                    </a:lnTo>
                    <a:lnTo>
                      <a:pt x="37822" y="15549"/>
                    </a:lnTo>
                    <a:lnTo>
                      <a:pt x="37790" y="16355"/>
                    </a:lnTo>
                    <a:lnTo>
                      <a:pt x="37806" y="17161"/>
                    </a:lnTo>
                    <a:lnTo>
                      <a:pt x="37838" y="17952"/>
                    </a:lnTo>
                    <a:lnTo>
                      <a:pt x="37887" y="18758"/>
                    </a:lnTo>
                    <a:lnTo>
                      <a:pt x="37983" y="19532"/>
                    </a:lnTo>
                    <a:lnTo>
                      <a:pt x="38096" y="20323"/>
                    </a:lnTo>
                    <a:lnTo>
                      <a:pt x="38225" y="21097"/>
                    </a:lnTo>
                    <a:lnTo>
                      <a:pt x="38354" y="21887"/>
                    </a:lnTo>
                    <a:lnTo>
                      <a:pt x="38516" y="22661"/>
                    </a:lnTo>
                    <a:lnTo>
                      <a:pt x="38677" y="23435"/>
                    </a:lnTo>
                    <a:lnTo>
                      <a:pt x="39032" y="24968"/>
                    </a:lnTo>
                    <a:lnTo>
                      <a:pt x="39387" y="26467"/>
                    </a:lnTo>
                    <a:lnTo>
                      <a:pt x="39725" y="27984"/>
                    </a:lnTo>
                    <a:lnTo>
                      <a:pt x="39870" y="28645"/>
                    </a:lnTo>
                    <a:lnTo>
                      <a:pt x="40000" y="29322"/>
                    </a:lnTo>
                    <a:lnTo>
                      <a:pt x="40129" y="30064"/>
                    </a:lnTo>
                    <a:lnTo>
                      <a:pt x="40177" y="30435"/>
                    </a:lnTo>
                    <a:lnTo>
                      <a:pt x="40177" y="30403"/>
                    </a:lnTo>
                    <a:lnTo>
                      <a:pt x="40209" y="30693"/>
                    </a:lnTo>
                    <a:lnTo>
                      <a:pt x="40290" y="31403"/>
                    </a:lnTo>
                    <a:lnTo>
                      <a:pt x="40338" y="32129"/>
                    </a:lnTo>
                    <a:lnTo>
                      <a:pt x="40354" y="32838"/>
                    </a:lnTo>
                    <a:lnTo>
                      <a:pt x="40338" y="33564"/>
                    </a:lnTo>
                    <a:lnTo>
                      <a:pt x="40290" y="34209"/>
                    </a:lnTo>
                    <a:lnTo>
                      <a:pt x="40258" y="34580"/>
                    </a:lnTo>
                    <a:lnTo>
                      <a:pt x="40241" y="34661"/>
                    </a:lnTo>
                    <a:lnTo>
                      <a:pt x="40112" y="35387"/>
                    </a:lnTo>
                    <a:lnTo>
                      <a:pt x="40032" y="35757"/>
                    </a:lnTo>
                    <a:lnTo>
                      <a:pt x="39935" y="36112"/>
                    </a:lnTo>
                    <a:lnTo>
                      <a:pt x="39822" y="36467"/>
                    </a:lnTo>
                    <a:lnTo>
                      <a:pt x="39693" y="36822"/>
                    </a:lnTo>
                    <a:lnTo>
                      <a:pt x="39564" y="37145"/>
                    </a:lnTo>
                    <a:lnTo>
                      <a:pt x="39516" y="37257"/>
                    </a:lnTo>
                    <a:lnTo>
                      <a:pt x="39580" y="37145"/>
                    </a:lnTo>
                    <a:lnTo>
                      <a:pt x="39306" y="37709"/>
                    </a:lnTo>
                    <a:lnTo>
                      <a:pt x="39161" y="37983"/>
                    </a:lnTo>
                    <a:lnTo>
                      <a:pt x="39016" y="38257"/>
                    </a:lnTo>
                    <a:lnTo>
                      <a:pt x="38709" y="38757"/>
                    </a:lnTo>
                    <a:lnTo>
                      <a:pt x="38371" y="39241"/>
                    </a:lnTo>
                    <a:lnTo>
                      <a:pt x="38314" y="39306"/>
                    </a:lnTo>
                    <a:lnTo>
                      <a:pt x="38314" y="39306"/>
                    </a:lnTo>
                    <a:lnTo>
                      <a:pt x="38193" y="39451"/>
                    </a:lnTo>
                    <a:lnTo>
                      <a:pt x="37967" y="39741"/>
                    </a:lnTo>
                    <a:lnTo>
                      <a:pt x="37709" y="40015"/>
                    </a:lnTo>
                    <a:lnTo>
                      <a:pt x="37322" y="40419"/>
                    </a:lnTo>
                    <a:lnTo>
                      <a:pt x="36935" y="40806"/>
                    </a:lnTo>
                    <a:lnTo>
                      <a:pt x="36467" y="41225"/>
                    </a:lnTo>
                    <a:lnTo>
                      <a:pt x="36274" y="41386"/>
                    </a:lnTo>
                    <a:lnTo>
                      <a:pt x="36032" y="41580"/>
                    </a:lnTo>
                    <a:lnTo>
                      <a:pt x="35887" y="41693"/>
                    </a:lnTo>
                    <a:lnTo>
                      <a:pt x="35693" y="41838"/>
                    </a:lnTo>
                    <a:lnTo>
                      <a:pt x="35161" y="42209"/>
                    </a:lnTo>
                    <a:lnTo>
                      <a:pt x="34629" y="42548"/>
                    </a:lnTo>
                    <a:lnTo>
                      <a:pt x="34080" y="42870"/>
                    </a:lnTo>
                    <a:lnTo>
                      <a:pt x="33516" y="43177"/>
                    </a:lnTo>
                    <a:lnTo>
                      <a:pt x="32951" y="43483"/>
                    </a:lnTo>
                    <a:lnTo>
                      <a:pt x="32355" y="43757"/>
                    </a:lnTo>
                    <a:lnTo>
                      <a:pt x="31792" y="44007"/>
                    </a:lnTo>
                    <a:lnTo>
                      <a:pt x="31726" y="44031"/>
                    </a:lnTo>
                    <a:lnTo>
                      <a:pt x="31435" y="44160"/>
                    </a:lnTo>
                    <a:lnTo>
                      <a:pt x="30822" y="44386"/>
                    </a:lnTo>
                    <a:lnTo>
                      <a:pt x="30226" y="44596"/>
                    </a:lnTo>
                    <a:lnTo>
                      <a:pt x="29613" y="44789"/>
                    </a:lnTo>
                    <a:lnTo>
                      <a:pt x="28871" y="44999"/>
                    </a:lnTo>
                    <a:lnTo>
                      <a:pt x="28113" y="45209"/>
                    </a:lnTo>
                    <a:lnTo>
                      <a:pt x="27355" y="45402"/>
                    </a:lnTo>
                    <a:lnTo>
                      <a:pt x="26597" y="45564"/>
                    </a:lnTo>
                    <a:lnTo>
                      <a:pt x="25839" y="45725"/>
                    </a:lnTo>
                    <a:lnTo>
                      <a:pt x="25081" y="45886"/>
                    </a:lnTo>
                    <a:lnTo>
                      <a:pt x="23548" y="46160"/>
                    </a:lnTo>
                    <a:lnTo>
                      <a:pt x="20468" y="46709"/>
                    </a:lnTo>
                    <a:lnTo>
                      <a:pt x="18952" y="46999"/>
                    </a:lnTo>
                    <a:lnTo>
                      <a:pt x="18178" y="47144"/>
                    </a:lnTo>
                    <a:lnTo>
                      <a:pt x="17419" y="47322"/>
                    </a:lnTo>
                    <a:lnTo>
                      <a:pt x="16726" y="47483"/>
                    </a:lnTo>
                    <a:lnTo>
                      <a:pt x="16016" y="47660"/>
                    </a:lnTo>
                    <a:lnTo>
                      <a:pt x="15307" y="47838"/>
                    </a:lnTo>
                    <a:lnTo>
                      <a:pt x="14613" y="48047"/>
                    </a:lnTo>
                    <a:lnTo>
                      <a:pt x="13920" y="48273"/>
                    </a:lnTo>
                    <a:lnTo>
                      <a:pt x="13226" y="48499"/>
                    </a:lnTo>
                    <a:lnTo>
                      <a:pt x="12533" y="48757"/>
                    </a:lnTo>
                    <a:lnTo>
                      <a:pt x="11871" y="49047"/>
                    </a:lnTo>
                    <a:lnTo>
                      <a:pt x="11194" y="49338"/>
                    </a:lnTo>
                    <a:lnTo>
                      <a:pt x="10549" y="49676"/>
                    </a:lnTo>
                    <a:lnTo>
                      <a:pt x="9920" y="50015"/>
                    </a:lnTo>
                    <a:lnTo>
                      <a:pt x="9291" y="50402"/>
                    </a:lnTo>
                    <a:lnTo>
                      <a:pt x="8694" y="50805"/>
                    </a:lnTo>
                    <a:lnTo>
                      <a:pt x="8113" y="51241"/>
                    </a:lnTo>
                    <a:lnTo>
                      <a:pt x="7823" y="51467"/>
                    </a:lnTo>
                    <a:lnTo>
                      <a:pt x="7549" y="51692"/>
                    </a:lnTo>
                    <a:lnTo>
                      <a:pt x="7275" y="51950"/>
                    </a:lnTo>
                    <a:lnTo>
                      <a:pt x="7017" y="52192"/>
                    </a:lnTo>
                    <a:lnTo>
                      <a:pt x="6742" y="52467"/>
                    </a:lnTo>
                    <a:lnTo>
                      <a:pt x="6500" y="52741"/>
                    </a:lnTo>
                    <a:lnTo>
                      <a:pt x="6242" y="53031"/>
                    </a:lnTo>
                    <a:lnTo>
                      <a:pt x="6017" y="53321"/>
                    </a:lnTo>
                    <a:lnTo>
                      <a:pt x="5791" y="53628"/>
                    </a:lnTo>
                    <a:lnTo>
                      <a:pt x="5581" y="53934"/>
                    </a:lnTo>
                    <a:lnTo>
                      <a:pt x="5371" y="54257"/>
                    </a:lnTo>
                    <a:lnTo>
                      <a:pt x="5178" y="54579"/>
                    </a:lnTo>
                    <a:lnTo>
                      <a:pt x="5000" y="54918"/>
                    </a:lnTo>
                    <a:lnTo>
                      <a:pt x="4839" y="55257"/>
                    </a:lnTo>
                    <a:lnTo>
                      <a:pt x="4678" y="55595"/>
                    </a:lnTo>
                    <a:lnTo>
                      <a:pt x="4533" y="55950"/>
                    </a:lnTo>
                    <a:lnTo>
                      <a:pt x="4404" y="56305"/>
                    </a:lnTo>
                    <a:lnTo>
                      <a:pt x="4291" y="56660"/>
                    </a:lnTo>
                    <a:lnTo>
                      <a:pt x="4178" y="57015"/>
                    </a:lnTo>
                    <a:lnTo>
                      <a:pt x="4081" y="57386"/>
                    </a:lnTo>
                    <a:lnTo>
                      <a:pt x="4001" y="57789"/>
                    </a:lnTo>
                    <a:lnTo>
                      <a:pt x="3936" y="58208"/>
                    </a:lnTo>
                    <a:lnTo>
                      <a:pt x="3871" y="58611"/>
                    </a:lnTo>
                    <a:lnTo>
                      <a:pt x="3823" y="59031"/>
                    </a:lnTo>
                    <a:lnTo>
                      <a:pt x="3791" y="59434"/>
                    </a:lnTo>
                    <a:lnTo>
                      <a:pt x="3759" y="59853"/>
                    </a:lnTo>
                    <a:lnTo>
                      <a:pt x="3742" y="60257"/>
                    </a:lnTo>
                    <a:lnTo>
                      <a:pt x="3742" y="60676"/>
                    </a:lnTo>
                    <a:lnTo>
                      <a:pt x="3759" y="61498"/>
                    </a:lnTo>
                    <a:lnTo>
                      <a:pt x="3823" y="62321"/>
                    </a:lnTo>
                    <a:lnTo>
                      <a:pt x="3888" y="63144"/>
                    </a:lnTo>
                    <a:lnTo>
                      <a:pt x="4001" y="63966"/>
                    </a:lnTo>
                    <a:lnTo>
                      <a:pt x="4113" y="64773"/>
                    </a:lnTo>
                    <a:lnTo>
                      <a:pt x="4259" y="65579"/>
                    </a:lnTo>
                    <a:lnTo>
                      <a:pt x="4420" y="66385"/>
                    </a:lnTo>
                    <a:lnTo>
                      <a:pt x="4597" y="67192"/>
                    </a:lnTo>
                    <a:lnTo>
                      <a:pt x="4968" y="68772"/>
                    </a:lnTo>
                    <a:lnTo>
                      <a:pt x="5355" y="70369"/>
                    </a:lnTo>
                    <a:lnTo>
                      <a:pt x="5710" y="71934"/>
                    </a:lnTo>
                    <a:lnTo>
                      <a:pt x="5871" y="72692"/>
                    </a:lnTo>
                    <a:lnTo>
                      <a:pt x="6000" y="73434"/>
                    </a:lnTo>
                    <a:lnTo>
                      <a:pt x="6129" y="74175"/>
                    </a:lnTo>
                    <a:lnTo>
                      <a:pt x="6226" y="74917"/>
                    </a:lnTo>
                    <a:lnTo>
                      <a:pt x="6307" y="75659"/>
                    </a:lnTo>
                    <a:lnTo>
                      <a:pt x="6355" y="76417"/>
                    </a:lnTo>
                    <a:lnTo>
                      <a:pt x="6388" y="77224"/>
                    </a:lnTo>
                    <a:lnTo>
                      <a:pt x="6388" y="77627"/>
                    </a:lnTo>
                    <a:lnTo>
                      <a:pt x="6371" y="78046"/>
                    </a:lnTo>
                    <a:lnTo>
                      <a:pt x="6355" y="78450"/>
                    </a:lnTo>
                    <a:lnTo>
                      <a:pt x="6323" y="78853"/>
                    </a:lnTo>
                    <a:lnTo>
                      <a:pt x="6291" y="79175"/>
                    </a:lnTo>
                    <a:lnTo>
                      <a:pt x="6282" y="79272"/>
                    </a:lnTo>
                    <a:lnTo>
                      <a:pt x="6259" y="79401"/>
                    </a:lnTo>
                    <a:lnTo>
                      <a:pt x="6129" y="80078"/>
                    </a:lnTo>
                    <a:lnTo>
                      <a:pt x="5968" y="80740"/>
                    </a:lnTo>
                    <a:lnTo>
                      <a:pt x="5871" y="81062"/>
                    </a:lnTo>
                    <a:lnTo>
                      <a:pt x="5759" y="81401"/>
                    </a:lnTo>
                    <a:lnTo>
                      <a:pt x="5646" y="81724"/>
                    </a:lnTo>
                    <a:lnTo>
                      <a:pt x="5517" y="82030"/>
                    </a:lnTo>
                    <a:lnTo>
                      <a:pt x="5581" y="81885"/>
                    </a:lnTo>
                    <a:lnTo>
                      <a:pt x="5533" y="82014"/>
                    </a:lnTo>
                    <a:lnTo>
                      <a:pt x="5371" y="82353"/>
                    </a:lnTo>
                    <a:lnTo>
                      <a:pt x="5097" y="82853"/>
                    </a:lnTo>
                    <a:lnTo>
                      <a:pt x="4936" y="83143"/>
                    </a:lnTo>
                    <a:lnTo>
                      <a:pt x="4759" y="83417"/>
                    </a:lnTo>
                    <a:lnTo>
                      <a:pt x="4371" y="83965"/>
                    </a:lnTo>
                    <a:lnTo>
                      <a:pt x="4436" y="83869"/>
                    </a:lnTo>
                    <a:lnTo>
                      <a:pt x="4388" y="83933"/>
                    </a:lnTo>
                    <a:lnTo>
                      <a:pt x="4178" y="84191"/>
                    </a:lnTo>
                    <a:lnTo>
                      <a:pt x="3807" y="84594"/>
                    </a:lnTo>
                    <a:lnTo>
                      <a:pt x="3581" y="84820"/>
                    </a:lnTo>
                    <a:lnTo>
                      <a:pt x="3355" y="85030"/>
                    </a:lnTo>
                    <a:lnTo>
                      <a:pt x="3162" y="85191"/>
                    </a:lnTo>
                    <a:lnTo>
                      <a:pt x="3049" y="85272"/>
                    </a:lnTo>
                    <a:lnTo>
                      <a:pt x="2807" y="85449"/>
                    </a:lnTo>
                    <a:lnTo>
                      <a:pt x="2549" y="85611"/>
                    </a:lnTo>
                    <a:lnTo>
                      <a:pt x="2307" y="85756"/>
                    </a:lnTo>
                    <a:lnTo>
                      <a:pt x="2049" y="85885"/>
                    </a:lnTo>
                    <a:lnTo>
                      <a:pt x="1823" y="85998"/>
                    </a:lnTo>
                    <a:lnTo>
                      <a:pt x="1786" y="86019"/>
                    </a:lnTo>
                    <a:lnTo>
                      <a:pt x="1786" y="86019"/>
                    </a:lnTo>
                    <a:lnTo>
                      <a:pt x="1743" y="86030"/>
                    </a:lnTo>
                    <a:lnTo>
                      <a:pt x="1452" y="86127"/>
                    </a:lnTo>
                    <a:lnTo>
                      <a:pt x="1146" y="86223"/>
                    </a:lnTo>
                    <a:lnTo>
                      <a:pt x="1001" y="86272"/>
                    </a:lnTo>
                    <a:lnTo>
                      <a:pt x="872" y="86336"/>
                    </a:lnTo>
                    <a:lnTo>
                      <a:pt x="743" y="86417"/>
                    </a:lnTo>
                    <a:lnTo>
                      <a:pt x="614" y="86514"/>
                    </a:lnTo>
                    <a:lnTo>
                      <a:pt x="501" y="86611"/>
                    </a:lnTo>
                    <a:lnTo>
                      <a:pt x="388" y="86723"/>
                    </a:lnTo>
                    <a:lnTo>
                      <a:pt x="291" y="86836"/>
                    </a:lnTo>
                    <a:lnTo>
                      <a:pt x="210" y="86965"/>
                    </a:lnTo>
                    <a:lnTo>
                      <a:pt x="146" y="87110"/>
                    </a:lnTo>
                    <a:lnTo>
                      <a:pt x="81" y="87240"/>
                    </a:lnTo>
                    <a:lnTo>
                      <a:pt x="33" y="87385"/>
                    </a:lnTo>
                    <a:lnTo>
                      <a:pt x="1" y="87546"/>
                    </a:lnTo>
                    <a:lnTo>
                      <a:pt x="1" y="87691"/>
                    </a:lnTo>
                    <a:lnTo>
                      <a:pt x="1" y="87852"/>
                    </a:lnTo>
                    <a:lnTo>
                      <a:pt x="17" y="87998"/>
                    </a:lnTo>
                    <a:lnTo>
                      <a:pt x="65" y="88159"/>
                    </a:lnTo>
                    <a:lnTo>
                      <a:pt x="114" y="88304"/>
                    </a:lnTo>
                    <a:lnTo>
                      <a:pt x="178" y="88433"/>
                    </a:lnTo>
                    <a:lnTo>
                      <a:pt x="259" y="88578"/>
                    </a:lnTo>
                    <a:lnTo>
                      <a:pt x="355" y="88691"/>
                    </a:lnTo>
                    <a:lnTo>
                      <a:pt x="452" y="88804"/>
                    </a:lnTo>
                    <a:lnTo>
                      <a:pt x="565" y="88917"/>
                    </a:lnTo>
                    <a:lnTo>
                      <a:pt x="678" y="89014"/>
                    </a:lnTo>
                    <a:lnTo>
                      <a:pt x="807" y="89094"/>
                    </a:lnTo>
                    <a:lnTo>
                      <a:pt x="936" y="89159"/>
                    </a:lnTo>
                    <a:lnTo>
                      <a:pt x="1081" y="89223"/>
                    </a:lnTo>
                    <a:lnTo>
                      <a:pt x="1210" y="89272"/>
                    </a:lnTo>
                    <a:lnTo>
                      <a:pt x="1372" y="89288"/>
                    </a:lnTo>
                    <a:lnTo>
                      <a:pt x="1517" y="89304"/>
                    </a:lnTo>
                    <a:lnTo>
                      <a:pt x="1678" y="89304"/>
                    </a:lnTo>
                    <a:lnTo>
                      <a:pt x="1823" y="89288"/>
                    </a:lnTo>
                    <a:lnTo>
                      <a:pt x="1984" y="89256"/>
                    </a:lnTo>
                    <a:lnTo>
                      <a:pt x="2323" y="89143"/>
                    </a:lnTo>
                    <a:lnTo>
                      <a:pt x="2646" y="89030"/>
                    </a:lnTo>
                    <a:lnTo>
                      <a:pt x="2968" y="88901"/>
                    </a:lnTo>
                    <a:lnTo>
                      <a:pt x="3291" y="88756"/>
                    </a:lnTo>
                    <a:lnTo>
                      <a:pt x="3597" y="88594"/>
                    </a:lnTo>
                    <a:lnTo>
                      <a:pt x="3904" y="88433"/>
                    </a:lnTo>
                    <a:lnTo>
                      <a:pt x="4194" y="88256"/>
                    </a:lnTo>
                    <a:lnTo>
                      <a:pt x="4484" y="88078"/>
                    </a:lnTo>
                    <a:lnTo>
                      <a:pt x="4759" y="87869"/>
                    </a:lnTo>
                    <a:lnTo>
                      <a:pt x="5033" y="87675"/>
                    </a:lnTo>
                    <a:lnTo>
                      <a:pt x="5307" y="87449"/>
                    </a:lnTo>
                    <a:lnTo>
                      <a:pt x="5565" y="87223"/>
                    </a:lnTo>
                    <a:lnTo>
                      <a:pt x="5823" y="86998"/>
                    </a:lnTo>
                    <a:lnTo>
                      <a:pt x="6065" y="86756"/>
                    </a:lnTo>
                    <a:lnTo>
                      <a:pt x="6291" y="86514"/>
                    </a:lnTo>
                    <a:lnTo>
                      <a:pt x="6533" y="86256"/>
                    </a:lnTo>
                    <a:lnTo>
                      <a:pt x="6742" y="85981"/>
                    </a:lnTo>
                    <a:lnTo>
                      <a:pt x="6952" y="85707"/>
                    </a:lnTo>
                    <a:lnTo>
                      <a:pt x="7162" y="85433"/>
                    </a:lnTo>
                    <a:lnTo>
                      <a:pt x="7355" y="85143"/>
                    </a:lnTo>
                    <a:lnTo>
                      <a:pt x="7549" y="84853"/>
                    </a:lnTo>
                    <a:lnTo>
                      <a:pt x="7726" y="84562"/>
                    </a:lnTo>
                    <a:lnTo>
                      <a:pt x="7904" y="84256"/>
                    </a:lnTo>
                    <a:lnTo>
                      <a:pt x="8065" y="83949"/>
                    </a:lnTo>
                    <a:lnTo>
                      <a:pt x="8210" y="83643"/>
                    </a:lnTo>
                    <a:lnTo>
                      <a:pt x="8355" y="83336"/>
                    </a:lnTo>
                    <a:lnTo>
                      <a:pt x="8500" y="83014"/>
                    </a:lnTo>
                    <a:lnTo>
                      <a:pt x="8629" y="82691"/>
                    </a:lnTo>
                    <a:lnTo>
                      <a:pt x="8855" y="82030"/>
                    </a:lnTo>
                    <a:lnTo>
                      <a:pt x="8952" y="81707"/>
                    </a:lnTo>
                    <a:lnTo>
                      <a:pt x="9049" y="81369"/>
                    </a:lnTo>
                    <a:lnTo>
                      <a:pt x="9146" y="80966"/>
                    </a:lnTo>
                    <a:lnTo>
                      <a:pt x="9226" y="80546"/>
                    </a:lnTo>
                    <a:lnTo>
                      <a:pt x="9307" y="80143"/>
                    </a:lnTo>
                    <a:lnTo>
                      <a:pt x="9355" y="79724"/>
                    </a:lnTo>
                    <a:lnTo>
                      <a:pt x="9420" y="79304"/>
                    </a:lnTo>
                    <a:lnTo>
                      <a:pt x="9452" y="78901"/>
                    </a:lnTo>
                    <a:lnTo>
                      <a:pt x="9484" y="78482"/>
                    </a:lnTo>
                    <a:lnTo>
                      <a:pt x="9500" y="78062"/>
                    </a:lnTo>
                    <a:lnTo>
                      <a:pt x="9516" y="77240"/>
                    </a:lnTo>
                    <a:lnTo>
                      <a:pt x="9484" y="76401"/>
                    </a:lnTo>
                    <a:lnTo>
                      <a:pt x="9436" y="75579"/>
                    </a:lnTo>
                    <a:lnTo>
                      <a:pt x="9355" y="74740"/>
                    </a:lnTo>
                    <a:lnTo>
                      <a:pt x="9242" y="73917"/>
                    </a:lnTo>
                    <a:lnTo>
                      <a:pt x="9113" y="73079"/>
                    </a:lnTo>
                    <a:lnTo>
                      <a:pt x="8952" y="72256"/>
                    </a:lnTo>
                    <a:lnTo>
                      <a:pt x="8791" y="71434"/>
                    </a:lnTo>
                    <a:lnTo>
                      <a:pt x="8613" y="70611"/>
                    </a:lnTo>
                    <a:lnTo>
                      <a:pt x="8436" y="69805"/>
                    </a:lnTo>
                    <a:lnTo>
                      <a:pt x="8049" y="68176"/>
                    </a:lnTo>
                    <a:lnTo>
                      <a:pt x="7678" y="66627"/>
                    </a:lnTo>
                    <a:lnTo>
                      <a:pt x="7500" y="65853"/>
                    </a:lnTo>
                    <a:lnTo>
                      <a:pt x="7339" y="65063"/>
                    </a:lnTo>
                    <a:lnTo>
                      <a:pt x="7194" y="64273"/>
                    </a:lnTo>
                    <a:lnTo>
                      <a:pt x="7065" y="63466"/>
                    </a:lnTo>
                    <a:lnTo>
                      <a:pt x="7049" y="63321"/>
                    </a:lnTo>
                    <a:lnTo>
                      <a:pt x="7049" y="63386"/>
                    </a:lnTo>
                    <a:lnTo>
                      <a:pt x="7000" y="62982"/>
                    </a:lnTo>
                    <a:lnTo>
                      <a:pt x="6920" y="62095"/>
                    </a:lnTo>
                    <a:lnTo>
                      <a:pt x="6871" y="61321"/>
                    </a:lnTo>
                    <a:lnTo>
                      <a:pt x="6871" y="60547"/>
                    </a:lnTo>
                    <a:lnTo>
                      <a:pt x="6888" y="59773"/>
                    </a:lnTo>
                    <a:lnTo>
                      <a:pt x="6952" y="59015"/>
                    </a:lnTo>
                    <a:lnTo>
                      <a:pt x="6952" y="59111"/>
                    </a:lnTo>
                    <a:lnTo>
                      <a:pt x="6968" y="58966"/>
                    </a:lnTo>
                    <a:lnTo>
                      <a:pt x="7049" y="58515"/>
                    </a:lnTo>
                    <a:lnTo>
                      <a:pt x="7178" y="57918"/>
                    </a:lnTo>
                    <a:lnTo>
                      <a:pt x="7291" y="57563"/>
                    </a:lnTo>
                    <a:lnTo>
                      <a:pt x="7404" y="57192"/>
                    </a:lnTo>
                    <a:lnTo>
                      <a:pt x="7533" y="56837"/>
                    </a:lnTo>
                    <a:lnTo>
                      <a:pt x="7565" y="56773"/>
                    </a:lnTo>
                    <a:lnTo>
                      <a:pt x="7517" y="56870"/>
                    </a:lnTo>
                    <a:lnTo>
                      <a:pt x="7646" y="56579"/>
                    </a:lnTo>
                    <a:lnTo>
                      <a:pt x="7791" y="56321"/>
                    </a:lnTo>
                    <a:lnTo>
                      <a:pt x="7936" y="56063"/>
                    </a:lnTo>
                    <a:lnTo>
                      <a:pt x="8081" y="55821"/>
                    </a:lnTo>
                    <a:lnTo>
                      <a:pt x="8242" y="55579"/>
                    </a:lnTo>
                    <a:lnTo>
                      <a:pt x="8420" y="55305"/>
                    </a:lnTo>
                    <a:lnTo>
                      <a:pt x="8517" y="55195"/>
                    </a:lnTo>
                    <a:lnTo>
                      <a:pt x="8517" y="55195"/>
                    </a:lnTo>
                    <a:lnTo>
                      <a:pt x="8678" y="54999"/>
                    </a:lnTo>
                    <a:lnTo>
                      <a:pt x="8920" y="54741"/>
                    </a:lnTo>
                    <a:lnTo>
                      <a:pt x="9355" y="54305"/>
                    </a:lnTo>
                    <a:lnTo>
                      <a:pt x="9807" y="53886"/>
                    </a:lnTo>
                    <a:lnTo>
                      <a:pt x="10000" y="53725"/>
                    </a:lnTo>
                    <a:lnTo>
                      <a:pt x="10081" y="53655"/>
                    </a:lnTo>
                    <a:lnTo>
                      <a:pt x="10081" y="53655"/>
                    </a:lnTo>
                    <a:lnTo>
                      <a:pt x="10097" y="53644"/>
                    </a:lnTo>
                    <a:lnTo>
                      <a:pt x="10629" y="53273"/>
                    </a:lnTo>
                    <a:lnTo>
                      <a:pt x="11194" y="52918"/>
                    </a:lnTo>
                    <a:lnTo>
                      <a:pt x="11758" y="52579"/>
                    </a:lnTo>
                    <a:lnTo>
                      <a:pt x="12355" y="52273"/>
                    </a:lnTo>
                    <a:lnTo>
                      <a:pt x="12952" y="51983"/>
                    </a:lnTo>
                    <a:lnTo>
                      <a:pt x="13170" y="51881"/>
                    </a:lnTo>
                    <a:lnTo>
                      <a:pt x="13170" y="51881"/>
                    </a:lnTo>
                    <a:lnTo>
                      <a:pt x="13162" y="51886"/>
                    </a:lnTo>
                    <a:lnTo>
                      <a:pt x="13162" y="51886"/>
                    </a:lnTo>
                    <a:lnTo>
                      <a:pt x="13220" y="51860"/>
                    </a:lnTo>
                    <a:lnTo>
                      <a:pt x="13220" y="51860"/>
                    </a:lnTo>
                    <a:lnTo>
                      <a:pt x="13323" y="51821"/>
                    </a:lnTo>
                    <a:lnTo>
                      <a:pt x="13323" y="51821"/>
                    </a:lnTo>
                    <a:lnTo>
                      <a:pt x="13294" y="51827"/>
                    </a:lnTo>
                    <a:lnTo>
                      <a:pt x="13294" y="51827"/>
                    </a:lnTo>
                    <a:lnTo>
                      <a:pt x="13307" y="51821"/>
                    </a:lnTo>
                    <a:lnTo>
                      <a:pt x="13855" y="51612"/>
                    </a:lnTo>
                    <a:lnTo>
                      <a:pt x="14581" y="51354"/>
                    </a:lnTo>
                    <a:lnTo>
                      <a:pt x="15323" y="51112"/>
                    </a:lnTo>
                    <a:lnTo>
                      <a:pt x="16081" y="50886"/>
                    </a:lnTo>
                    <a:lnTo>
                      <a:pt x="16839" y="50676"/>
                    </a:lnTo>
                    <a:lnTo>
                      <a:pt x="17613" y="50483"/>
                    </a:lnTo>
                    <a:lnTo>
                      <a:pt x="18371" y="50305"/>
                    </a:lnTo>
                    <a:lnTo>
                      <a:pt x="19145" y="50144"/>
                    </a:lnTo>
                    <a:lnTo>
                      <a:pt x="19919" y="49983"/>
                    </a:lnTo>
                    <a:lnTo>
                      <a:pt x="21484" y="49692"/>
                    </a:lnTo>
                    <a:lnTo>
                      <a:pt x="24597" y="49144"/>
                    </a:lnTo>
                    <a:lnTo>
                      <a:pt x="26145" y="48854"/>
                    </a:lnTo>
                    <a:lnTo>
                      <a:pt x="26919" y="48692"/>
                    </a:lnTo>
                    <a:lnTo>
                      <a:pt x="27693" y="48531"/>
                    </a:lnTo>
                    <a:lnTo>
                      <a:pt x="28355" y="48370"/>
                    </a:lnTo>
                    <a:lnTo>
                      <a:pt x="29000" y="48209"/>
                    </a:lnTo>
                    <a:lnTo>
                      <a:pt x="29661" y="48031"/>
                    </a:lnTo>
                    <a:lnTo>
                      <a:pt x="30306" y="47838"/>
                    </a:lnTo>
                    <a:lnTo>
                      <a:pt x="30951" y="47644"/>
                    </a:lnTo>
                    <a:lnTo>
                      <a:pt x="31597" y="47418"/>
                    </a:lnTo>
                    <a:lnTo>
                      <a:pt x="32242" y="47193"/>
                    </a:lnTo>
                    <a:lnTo>
                      <a:pt x="32871" y="46951"/>
                    </a:lnTo>
                    <a:lnTo>
                      <a:pt x="33484" y="46676"/>
                    </a:lnTo>
                    <a:lnTo>
                      <a:pt x="34096" y="46402"/>
                    </a:lnTo>
                    <a:lnTo>
                      <a:pt x="34709" y="46096"/>
                    </a:lnTo>
                    <a:lnTo>
                      <a:pt x="35306" y="45789"/>
                    </a:lnTo>
                    <a:lnTo>
                      <a:pt x="35887" y="45451"/>
                    </a:lnTo>
                    <a:lnTo>
                      <a:pt x="36467" y="45096"/>
                    </a:lnTo>
                    <a:lnTo>
                      <a:pt x="37032" y="44725"/>
                    </a:lnTo>
                    <a:lnTo>
                      <a:pt x="37580" y="44322"/>
                    </a:lnTo>
                    <a:lnTo>
                      <a:pt x="38129" y="43886"/>
                    </a:lnTo>
                    <a:lnTo>
                      <a:pt x="38661" y="43435"/>
                    </a:lnTo>
                    <a:lnTo>
                      <a:pt x="39177" y="42967"/>
                    </a:lnTo>
                    <a:lnTo>
                      <a:pt x="39661" y="42483"/>
                    </a:lnTo>
                    <a:lnTo>
                      <a:pt x="40129" y="41967"/>
                    </a:lnTo>
                    <a:lnTo>
                      <a:pt x="40564" y="41451"/>
                    </a:lnTo>
                    <a:lnTo>
                      <a:pt x="40983" y="40902"/>
                    </a:lnTo>
                    <a:lnTo>
                      <a:pt x="41370" y="40338"/>
                    </a:lnTo>
                    <a:lnTo>
                      <a:pt x="41725" y="39757"/>
                    </a:lnTo>
                    <a:lnTo>
                      <a:pt x="42048" y="39161"/>
                    </a:lnTo>
                    <a:lnTo>
                      <a:pt x="42354" y="38548"/>
                    </a:lnTo>
                    <a:lnTo>
                      <a:pt x="42612" y="37903"/>
                    </a:lnTo>
                    <a:lnTo>
                      <a:pt x="42838" y="37257"/>
                    </a:lnTo>
                    <a:lnTo>
                      <a:pt x="42935" y="36935"/>
                    </a:lnTo>
                    <a:lnTo>
                      <a:pt x="43032" y="36596"/>
                    </a:lnTo>
                    <a:lnTo>
                      <a:pt x="43112" y="36257"/>
                    </a:lnTo>
                    <a:lnTo>
                      <a:pt x="43193" y="35919"/>
                    </a:lnTo>
                    <a:lnTo>
                      <a:pt x="43257" y="35564"/>
                    </a:lnTo>
                    <a:lnTo>
                      <a:pt x="43306" y="35209"/>
                    </a:lnTo>
                    <a:lnTo>
                      <a:pt x="43354" y="34822"/>
                    </a:lnTo>
                    <a:lnTo>
                      <a:pt x="43403" y="34435"/>
                    </a:lnTo>
                    <a:lnTo>
                      <a:pt x="43451" y="33661"/>
                    </a:lnTo>
                    <a:lnTo>
                      <a:pt x="43467" y="32870"/>
                    </a:lnTo>
                    <a:lnTo>
                      <a:pt x="43451" y="32096"/>
                    </a:lnTo>
                    <a:lnTo>
                      <a:pt x="43403" y="31322"/>
                    </a:lnTo>
                    <a:lnTo>
                      <a:pt x="43322" y="30564"/>
                    </a:lnTo>
                    <a:lnTo>
                      <a:pt x="43225" y="29790"/>
                    </a:lnTo>
                    <a:lnTo>
                      <a:pt x="43112" y="29016"/>
                    </a:lnTo>
                    <a:lnTo>
                      <a:pt x="42967" y="28258"/>
                    </a:lnTo>
                    <a:lnTo>
                      <a:pt x="42822" y="27484"/>
                    </a:lnTo>
                    <a:lnTo>
                      <a:pt x="42483" y="25967"/>
                    </a:lnTo>
                    <a:lnTo>
                      <a:pt x="41774" y="22935"/>
                    </a:lnTo>
                    <a:lnTo>
                      <a:pt x="41612" y="22177"/>
                    </a:lnTo>
                    <a:lnTo>
                      <a:pt x="41451" y="21435"/>
                    </a:lnTo>
                    <a:lnTo>
                      <a:pt x="41306" y="20677"/>
                    </a:lnTo>
                    <a:lnTo>
                      <a:pt x="41177" y="19919"/>
                    </a:lnTo>
                    <a:lnTo>
                      <a:pt x="41112" y="19532"/>
                    </a:lnTo>
                    <a:lnTo>
                      <a:pt x="41096" y="19435"/>
                    </a:lnTo>
                    <a:lnTo>
                      <a:pt x="41032" y="18758"/>
                    </a:lnTo>
                    <a:lnTo>
                      <a:pt x="40967" y="17919"/>
                    </a:lnTo>
                    <a:lnTo>
                      <a:pt x="40935" y="17097"/>
                    </a:lnTo>
                    <a:lnTo>
                      <a:pt x="40935" y="16307"/>
                    </a:lnTo>
                    <a:lnTo>
                      <a:pt x="40967" y="15516"/>
                    </a:lnTo>
                    <a:lnTo>
                      <a:pt x="41016" y="14726"/>
                    </a:lnTo>
                    <a:lnTo>
                      <a:pt x="41112" y="13952"/>
                    </a:lnTo>
                    <a:lnTo>
                      <a:pt x="41112" y="13952"/>
                    </a:lnTo>
                    <a:lnTo>
                      <a:pt x="41096" y="14016"/>
                    </a:lnTo>
                    <a:lnTo>
                      <a:pt x="41112" y="13887"/>
                    </a:lnTo>
                    <a:lnTo>
                      <a:pt x="41161" y="13581"/>
                    </a:lnTo>
                    <a:lnTo>
                      <a:pt x="41306" y="12807"/>
                    </a:lnTo>
                    <a:lnTo>
                      <a:pt x="41483" y="12033"/>
                    </a:lnTo>
                    <a:lnTo>
                      <a:pt x="41677" y="11258"/>
                    </a:lnTo>
                    <a:lnTo>
                      <a:pt x="41903" y="10516"/>
                    </a:lnTo>
                    <a:lnTo>
                      <a:pt x="42161" y="9758"/>
                    </a:lnTo>
                    <a:lnTo>
                      <a:pt x="42451" y="9033"/>
                    </a:lnTo>
                    <a:lnTo>
                      <a:pt x="42499" y="8904"/>
                    </a:lnTo>
                    <a:lnTo>
                      <a:pt x="42451" y="9000"/>
                    </a:lnTo>
                    <a:lnTo>
                      <a:pt x="42645" y="8597"/>
                    </a:lnTo>
                    <a:lnTo>
                      <a:pt x="42806" y="8275"/>
                    </a:lnTo>
                    <a:lnTo>
                      <a:pt x="42967" y="7936"/>
                    </a:lnTo>
                    <a:lnTo>
                      <a:pt x="43145" y="7613"/>
                    </a:lnTo>
                    <a:lnTo>
                      <a:pt x="43338" y="7307"/>
                    </a:lnTo>
                    <a:lnTo>
                      <a:pt x="43516" y="7017"/>
                    </a:lnTo>
                    <a:lnTo>
                      <a:pt x="43693" y="6758"/>
                    </a:lnTo>
                    <a:lnTo>
                      <a:pt x="43781" y="6632"/>
                    </a:lnTo>
                    <a:lnTo>
                      <a:pt x="43781" y="6632"/>
                    </a:lnTo>
                    <a:lnTo>
                      <a:pt x="44032" y="6323"/>
                    </a:lnTo>
                    <a:lnTo>
                      <a:pt x="44225" y="6113"/>
                    </a:lnTo>
                    <a:lnTo>
                      <a:pt x="44419" y="5920"/>
                    </a:lnTo>
                    <a:lnTo>
                      <a:pt x="44822" y="5549"/>
                    </a:lnTo>
                    <a:lnTo>
                      <a:pt x="45015" y="5420"/>
                    </a:lnTo>
                    <a:lnTo>
                      <a:pt x="45322" y="5210"/>
                    </a:lnTo>
                    <a:lnTo>
                      <a:pt x="45628" y="5000"/>
                    </a:lnTo>
                    <a:lnTo>
                      <a:pt x="46144" y="4710"/>
                    </a:lnTo>
                    <a:lnTo>
                      <a:pt x="46677" y="4436"/>
                    </a:lnTo>
                    <a:lnTo>
                      <a:pt x="47306" y="4146"/>
                    </a:lnTo>
                    <a:lnTo>
                      <a:pt x="47403" y="4097"/>
                    </a:lnTo>
                    <a:lnTo>
                      <a:pt x="47403" y="4097"/>
                    </a:lnTo>
                    <a:lnTo>
                      <a:pt x="47806" y="3936"/>
                    </a:lnTo>
                    <a:lnTo>
                      <a:pt x="48499" y="3678"/>
                    </a:lnTo>
                    <a:lnTo>
                      <a:pt x="49209" y="3452"/>
                    </a:lnTo>
                    <a:lnTo>
                      <a:pt x="49919" y="3242"/>
                    </a:lnTo>
                    <a:lnTo>
                      <a:pt x="50644" y="3065"/>
                    </a:lnTo>
                    <a:lnTo>
                      <a:pt x="50790" y="3017"/>
                    </a:lnTo>
                    <a:lnTo>
                      <a:pt x="50935" y="2952"/>
                    </a:lnTo>
                    <a:lnTo>
                      <a:pt x="51064" y="2888"/>
                    </a:lnTo>
                    <a:lnTo>
                      <a:pt x="51193" y="2791"/>
                    </a:lnTo>
                    <a:lnTo>
                      <a:pt x="51306" y="2694"/>
                    </a:lnTo>
                    <a:lnTo>
                      <a:pt x="51402" y="2581"/>
                    </a:lnTo>
                    <a:lnTo>
                      <a:pt x="51499" y="2452"/>
                    </a:lnTo>
                    <a:lnTo>
                      <a:pt x="51580" y="2323"/>
                    </a:lnTo>
                    <a:lnTo>
                      <a:pt x="51660" y="2178"/>
                    </a:lnTo>
                    <a:lnTo>
                      <a:pt x="51709" y="2033"/>
                    </a:lnTo>
                    <a:lnTo>
                      <a:pt x="51757" y="1888"/>
                    </a:lnTo>
                    <a:lnTo>
                      <a:pt x="51789" y="1743"/>
                    </a:lnTo>
                    <a:lnTo>
                      <a:pt x="51806" y="1597"/>
                    </a:lnTo>
                    <a:lnTo>
                      <a:pt x="51789" y="1436"/>
                    </a:lnTo>
                    <a:lnTo>
                      <a:pt x="51773" y="1291"/>
                    </a:lnTo>
                    <a:lnTo>
                      <a:pt x="51741" y="1130"/>
                    </a:lnTo>
                    <a:lnTo>
                      <a:pt x="51677" y="985"/>
                    </a:lnTo>
                    <a:lnTo>
                      <a:pt x="51612" y="839"/>
                    </a:lnTo>
                    <a:lnTo>
                      <a:pt x="51531" y="710"/>
                    </a:lnTo>
                    <a:lnTo>
                      <a:pt x="51451" y="581"/>
                    </a:lnTo>
                    <a:lnTo>
                      <a:pt x="51338" y="468"/>
                    </a:lnTo>
                    <a:lnTo>
                      <a:pt x="51241" y="372"/>
                    </a:lnTo>
                    <a:lnTo>
                      <a:pt x="51112" y="275"/>
                    </a:lnTo>
                    <a:lnTo>
                      <a:pt x="50999" y="194"/>
                    </a:lnTo>
                    <a:lnTo>
                      <a:pt x="50870" y="130"/>
                    </a:lnTo>
                    <a:lnTo>
                      <a:pt x="50725" y="81"/>
                    </a:lnTo>
                    <a:lnTo>
                      <a:pt x="50580" y="33"/>
                    </a:lnTo>
                    <a:lnTo>
                      <a:pt x="504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9" name="Google Shape;1099;p32"/>
          <p:cNvGrpSpPr/>
          <p:nvPr/>
        </p:nvGrpSpPr>
        <p:grpSpPr>
          <a:xfrm>
            <a:off x="795523" y="1899076"/>
            <a:ext cx="800102" cy="1514027"/>
            <a:chOff x="795523" y="1899076"/>
            <a:chExt cx="800102" cy="1514027"/>
          </a:xfrm>
        </p:grpSpPr>
        <p:sp>
          <p:nvSpPr>
            <p:cNvPr id="1100" name="Google Shape;1100;p32"/>
            <p:cNvSpPr/>
            <p:nvPr/>
          </p:nvSpPr>
          <p:spPr>
            <a:xfrm>
              <a:off x="947925" y="2415513"/>
              <a:ext cx="647700" cy="6477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32"/>
            <p:cNvGrpSpPr/>
            <p:nvPr/>
          </p:nvGrpSpPr>
          <p:grpSpPr>
            <a:xfrm>
              <a:off x="795523" y="1899076"/>
              <a:ext cx="647761" cy="1514027"/>
              <a:chOff x="5436023" y="1999901"/>
              <a:chExt cx="647761" cy="1514027"/>
            </a:xfrm>
          </p:grpSpPr>
          <p:sp>
            <p:nvSpPr>
              <p:cNvPr id="1102" name="Google Shape;1102;p32"/>
              <p:cNvSpPr/>
              <p:nvPr/>
            </p:nvSpPr>
            <p:spPr>
              <a:xfrm>
                <a:off x="5436023" y="2205188"/>
                <a:ext cx="446871" cy="985562"/>
              </a:xfrm>
              <a:custGeom>
                <a:rect b="b" l="l" r="r" t="t"/>
                <a:pathLst>
                  <a:path extrusionOk="0" h="79289" w="35951">
                    <a:moveTo>
                      <a:pt x="710" y="1"/>
                    </a:moveTo>
                    <a:lnTo>
                      <a:pt x="661" y="162"/>
                    </a:lnTo>
                    <a:lnTo>
                      <a:pt x="532" y="597"/>
                    </a:lnTo>
                    <a:lnTo>
                      <a:pt x="371" y="1275"/>
                    </a:lnTo>
                    <a:lnTo>
                      <a:pt x="290" y="1710"/>
                    </a:lnTo>
                    <a:lnTo>
                      <a:pt x="210" y="2178"/>
                    </a:lnTo>
                    <a:lnTo>
                      <a:pt x="129" y="2694"/>
                    </a:lnTo>
                    <a:lnTo>
                      <a:pt x="65" y="3242"/>
                    </a:lnTo>
                    <a:lnTo>
                      <a:pt x="32" y="3839"/>
                    </a:lnTo>
                    <a:lnTo>
                      <a:pt x="0" y="4452"/>
                    </a:lnTo>
                    <a:lnTo>
                      <a:pt x="0" y="5113"/>
                    </a:lnTo>
                    <a:lnTo>
                      <a:pt x="48" y="5775"/>
                    </a:lnTo>
                    <a:lnTo>
                      <a:pt x="113" y="6468"/>
                    </a:lnTo>
                    <a:lnTo>
                      <a:pt x="161" y="6807"/>
                    </a:lnTo>
                    <a:lnTo>
                      <a:pt x="226" y="7162"/>
                    </a:lnTo>
                    <a:lnTo>
                      <a:pt x="290" y="7517"/>
                    </a:lnTo>
                    <a:lnTo>
                      <a:pt x="371" y="7871"/>
                    </a:lnTo>
                    <a:lnTo>
                      <a:pt x="468" y="8226"/>
                    </a:lnTo>
                    <a:lnTo>
                      <a:pt x="581" y="8581"/>
                    </a:lnTo>
                    <a:lnTo>
                      <a:pt x="710" y="8936"/>
                    </a:lnTo>
                    <a:lnTo>
                      <a:pt x="839" y="9291"/>
                    </a:lnTo>
                    <a:lnTo>
                      <a:pt x="984" y="9645"/>
                    </a:lnTo>
                    <a:lnTo>
                      <a:pt x="1161" y="9984"/>
                    </a:lnTo>
                    <a:lnTo>
                      <a:pt x="1339" y="10339"/>
                    </a:lnTo>
                    <a:lnTo>
                      <a:pt x="1532" y="10678"/>
                    </a:lnTo>
                    <a:lnTo>
                      <a:pt x="1758" y="11033"/>
                    </a:lnTo>
                    <a:lnTo>
                      <a:pt x="1984" y="11371"/>
                    </a:lnTo>
                    <a:lnTo>
                      <a:pt x="2226" y="11694"/>
                    </a:lnTo>
                    <a:lnTo>
                      <a:pt x="2500" y="12033"/>
                    </a:lnTo>
                    <a:lnTo>
                      <a:pt x="2790" y="12355"/>
                    </a:lnTo>
                    <a:lnTo>
                      <a:pt x="3097" y="12662"/>
                    </a:lnTo>
                    <a:lnTo>
                      <a:pt x="3419" y="12984"/>
                    </a:lnTo>
                    <a:lnTo>
                      <a:pt x="3774" y="13274"/>
                    </a:lnTo>
                    <a:lnTo>
                      <a:pt x="4145" y="13565"/>
                    </a:lnTo>
                    <a:lnTo>
                      <a:pt x="4532" y="13855"/>
                    </a:lnTo>
                    <a:lnTo>
                      <a:pt x="4952" y="14129"/>
                    </a:lnTo>
                    <a:lnTo>
                      <a:pt x="5387" y="14403"/>
                    </a:lnTo>
                    <a:lnTo>
                      <a:pt x="5839" y="14661"/>
                    </a:lnTo>
                    <a:lnTo>
                      <a:pt x="6322" y="14903"/>
                    </a:lnTo>
                    <a:lnTo>
                      <a:pt x="6839" y="15129"/>
                    </a:lnTo>
                    <a:lnTo>
                      <a:pt x="7371" y="15355"/>
                    </a:lnTo>
                    <a:lnTo>
                      <a:pt x="7935" y="15565"/>
                    </a:lnTo>
                    <a:lnTo>
                      <a:pt x="8516" y="15758"/>
                    </a:lnTo>
                    <a:lnTo>
                      <a:pt x="9129" y="15952"/>
                    </a:lnTo>
                    <a:lnTo>
                      <a:pt x="9774" y="16113"/>
                    </a:lnTo>
                    <a:lnTo>
                      <a:pt x="10435" y="16274"/>
                    </a:lnTo>
                    <a:lnTo>
                      <a:pt x="11145" y="16403"/>
                    </a:lnTo>
                    <a:lnTo>
                      <a:pt x="11919" y="16548"/>
                    </a:lnTo>
                    <a:lnTo>
                      <a:pt x="12677" y="16678"/>
                    </a:lnTo>
                    <a:lnTo>
                      <a:pt x="13403" y="16774"/>
                    </a:lnTo>
                    <a:lnTo>
                      <a:pt x="14113" y="16871"/>
                    </a:lnTo>
                    <a:lnTo>
                      <a:pt x="14790" y="16952"/>
                    </a:lnTo>
                    <a:lnTo>
                      <a:pt x="15467" y="17016"/>
                    </a:lnTo>
                    <a:lnTo>
                      <a:pt x="16096" y="17081"/>
                    </a:lnTo>
                    <a:lnTo>
                      <a:pt x="16725" y="17113"/>
                    </a:lnTo>
                    <a:lnTo>
                      <a:pt x="17322" y="17145"/>
                    </a:lnTo>
                    <a:lnTo>
                      <a:pt x="17903" y="17177"/>
                    </a:lnTo>
                    <a:lnTo>
                      <a:pt x="19516" y="17177"/>
                    </a:lnTo>
                    <a:lnTo>
                      <a:pt x="20032" y="17145"/>
                    </a:lnTo>
                    <a:lnTo>
                      <a:pt x="20983" y="17097"/>
                    </a:lnTo>
                    <a:lnTo>
                      <a:pt x="21854" y="17000"/>
                    </a:lnTo>
                    <a:lnTo>
                      <a:pt x="22677" y="16871"/>
                    </a:lnTo>
                    <a:lnTo>
                      <a:pt x="23435" y="16726"/>
                    </a:lnTo>
                    <a:lnTo>
                      <a:pt x="24128" y="16565"/>
                    </a:lnTo>
                    <a:lnTo>
                      <a:pt x="24774" y="16387"/>
                    </a:lnTo>
                    <a:lnTo>
                      <a:pt x="25370" y="16194"/>
                    </a:lnTo>
                    <a:lnTo>
                      <a:pt x="25919" y="16000"/>
                    </a:lnTo>
                    <a:lnTo>
                      <a:pt x="26419" y="15790"/>
                    </a:lnTo>
                    <a:lnTo>
                      <a:pt x="27144" y="15468"/>
                    </a:lnTo>
                    <a:lnTo>
                      <a:pt x="27790" y="15161"/>
                    </a:lnTo>
                    <a:lnTo>
                      <a:pt x="28354" y="14887"/>
                    </a:lnTo>
                    <a:lnTo>
                      <a:pt x="28854" y="14661"/>
                    </a:lnTo>
                    <a:lnTo>
                      <a:pt x="29080" y="14565"/>
                    </a:lnTo>
                    <a:lnTo>
                      <a:pt x="29306" y="14500"/>
                    </a:lnTo>
                    <a:lnTo>
                      <a:pt x="29532" y="14452"/>
                    </a:lnTo>
                    <a:lnTo>
                      <a:pt x="29741" y="14420"/>
                    </a:lnTo>
                    <a:lnTo>
                      <a:pt x="29951" y="14403"/>
                    </a:lnTo>
                    <a:lnTo>
                      <a:pt x="30161" y="14436"/>
                    </a:lnTo>
                    <a:lnTo>
                      <a:pt x="30370" y="14484"/>
                    </a:lnTo>
                    <a:lnTo>
                      <a:pt x="30580" y="14549"/>
                    </a:lnTo>
                    <a:lnTo>
                      <a:pt x="30806" y="14661"/>
                    </a:lnTo>
                    <a:lnTo>
                      <a:pt x="31015" y="14790"/>
                    </a:lnTo>
                    <a:lnTo>
                      <a:pt x="31209" y="14920"/>
                    </a:lnTo>
                    <a:lnTo>
                      <a:pt x="31402" y="15065"/>
                    </a:lnTo>
                    <a:lnTo>
                      <a:pt x="31580" y="15226"/>
                    </a:lnTo>
                    <a:lnTo>
                      <a:pt x="31757" y="15403"/>
                    </a:lnTo>
                    <a:lnTo>
                      <a:pt x="31919" y="15597"/>
                    </a:lnTo>
                    <a:lnTo>
                      <a:pt x="32064" y="15807"/>
                    </a:lnTo>
                    <a:lnTo>
                      <a:pt x="32209" y="16016"/>
                    </a:lnTo>
                    <a:lnTo>
                      <a:pt x="32338" y="16258"/>
                    </a:lnTo>
                    <a:lnTo>
                      <a:pt x="32451" y="16500"/>
                    </a:lnTo>
                    <a:lnTo>
                      <a:pt x="32564" y="16758"/>
                    </a:lnTo>
                    <a:lnTo>
                      <a:pt x="32677" y="17048"/>
                    </a:lnTo>
                    <a:lnTo>
                      <a:pt x="32773" y="17339"/>
                    </a:lnTo>
                    <a:lnTo>
                      <a:pt x="32870" y="17661"/>
                    </a:lnTo>
                    <a:lnTo>
                      <a:pt x="32951" y="17984"/>
                    </a:lnTo>
                    <a:lnTo>
                      <a:pt x="33015" y="18323"/>
                    </a:lnTo>
                    <a:lnTo>
                      <a:pt x="33096" y="18694"/>
                    </a:lnTo>
                    <a:lnTo>
                      <a:pt x="33209" y="19468"/>
                    </a:lnTo>
                    <a:lnTo>
                      <a:pt x="33289" y="20306"/>
                    </a:lnTo>
                    <a:lnTo>
                      <a:pt x="33370" y="21226"/>
                    </a:lnTo>
                    <a:lnTo>
                      <a:pt x="33418" y="22226"/>
                    </a:lnTo>
                    <a:lnTo>
                      <a:pt x="33451" y="23290"/>
                    </a:lnTo>
                    <a:lnTo>
                      <a:pt x="33467" y="24435"/>
                    </a:lnTo>
                    <a:lnTo>
                      <a:pt x="33483" y="25661"/>
                    </a:lnTo>
                    <a:lnTo>
                      <a:pt x="33499" y="27387"/>
                    </a:lnTo>
                    <a:lnTo>
                      <a:pt x="33548" y="29919"/>
                    </a:lnTo>
                    <a:lnTo>
                      <a:pt x="33628" y="33129"/>
                    </a:lnTo>
                    <a:lnTo>
                      <a:pt x="33741" y="36903"/>
                    </a:lnTo>
                    <a:lnTo>
                      <a:pt x="33999" y="45596"/>
                    </a:lnTo>
                    <a:lnTo>
                      <a:pt x="34306" y="55015"/>
                    </a:lnTo>
                    <a:lnTo>
                      <a:pt x="34886" y="71853"/>
                    </a:lnTo>
                    <a:lnTo>
                      <a:pt x="35144" y="79288"/>
                    </a:lnTo>
                    <a:lnTo>
                      <a:pt x="35951" y="22935"/>
                    </a:lnTo>
                    <a:lnTo>
                      <a:pt x="35935" y="22161"/>
                    </a:lnTo>
                    <a:lnTo>
                      <a:pt x="35902" y="21387"/>
                    </a:lnTo>
                    <a:lnTo>
                      <a:pt x="35822" y="20597"/>
                    </a:lnTo>
                    <a:lnTo>
                      <a:pt x="35709" y="19839"/>
                    </a:lnTo>
                    <a:lnTo>
                      <a:pt x="35564" y="19065"/>
                    </a:lnTo>
                    <a:lnTo>
                      <a:pt x="35370" y="18306"/>
                    </a:lnTo>
                    <a:lnTo>
                      <a:pt x="35144" y="17565"/>
                    </a:lnTo>
                    <a:lnTo>
                      <a:pt x="34902" y="16823"/>
                    </a:lnTo>
                    <a:lnTo>
                      <a:pt x="34564" y="15952"/>
                    </a:lnTo>
                    <a:lnTo>
                      <a:pt x="34177" y="15032"/>
                    </a:lnTo>
                    <a:lnTo>
                      <a:pt x="33951" y="14565"/>
                    </a:lnTo>
                    <a:lnTo>
                      <a:pt x="33725" y="14081"/>
                    </a:lnTo>
                    <a:lnTo>
                      <a:pt x="33483" y="13597"/>
                    </a:lnTo>
                    <a:lnTo>
                      <a:pt x="33225" y="13097"/>
                    </a:lnTo>
                    <a:lnTo>
                      <a:pt x="32951" y="12613"/>
                    </a:lnTo>
                    <a:lnTo>
                      <a:pt x="32660" y="12113"/>
                    </a:lnTo>
                    <a:lnTo>
                      <a:pt x="32370" y="11629"/>
                    </a:lnTo>
                    <a:lnTo>
                      <a:pt x="32048" y="11145"/>
                    </a:lnTo>
                    <a:lnTo>
                      <a:pt x="31709" y="10662"/>
                    </a:lnTo>
                    <a:lnTo>
                      <a:pt x="31354" y="10178"/>
                    </a:lnTo>
                    <a:lnTo>
                      <a:pt x="30983" y="9710"/>
                    </a:lnTo>
                    <a:lnTo>
                      <a:pt x="30612" y="9242"/>
                    </a:lnTo>
                    <a:lnTo>
                      <a:pt x="30209" y="8791"/>
                    </a:lnTo>
                    <a:lnTo>
                      <a:pt x="29790" y="8355"/>
                    </a:lnTo>
                    <a:lnTo>
                      <a:pt x="29338" y="7936"/>
                    </a:lnTo>
                    <a:lnTo>
                      <a:pt x="28886" y="7533"/>
                    </a:lnTo>
                    <a:lnTo>
                      <a:pt x="28419" y="7129"/>
                    </a:lnTo>
                    <a:lnTo>
                      <a:pt x="27919" y="6759"/>
                    </a:lnTo>
                    <a:lnTo>
                      <a:pt x="27419" y="6420"/>
                    </a:lnTo>
                    <a:lnTo>
                      <a:pt x="26886" y="6081"/>
                    </a:lnTo>
                    <a:lnTo>
                      <a:pt x="26338" y="5791"/>
                    </a:lnTo>
                    <a:lnTo>
                      <a:pt x="25757" y="5517"/>
                    </a:lnTo>
                    <a:lnTo>
                      <a:pt x="25177" y="5259"/>
                    </a:lnTo>
                    <a:lnTo>
                      <a:pt x="24564" y="5049"/>
                    </a:lnTo>
                    <a:lnTo>
                      <a:pt x="23935" y="4855"/>
                    </a:lnTo>
                    <a:lnTo>
                      <a:pt x="23274" y="4694"/>
                    </a:lnTo>
                    <a:lnTo>
                      <a:pt x="22596" y="4581"/>
                    </a:lnTo>
                    <a:lnTo>
                      <a:pt x="22258" y="4533"/>
                    </a:lnTo>
                    <a:lnTo>
                      <a:pt x="21903" y="4484"/>
                    </a:lnTo>
                    <a:lnTo>
                      <a:pt x="20693" y="4388"/>
                    </a:lnTo>
                    <a:lnTo>
                      <a:pt x="19516" y="4307"/>
                    </a:lnTo>
                    <a:lnTo>
                      <a:pt x="18371" y="4259"/>
                    </a:lnTo>
                    <a:lnTo>
                      <a:pt x="17274" y="4242"/>
                    </a:lnTo>
                    <a:lnTo>
                      <a:pt x="16209" y="4226"/>
                    </a:lnTo>
                    <a:lnTo>
                      <a:pt x="15193" y="4226"/>
                    </a:lnTo>
                    <a:lnTo>
                      <a:pt x="13258" y="4242"/>
                    </a:lnTo>
                    <a:lnTo>
                      <a:pt x="11161" y="4259"/>
                    </a:lnTo>
                    <a:lnTo>
                      <a:pt x="10177" y="4242"/>
                    </a:lnTo>
                    <a:lnTo>
                      <a:pt x="9242" y="4226"/>
                    </a:lnTo>
                    <a:lnTo>
                      <a:pt x="8339" y="4162"/>
                    </a:lnTo>
                    <a:lnTo>
                      <a:pt x="7903" y="4130"/>
                    </a:lnTo>
                    <a:lnTo>
                      <a:pt x="7484" y="4081"/>
                    </a:lnTo>
                    <a:lnTo>
                      <a:pt x="7064" y="4033"/>
                    </a:lnTo>
                    <a:lnTo>
                      <a:pt x="6661" y="3952"/>
                    </a:lnTo>
                    <a:lnTo>
                      <a:pt x="6258" y="3872"/>
                    </a:lnTo>
                    <a:lnTo>
                      <a:pt x="5871" y="3791"/>
                    </a:lnTo>
                    <a:lnTo>
                      <a:pt x="5500" y="3678"/>
                    </a:lnTo>
                    <a:lnTo>
                      <a:pt x="5129" y="3565"/>
                    </a:lnTo>
                    <a:lnTo>
                      <a:pt x="4758" y="3436"/>
                    </a:lnTo>
                    <a:lnTo>
                      <a:pt x="4403" y="3291"/>
                    </a:lnTo>
                    <a:lnTo>
                      <a:pt x="4064" y="3113"/>
                    </a:lnTo>
                    <a:lnTo>
                      <a:pt x="3726" y="2936"/>
                    </a:lnTo>
                    <a:lnTo>
                      <a:pt x="3387" y="2743"/>
                    </a:lnTo>
                    <a:lnTo>
                      <a:pt x="3065" y="2517"/>
                    </a:lnTo>
                    <a:lnTo>
                      <a:pt x="2758" y="2291"/>
                    </a:lnTo>
                    <a:lnTo>
                      <a:pt x="2435" y="2033"/>
                    </a:lnTo>
                    <a:lnTo>
                      <a:pt x="2145" y="1743"/>
                    </a:lnTo>
                    <a:lnTo>
                      <a:pt x="1839" y="1452"/>
                    </a:lnTo>
                    <a:lnTo>
                      <a:pt x="1548" y="1130"/>
                    </a:lnTo>
                    <a:lnTo>
                      <a:pt x="1274" y="775"/>
                    </a:lnTo>
                    <a:lnTo>
                      <a:pt x="984" y="404"/>
                    </a:lnTo>
                    <a:lnTo>
                      <a:pt x="71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436023" y="2205188"/>
                <a:ext cx="446871" cy="985562"/>
              </a:xfrm>
              <a:custGeom>
                <a:rect b="b" l="l" r="r" t="t"/>
                <a:pathLst>
                  <a:path extrusionOk="0" fill="none" h="79289" w="35951">
                    <a:moveTo>
                      <a:pt x="35144" y="79288"/>
                    </a:moveTo>
                    <a:lnTo>
                      <a:pt x="35951" y="22935"/>
                    </a:lnTo>
                    <a:lnTo>
                      <a:pt x="35951" y="22935"/>
                    </a:lnTo>
                    <a:lnTo>
                      <a:pt x="35935" y="22161"/>
                    </a:lnTo>
                    <a:lnTo>
                      <a:pt x="35902" y="21387"/>
                    </a:lnTo>
                    <a:lnTo>
                      <a:pt x="35822" y="20597"/>
                    </a:lnTo>
                    <a:lnTo>
                      <a:pt x="35709" y="19839"/>
                    </a:lnTo>
                    <a:lnTo>
                      <a:pt x="35564" y="19065"/>
                    </a:lnTo>
                    <a:lnTo>
                      <a:pt x="35370" y="18306"/>
                    </a:lnTo>
                    <a:lnTo>
                      <a:pt x="35144" y="17565"/>
                    </a:lnTo>
                    <a:lnTo>
                      <a:pt x="34902" y="16823"/>
                    </a:lnTo>
                    <a:lnTo>
                      <a:pt x="34902" y="16823"/>
                    </a:lnTo>
                    <a:lnTo>
                      <a:pt x="34564" y="15952"/>
                    </a:lnTo>
                    <a:lnTo>
                      <a:pt x="34177" y="15032"/>
                    </a:lnTo>
                    <a:lnTo>
                      <a:pt x="33951" y="14565"/>
                    </a:lnTo>
                    <a:lnTo>
                      <a:pt x="33725" y="14081"/>
                    </a:lnTo>
                    <a:lnTo>
                      <a:pt x="33483" y="13597"/>
                    </a:lnTo>
                    <a:lnTo>
                      <a:pt x="33225" y="13097"/>
                    </a:lnTo>
                    <a:lnTo>
                      <a:pt x="32951" y="12613"/>
                    </a:lnTo>
                    <a:lnTo>
                      <a:pt x="32660" y="12113"/>
                    </a:lnTo>
                    <a:lnTo>
                      <a:pt x="32370" y="11629"/>
                    </a:lnTo>
                    <a:lnTo>
                      <a:pt x="32048" y="11145"/>
                    </a:lnTo>
                    <a:lnTo>
                      <a:pt x="31709" y="10662"/>
                    </a:lnTo>
                    <a:lnTo>
                      <a:pt x="31354" y="10178"/>
                    </a:lnTo>
                    <a:lnTo>
                      <a:pt x="30983" y="9710"/>
                    </a:lnTo>
                    <a:lnTo>
                      <a:pt x="30612" y="9242"/>
                    </a:lnTo>
                    <a:lnTo>
                      <a:pt x="30209" y="8791"/>
                    </a:lnTo>
                    <a:lnTo>
                      <a:pt x="29790" y="8355"/>
                    </a:lnTo>
                    <a:lnTo>
                      <a:pt x="29338" y="7936"/>
                    </a:lnTo>
                    <a:lnTo>
                      <a:pt x="28886" y="7533"/>
                    </a:lnTo>
                    <a:lnTo>
                      <a:pt x="28419" y="7129"/>
                    </a:lnTo>
                    <a:lnTo>
                      <a:pt x="27919" y="6759"/>
                    </a:lnTo>
                    <a:lnTo>
                      <a:pt x="27419" y="6420"/>
                    </a:lnTo>
                    <a:lnTo>
                      <a:pt x="26886" y="6081"/>
                    </a:lnTo>
                    <a:lnTo>
                      <a:pt x="26338" y="5791"/>
                    </a:lnTo>
                    <a:lnTo>
                      <a:pt x="25757" y="5517"/>
                    </a:lnTo>
                    <a:lnTo>
                      <a:pt x="25177" y="5259"/>
                    </a:lnTo>
                    <a:lnTo>
                      <a:pt x="24564" y="5049"/>
                    </a:lnTo>
                    <a:lnTo>
                      <a:pt x="23935" y="4855"/>
                    </a:lnTo>
                    <a:lnTo>
                      <a:pt x="23274" y="4694"/>
                    </a:lnTo>
                    <a:lnTo>
                      <a:pt x="22596" y="4581"/>
                    </a:lnTo>
                    <a:lnTo>
                      <a:pt x="22258" y="4533"/>
                    </a:lnTo>
                    <a:lnTo>
                      <a:pt x="21903" y="4484"/>
                    </a:lnTo>
                    <a:lnTo>
                      <a:pt x="21903" y="4484"/>
                    </a:lnTo>
                    <a:lnTo>
                      <a:pt x="20693" y="4388"/>
                    </a:lnTo>
                    <a:lnTo>
                      <a:pt x="19516" y="4307"/>
                    </a:lnTo>
                    <a:lnTo>
                      <a:pt x="18371" y="4259"/>
                    </a:lnTo>
                    <a:lnTo>
                      <a:pt x="17274" y="4242"/>
                    </a:lnTo>
                    <a:lnTo>
                      <a:pt x="16209" y="4226"/>
                    </a:lnTo>
                    <a:lnTo>
                      <a:pt x="15193" y="4226"/>
                    </a:lnTo>
                    <a:lnTo>
                      <a:pt x="13258" y="4242"/>
                    </a:lnTo>
                    <a:lnTo>
                      <a:pt x="13258" y="4242"/>
                    </a:lnTo>
                    <a:lnTo>
                      <a:pt x="11161" y="4259"/>
                    </a:lnTo>
                    <a:lnTo>
                      <a:pt x="10177" y="4242"/>
                    </a:lnTo>
                    <a:lnTo>
                      <a:pt x="9242" y="4226"/>
                    </a:lnTo>
                    <a:lnTo>
                      <a:pt x="8339" y="4162"/>
                    </a:lnTo>
                    <a:lnTo>
                      <a:pt x="7903" y="4130"/>
                    </a:lnTo>
                    <a:lnTo>
                      <a:pt x="7484" y="4081"/>
                    </a:lnTo>
                    <a:lnTo>
                      <a:pt x="7064" y="4033"/>
                    </a:lnTo>
                    <a:lnTo>
                      <a:pt x="6661" y="3952"/>
                    </a:lnTo>
                    <a:lnTo>
                      <a:pt x="6258" y="3872"/>
                    </a:lnTo>
                    <a:lnTo>
                      <a:pt x="5871" y="3791"/>
                    </a:lnTo>
                    <a:lnTo>
                      <a:pt x="5500" y="3678"/>
                    </a:lnTo>
                    <a:lnTo>
                      <a:pt x="5129" y="3565"/>
                    </a:lnTo>
                    <a:lnTo>
                      <a:pt x="4758" y="3436"/>
                    </a:lnTo>
                    <a:lnTo>
                      <a:pt x="4403" y="3291"/>
                    </a:lnTo>
                    <a:lnTo>
                      <a:pt x="4064" y="3113"/>
                    </a:lnTo>
                    <a:lnTo>
                      <a:pt x="3726" y="2936"/>
                    </a:lnTo>
                    <a:lnTo>
                      <a:pt x="3387" y="2743"/>
                    </a:lnTo>
                    <a:lnTo>
                      <a:pt x="3065" y="2517"/>
                    </a:lnTo>
                    <a:lnTo>
                      <a:pt x="2758" y="2291"/>
                    </a:lnTo>
                    <a:lnTo>
                      <a:pt x="2435" y="2033"/>
                    </a:lnTo>
                    <a:lnTo>
                      <a:pt x="2145" y="1743"/>
                    </a:lnTo>
                    <a:lnTo>
                      <a:pt x="1839" y="1452"/>
                    </a:lnTo>
                    <a:lnTo>
                      <a:pt x="1548" y="1130"/>
                    </a:lnTo>
                    <a:lnTo>
                      <a:pt x="1274" y="775"/>
                    </a:lnTo>
                    <a:lnTo>
                      <a:pt x="984" y="404"/>
                    </a:lnTo>
                    <a:lnTo>
                      <a:pt x="710" y="1"/>
                    </a:lnTo>
                    <a:lnTo>
                      <a:pt x="710" y="1"/>
                    </a:lnTo>
                    <a:lnTo>
                      <a:pt x="661" y="162"/>
                    </a:lnTo>
                    <a:lnTo>
                      <a:pt x="532" y="597"/>
                    </a:lnTo>
                    <a:lnTo>
                      <a:pt x="371" y="1275"/>
                    </a:lnTo>
                    <a:lnTo>
                      <a:pt x="290" y="1710"/>
                    </a:lnTo>
                    <a:lnTo>
                      <a:pt x="210" y="2178"/>
                    </a:lnTo>
                    <a:lnTo>
                      <a:pt x="129" y="2694"/>
                    </a:lnTo>
                    <a:lnTo>
                      <a:pt x="65" y="3242"/>
                    </a:lnTo>
                    <a:lnTo>
                      <a:pt x="32" y="3839"/>
                    </a:lnTo>
                    <a:lnTo>
                      <a:pt x="0" y="4452"/>
                    </a:lnTo>
                    <a:lnTo>
                      <a:pt x="0" y="5113"/>
                    </a:lnTo>
                    <a:lnTo>
                      <a:pt x="48" y="5775"/>
                    </a:lnTo>
                    <a:lnTo>
                      <a:pt x="113" y="6468"/>
                    </a:lnTo>
                    <a:lnTo>
                      <a:pt x="161" y="6807"/>
                    </a:lnTo>
                    <a:lnTo>
                      <a:pt x="226" y="7162"/>
                    </a:lnTo>
                    <a:lnTo>
                      <a:pt x="290" y="7517"/>
                    </a:lnTo>
                    <a:lnTo>
                      <a:pt x="371" y="7871"/>
                    </a:lnTo>
                    <a:lnTo>
                      <a:pt x="468" y="8226"/>
                    </a:lnTo>
                    <a:lnTo>
                      <a:pt x="581" y="8581"/>
                    </a:lnTo>
                    <a:lnTo>
                      <a:pt x="710" y="8936"/>
                    </a:lnTo>
                    <a:lnTo>
                      <a:pt x="839" y="9291"/>
                    </a:lnTo>
                    <a:lnTo>
                      <a:pt x="984" y="9645"/>
                    </a:lnTo>
                    <a:lnTo>
                      <a:pt x="1161" y="9984"/>
                    </a:lnTo>
                    <a:lnTo>
                      <a:pt x="1339" y="10339"/>
                    </a:lnTo>
                    <a:lnTo>
                      <a:pt x="1532" y="10678"/>
                    </a:lnTo>
                    <a:lnTo>
                      <a:pt x="1758" y="11033"/>
                    </a:lnTo>
                    <a:lnTo>
                      <a:pt x="1984" y="11371"/>
                    </a:lnTo>
                    <a:lnTo>
                      <a:pt x="2226" y="11694"/>
                    </a:lnTo>
                    <a:lnTo>
                      <a:pt x="2500" y="12033"/>
                    </a:lnTo>
                    <a:lnTo>
                      <a:pt x="2790" y="12355"/>
                    </a:lnTo>
                    <a:lnTo>
                      <a:pt x="3097" y="12662"/>
                    </a:lnTo>
                    <a:lnTo>
                      <a:pt x="3419" y="12984"/>
                    </a:lnTo>
                    <a:lnTo>
                      <a:pt x="3774" y="13274"/>
                    </a:lnTo>
                    <a:lnTo>
                      <a:pt x="4145" y="13565"/>
                    </a:lnTo>
                    <a:lnTo>
                      <a:pt x="4532" y="13855"/>
                    </a:lnTo>
                    <a:lnTo>
                      <a:pt x="4952" y="14129"/>
                    </a:lnTo>
                    <a:lnTo>
                      <a:pt x="5387" y="14403"/>
                    </a:lnTo>
                    <a:lnTo>
                      <a:pt x="5839" y="14661"/>
                    </a:lnTo>
                    <a:lnTo>
                      <a:pt x="6322" y="14903"/>
                    </a:lnTo>
                    <a:lnTo>
                      <a:pt x="6839" y="15129"/>
                    </a:lnTo>
                    <a:lnTo>
                      <a:pt x="7371" y="15355"/>
                    </a:lnTo>
                    <a:lnTo>
                      <a:pt x="7935" y="15565"/>
                    </a:lnTo>
                    <a:lnTo>
                      <a:pt x="8516" y="15758"/>
                    </a:lnTo>
                    <a:lnTo>
                      <a:pt x="9129" y="15952"/>
                    </a:lnTo>
                    <a:lnTo>
                      <a:pt x="9774" y="16113"/>
                    </a:lnTo>
                    <a:lnTo>
                      <a:pt x="10435" y="16274"/>
                    </a:lnTo>
                    <a:lnTo>
                      <a:pt x="11145" y="16403"/>
                    </a:lnTo>
                    <a:lnTo>
                      <a:pt x="11145" y="16403"/>
                    </a:lnTo>
                    <a:lnTo>
                      <a:pt x="11919" y="16548"/>
                    </a:lnTo>
                    <a:lnTo>
                      <a:pt x="12677" y="16678"/>
                    </a:lnTo>
                    <a:lnTo>
                      <a:pt x="13403" y="16774"/>
                    </a:lnTo>
                    <a:lnTo>
                      <a:pt x="14113" y="16871"/>
                    </a:lnTo>
                    <a:lnTo>
                      <a:pt x="14790" y="16952"/>
                    </a:lnTo>
                    <a:lnTo>
                      <a:pt x="15467" y="17016"/>
                    </a:lnTo>
                    <a:lnTo>
                      <a:pt x="16096" y="17081"/>
                    </a:lnTo>
                    <a:lnTo>
                      <a:pt x="16725" y="17113"/>
                    </a:lnTo>
                    <a:lnTo>
                      <a:pt x="17322" y="17145"/>
                    </a:lnTo>
                    <a:lnTo>
                      <a:pt x="17903" y="17177"/>
                    </a:lnTo>
                    <a:lnTo>
                      <a:pt x="18467" y="17177"/>
                    </a:lnTo>
                    <a:lnTo>
                      <a:pt x="19000" y="17177"/>
                    </a:lnTo>
                    <a:lnTo>
                      <a:pt x="19516" y="17177"/>
                    </a:lnTo>
                    <a:lnTo>
                      <a:pt x="20032" y="17145"/>
                    </a:lnTo>
                    <a:lnTo>
                      <a:pt x="20983" y="17097"/>
                    </a:lnTo>
                    <a:lnTo>
                      <a:pt x="21854" y="17000"/>
                    </a:lnTo>
                    <a:lnTo>
                      <a:pt x="22677" y="16871"/>
                    </a:lnTo>
                    <a:lnTo>
                      <a:pt x="23435" y="16726"/>
                    </a:lnTo>
                    <a:lnTo>
                      <a:pt x="24128" y="16565"/>
                    </a:lnTo>
                    <a:lnTo>
                      <a:pt x="24774" y="16387"/>
                    </a:lnTo>
                    <a:lnTo>
                      <a:pt x="25370" y="16194"/>
                    </a:lnTo>
                    <a:lnTo>
                      <a:pt x="25919" y="16000"/>
                    </a:lnTo>
                    <a:lnTo>
                      <a:pt x="26419" y="15790"/>
                    </a:lnTo>
                    <a:lnTo>
                      <a:pt x="26419" y="15790"/>
                    </a:lnTo>
                    <a:lnTo>
                      <a:pt x="27144" y="15468"/>
                    </a:lnTo>
                    <a:lnTo>
                      <a:pt x="27790" y="15161"/>
                    </a:lnTo>
                    <a:lnTo>
                      <a:pt x="28354" y="14887"/>
                    </a:lnTo>
                    <a:lnTo>
                      <a:pt x="28854" y="14661"/>
                    </a:lnTo>
                    <a:lnTo>
                      <a:pt x="29080" y="14565"/>
                    </a:lnTo>
                    <a:lnTo>
                      <a:pt x="29306" y="14500"/>
                    </a:lnTo>
                    <a:lnTo>
                      <a:pt x="29532" y="14452"/>
                    </a:lnTo>
                    <a:lnTo>
                      <a:pt x="29741" y="14420"/>
                    </a:lnTo>
                    <a:lnTo>
                      <a:pt x="29951" y="14403"/>
                    </a:lnTo>
                    <a:lnTo>
                      <a:pt x="30161" y="14436"/>
                    </a:lnTo>
                    <a:lnTo>
                      <a:pt x="30370" y="14484"/>
                    </a:lnTo>
                    <a:lnTo>
                      <a:pt x="30580" y="14549"/>
                    </a:lnTo>
                    <a:lnTo>
                      <a:pt x="30580" y="14549"/>
                    </a:lnTo>
                    <a:lnTo>
                      <a:pt x="30806" y="14661"/>
                    </a:lnTo>
                    <a:lnTo>
                      <a:pt x="31015" y="14790"/>
                    </a:lnTo>
                    <a:lnTo>
                      <a:pt x="31209" y="14920"/>
                    </a:lnTo>
                    <a:lnTo>
                      <a:pt x="31402" y="15065"/>
                    </a:lnTo>
                    <a:lnTo>
                      <a:pt x="31580" y="15226"/>
                    </a:lnTo>
                    <a:lnTo>
                      <a:pt x="31757" y="15403"/>
                    </a:lnTo>
                    <a:lnTo>
                      <a:pt x="31919" y="15597"/>
                    </a:lnTo>
                    <a:lnTo>
                      <a:pt x="32064" y="15807"/>
                    </a:lnTo>
                    <a:lnTo>
                      <a:pt x="32209" y="16016"/>
                    </a:lnTo>
                    <a:lnTo>
                      <a:pt x="32338" y="16258"/>
                    </a:lnTo>
                    <a:lnTo>
                      <a:pt x="32451" y="16500"/>
                    </a:lnTo>
                    <a:lnTo>
                      <a:pt x="32564" y="16758"/>
                    </a:lnTo>
                    <a:lnTo>
                      <a:pt x="32677" y="17048"/>
                    </a:lnTo>
                    <a:lnTo>
                      <a:pt x="32773" y="17339"/>
                    </a:lnTo>
                    <a:lnTo>
                      <a:pt x="32870" y="17661"/>
                    </a:lnTo>
                    <a:lnTo>
                      <a:pt x="32951" y="17984"/>
                    </a:lnTo>
                    <a:lnTo>
                      <a:pt x="33015" y="18323"/>
                    </a:lnTo>
                    <a:lnTo>
                      <a:pt x="33096" y="18694"/>
                    </a:lnTo>
                    <a:lnTo>
                      <a:pt x="33209" y="19468"/>
                    </a:lnTo>
                    <a:lnTo>
                      <a:pt x="33289" y="20306"/>
                    </a:lnTo>
                    <a:lnTo>
                      <a:pt x="33370" y="21226"/>
                    </a:lnTo>
                    <a:lnTo>
                      <a:pt x="33418" y="22226"/>
                    </a:lnTo>
                    <a:lnTo>
                      <a:pt x="33451" y="23290"/>
                    </a:lnTo>
                    <a:lnTo>
                      <a:pt x="33467" y="24435"/>
                    </a:lnTo>
                    <a:lnTo>
                      <a:pt x="33483" y="25661"/>
                    </a:lnTo>
                    <a:lnTo>
                      <a:pt x="33483" y="25661"/>
                    </a:lnTo>
                    <a:lnTo>
                      <a:pt x="33499" y="27387"/>
                    </a:lnTo>
                    <a:lnTo>
                      <a:pt x="33548" y="29919"/>
                    </a:lnTo>
                    <a:lnTo>
                      <a:pt x="33628" y="33129"/>
                    </a:lnTo>
                    <a:lnTo>
                      <a:pt x="33741" y="36903"/>
                    </a:lnTo>
                    <a:lnTo>
                      <a:pt x="33999" y="45596"/>
                    </a:lnTo>
                    <a:lnTo>
                      <a:pt x="34306" y="55015"/>
                    </a:lnTo>
                    <a:lnTo>
                      <a:pt x="34886" y="71853"/>
                    </a:lnTo>
                    <a:lnTo>
                      <a:pt x="35144" y="7928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5784456" y="3006111"/>
                <a:ext cx="168414" cy="451296"/>
              </a:xfrm>
              <a:custGeom>
                <a:rect b="b" l="l" r="r" t="t"/>
                <a:pathLst>
                  <a:path extrusionOk="0" h="36307" w="13549">
                    <a:moveTo>
                      <a:pt x="1" y="1"/>
                    </a:moveTo>
                    <a:lnTo>
                      <a:pt x="1" y="26968"/>
                    </a:lnTo>
                    <a:lnTo>
                      <a:pt x="17" y="27839"/>
                    </a:lnTo>
                    <a:lnTo>
                      <a:pt x="49" y="28661"/>
                    </a:lnTo>
                    <a:lnTo>
                      <a:pt x="113" y="29419"/>
                    </a:lnTo>
                    <a:lnTo>
                      <a:pt x="178" y="30145"/>
                    </a:lnTo>
                    <a:lnTo>
                      <a:pt x="291" y="30806"/>
                    </a:lnTo>
                    <a:lnTo>
                      <a:pt x="404" y="31419"/>
                    </a:lnTo>
                    <a:lnTo>
                      <a:pt x="533" y="31984"/>
                    </a:lnTo>
                    <a:lnTo>
                      <a:pt x="694" y="32500"/>
                    </a:lnTo>
                    <a:lnTo>
                      <a:pt x="855" y="32984"/>
                    </a:lnTo>
                    <a:lnTo>
                      <a:pt x="1049" y="33419"/>
                    </a:lnTo>
                    <a:lnTo>
                      <a:pt x="1242" y="33806"/>
                    </a:lnTo>
                    <a:lnTo>
                      <a:pt x="1452" y="34177"/>
                    </a:lnTo>
                    <a:lnTo>
                      <a:pt x="1662" y="34484"/>
                    </a:lnTo>
                    <a:lnTo>
                      <a:pt x="1904" y="34774"/>
                    </a:lnTo>
                    <a:lnTo>
                      <a:pt x="2146" y="35032"/>
                    </a:lnTo>
                    <a:lnTo>
                      <a:pt x="2388" y="35258"/>
                    </a:lnTo>
                    <a:lnTo>
                      <a:pt x="2646" y="35451"/>
                    </a:lnTo>
                    <a:lnTo>
                      <a:pt x="2904" y="35629"/>
                    </a:lnTo>
                    <a:lnTo>
                      <a:pt x="3178" y="35774"/>
                    </a:lnTo>
                    <a:lnTo>
                      <a:pt x="3436" y="35903"/>
                    </a:lnTo>
                    <a:lnTo>
                      <a:pt x="3710" y="36000"/>
                    </a:lnTo>
                    <a:lnTo>
                      <a:pt x="3984" y="36080"/>
                    </a:lnTo>
                    <a:lnTo>
                      <a:pt x="4258" y="36161"/>
                    </a:lnTo>
                    <a:lnTo>
                      <a:pt x="4533" y="36209"/>
                    </a:lnTo>
                    <a:lnTo>
                      <a:pt x="4807" y="36242"/>
                    </a:lnTo>
                    <a:lnTo>
                      <a:pt x="5081" y="36274"/>
                    </a:lnTo>
                    <a:lnTo>
                      <a:pt x="5613" y="36306"/>
                    </a:lnTo>
                    <a:lnTo>
                      <a:pt x="6581" y="36306"/>
                    </a:lnTo>
                    <a:lnTo>
                      <a:pt x="7049" y="36290"/>
                    </a:lnTo>
                    <a:lnTo>
                      <a:pt x="7549" y="36258"/>
                    </a:lnTo>
                    <a:lnTo>
                      <a:pt x="7807" y="36225"/>
                    </a:lnTo>
                    <a:lnTo>
                      <a:pt x="8065" y="36177"/>
                    </a:lnTo>
                    <a:lnTo>
                      <a:pt x="8339" y="36113"/>
                    </a:lnTo>
                    <a:lnTo>
                      <a:pt x="8597" y="36048"/>
                    </a:lnTo>
                    <a:lnTo>
                      <a:pt x="8871" y="35967"/>
                    </a:lnTo>
                    <a:lnTo>
                      <a:pt x="9145" y="35854"/>
                    </a:lnTo>
                    <a:lnTo>
                      <a:pt x="9420" y="35742"/>
                    </a:lnTo>
                    <a:lnTo>
                      <a:pt x="9694" y="35613"/>
                    </a:lnTo>
                    <a:lnTo>
                      <a:pt x="9952" y="35451"/>
                    </a:lnTo>
                    <a:lnTo>
                      <a:pt x="10226" y="35274"/>
                    </a:lnTo>
                    <a:lnTo>
                      <a:pt x="10484" y="35080"/>
                    </a:lnTo>
                    <a:lnTo>
                      <a:pt x="10742" y="34871"/>
                    </a:lnTo>
                    <a:lnTo>
                      <a:pt x="10984" y="34629"/>
                    </a:lnTo>
                    <a:lnTo>
                      <a:pt x="11226" y="34355"/>
                    </a:lnTo>
                    <a:lnTo>
                      <a:pt x="11468" y="34064"/>
                    </a:lnTo>
                    <a:lnTo>
                      <a:pt x="11694" y="33742"/>
                    </a:lnTo>
                    <a:lnTo>
                      <a:pt x="11903" y="33403"/>
                    </a:lnTo>
                    <a:lnTo>
                      <a:pt x="12113" y="33016"/>
                    </a:lnTo>
                    <a:lnTo>
                      <a:pt x="12307" y="32613"/>
                    </a:lnTo>
                    <a:lnTo>
                      <a:pt x="12484" y="32161"/>
                    </a:lnTo>
                    <a:lnTo>
                      <a:pt x="12645" y="31693"/>
                    </a:lnTo>
                    <a:lnTo>
                      <a:pt x="12791" y="31177"/>
                    </a:lnTo>
                    <a:lnTo>
                      <a:pt x="12936" y="30645"/>
                    </a:lnTo>
                    <a:lnTo>
                      <a:pt x="13049" y="30064"/>
                    </a:lnTo>
                    <a:lnTo>
                      <a:pt x="13161" y="29435"/>
                    </a:lnTo>
                    <a:lnTo>
                      <a:pt x="13242" y="28790"/>
                    </a:lnTo>
                    <a:lnTo>
                      <a:pt x="13307" y="28081"/>
                    </a:lnTo>
                    <a:lnTo>
                      <a:pt x="13339" y="27355"/>
                    </a:lnTo>
                    <a:lnTo>
                      <a:pt x="13420" y="25242"/>
                    </a:lnTo>
                    <a:lnTo>
                      <a:pt x="13484" y="23032"/>
                    </a:lnTo>
                    <a:lnTo>
                      <a:pt x="13516" y="20758"/>
                    </a:lnTo>
                    <a:lnTo>
                      <a:pt x="13549" y="18452"/>
                    </a:lnTo>
                    <a:lnTo>
                      <a:pt x="13549" y="16162"/>
                    </a:lnTo>
                    <a:lnTo>
                      <a:pt x="13549" y="13887"/>
                    </a:lnTo>
                    <a:lnTo>
                      <a:pt x="13516" y="9565"/>
                    </a:lnTo>
                    <a:lnTo>
                      <a:pt x="13468" y="5775"/>
                    </a:lnTo>
                    <a:lnTo>
                      <a:pt x="13420" y="2743"/>
                    </a:lnTo>
                    <a:lnTo>
                      <a:pt x="1333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5784456" y="2976850"/>
                <a:ext cx="165804" cy="55537"/>
              </a:xfrm>
              <a:custGeom>
                <a:rect b="b" l="l" r="r" t="t"/>
                <a:pathLst>
                  <a:path extrusionOk="0" h="4468" w="13339">
                    <a:moveTo>
                      <a:pt x="5984" y="0"/>
                    </a:moveTo>
                    <a:lnTo>
                      <a:pt x="5323" y="49"/>
                    </a:lnTo>
                    <a:lnTo>
                      <a:pt x="4694" y="97"/>
                    </a:lnTo>
                    <a:lnTo>
                      <a:pt x="4081" y="178"/>
                    </a:lnTo>
                    <a:lnTo>
                      <a:pt x="3500" y="274"/>
                    </a:lnTo>
                    <a:lnTo>
                      <a:pt x="2936" y="371"/>
                    </a:lnTo>
                    <a:lnTo>
                      <a:pt x="2436" y="500"/>
                    </a:lnTo>
                    <a:lnTo>
                      <a:pt x="1952" y="645"/>
                    </a:lnTo>
                    <a:lnTo>
                      <a:pt x="1533" y="807"/>
                    </a:lnTo>
                    <a:lnTo>
                      <a:pt x="1146" y="984"/>
                    </a:lnTo>
                    <a:lnTo>
                      <a:pt x="807" y="1161"/>
                    </a:lnTo>
                    <a:lnTo>
                      <a:pt x="662" y="1258"/>
                    </a:lnTo>
                    <a:lnTo>
                      <a:pt x="533" y="1371"/>
                    </a:lnTo>
                    <a:lnTo>
                      <a:pt x="404" y="1468"/>
                    </a:lnTo>
                    <a:lnTo>
                      <a:pt x="307" y="1565"/>
                    </a:lnTo>
                    <a:lnTo>
                      <a:pt x="210" y="1677"/>
                    </a:lnTo>
                    <a:lnTo>
                      <a:pt x="130" y="1790"/>
                    </a:lnTo>
                    <a:lnTo>
                      <a:pt x="81" y="1887"/>
                    </a:lnTo>
                    <a:lnTo>
                      <a:pt x="33" y="2000"/>
                    </a:lnTo>
                    <a:lnTo>
                      <a:pt x="17" y="2113"/>
                    </a:lnTo>
                    <a:lnTo>
                      <a:pt x="1" y="2242"/>
                    </a:lnTo>
                    <a:lnTo>
                      <a:pt x="17" y="2355"/>
                    </a:lnTo>
                    <a:lnTo>
                      <a:pt x="33" y="2468"/>
                    </a:lnTo>
                    <a:lnTo>
                      <a:pt x="81" y="2581"/>
                    </a:lnTo>
                    <a:lnTo>
                      <a:pt x="130" y="2677"/>
                    </a:lnTo>
                    <a:lnTo>
                      <a:pt x="210" y="2790"/>
                    </a:lnTo>
                    <a:lnTo>
                      <a:pt x="307" y="2903"/>
                    </a:lnTo>
                    <a:lnTo>
                      <a:pt x="404" y="3000"/>
                    </a:lnTo>
                    <a:lnTo>
                      <a:pt x="533" y="3113"/>
                    </a:lnTo>
                    <a:lnTo>
                      <a:pt x="662" y="3210"/>
                    </a:lnTo>
                    <a:lnTo>
                      <a:pt x="807" y="3306"/>
                    </a:lnTo>
                    <a:lnTo>
                      <a:pt x="1146" y="3484"/>
                    </a:lnTo>
                    <a:lnTo>
                      <a:pt x="1533" y="3661"/>
                    </a:lnTo>
                    <a:lnTo>
                      <a:pt x="1952" y="3823"/>
                    </a:lnTo>
                    <a:lnTo>
                      <a:pt x="2436" y="3968"/>
                    </a:lnTo>
                    <a:lnTo>
                      <a:pt x="2936" y="4097"/>
                    </a:lnTo>
                    <a:lnTo>
                      <a:pt x="3500" y="4210"/>
                    </a:lnTo>
                    <a:lnTo>
                      <a:pt x="4081" y="4290"/>
                    </a:lnTo>
                    <a:lnTo>
                      <a:pt x="4694" y="4371"/>
                    </a:lnTo>
                    <a:lnTo>
                      <a:pt x="5323" y="4419"/>
                    </a:lnTo>
                    <a:lnTo>
                      <a:pt x="5984" y="4468"/>
                    </a:lnTo>
                    <a:lnTo>
                      <a:pt x="7355" y="4468"/>
                    </a:lnTo>
                    <a:lnTo>
                      <a:pt x="8016" y="4419"/>
                    </a:lnTo>
                    <a:lnTo>
                      <a:pt x="8662" y="4371"/>
                    </a:lnTo>
                    <a:lnTo>
                      <a:pt x="9274" y="4290"/>
                    </a:lnTo>
                    <a:lnTo>
                      <a:pt x="9855" y="4210"/>
                    </a:lnTo>
                    <a:lnTo>
                      <a:pt x="10403" y="4097"/>
                    </a:lnTo>
                    <a:lnTo>
                      <a:pt x="10920" y="3968"/>
                    </a:lnTo>
                    <a:lnTo>
                      <a:pt x="11387" y="3823"/>
                    </a:lnTo>
                    <a:lnTo>
                      <a:pt x="11823" y="3661"/>
                    </a:lnTo>
                    <a:lnTo>
                      <a:pt x="12210" y="3484"/>
                    </a:lnTo>
                    <a:lnTo>
                      <a:pt x="12532" y="3306"/>
                    </a:lnTo>
                    <a:lnTo>
                      <a:pt x="12694" y="3210"/>
                    </a:lnTo>
                    <a:lnTo>
                      <a:pt x="12823" y="3113"/>
                    </a:lnTo>
                    <a:lnTo>
                      <a:pt x="12936" y="3000"/>
                    </a:lnTo>
                    <a:lnTo>
                      <a:pt x="13049" y="2903"/>
                    </a:lnTo>
                    <a:lnTo>
                      <a:pt x="13129" y="2790"/>
                    </a:lnTo>
                    <a:lnTo>
                      <a:pt x="13210" y="2677"/>
                    </a:lnTo>
                    <a:lnTo>
                      <a:pt x="13274" y="2581"/>
                    </a:lnTo>
                    <a:lnTo>
                      <a:pt x="13307" y="2468"/>
                    </a:lnTo>
                    <a:lnTo>
                      <a:pt x="13339" y="2355"/>
                    </a:lnTo>
                    <a:lnTo>
                      <a:pt x="13339" y="2242"/>
                    </a:lnTo>
                    <a:lnTo>
                      <a:pt x="13339" y="2113"/>
                    </a:lnTo>
                    <a:lnTo>
                      <a:pt x="13307" y="2000"/>
                    </a:lnTo>
                    <a:lnTo>
                      <a:pt x="13274" y="1887"/>
                    </a:lnTo>
                    <a:lnTo>
                      <a:pt x="13210" y="1790"/>
                    </a:lnTo>
                    <a:lnTo>
                      <a:pt x="13129" y="1677"/>
                    </a:lnTo>
                    <a:lnTo>
                      <a:pt x="13049" y="1565"/>
                    </a:lnTo>
                    <a:lnTo>
                      <a:pt x="12936" y="1468"/>
                    </a:lnTo>
                    <a:lnTo>
                      <a:pt x="12823" y="1371"/>
                    </a:lnTo>
                    <a:lnTo>
                      <a:pt x="12694" y="1258"/>
                    </a:lnTo>
                    <a:lnTo>
                      <a:pt x="12532" y="1161"/>
                    </a:lnTo>
                    <a:lnTo>
                      <a:pt x="12210" y="984"/>
                    </a:lnTo>
                    <a:lnTo>
                      <a:pt x="11823" y="807"/>
                    </a:lnTo>
                    <a:lnTo>
                      <a:pt x="11387" y="645"/>
                    </a:lnTo>
                    <a:lnTo>
                      <a:pt x="10920" y="500"/>
                    </a:lnTo>
                    <a:lnTo>
                      <a:pt x="10403" y="371"/>
                    </a:lnTo>
                    <a:lnTo>
                      <a:pt x="9855" y="274"/>
                    </a:lnTo>
                    <a:lnTo>
                      <a:pt x="9274" y="178"/>
                    </a:lnTo>
                    <a:lnTo>
                      <a:pt x="8662" y="97"/>
                    </a:lnTo>
                    <a:lnTo>
                      <a:pt x="8016" y="49"/>
                    </a:lnTo>
                    <a:lnTo>
                      <a:pt x="7355" y="0"/>
                    </a:lnTo>
                    <a:close/>
                  </a:path>
                </a:pathLst>
              </a:custGeom>
              <a:solidFill>
                <a:srgbClr val="537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5707276" y="2541781"/>
                <a:ext cx="308339" cy="80410"/>
              </a:xfrm>
              <a:custGeom>
                <a:rect b="b" l="l" r="r" t="t"/>
                <a:pathLst>
                  <a:path extrusionOk="0" h="6469" w="24806">
                    <a:moveTo>
                      <a:pt x="2161" y="1"/>
                    </a:moveTo>
                    <a:lnTo>
                      <a:pt x="1935" y="17"/>
                    </a:lnTo>
                    <a:lnTo>
                      <a:pt x="1726" y="49"/>
                    </a:lnTo>
                    <a:lnTo>
                      <a:pt x="1516" y="97"/>
                    </a:lnTo>
                    <a:lnTo>
                      <a:pt x="1323" y="162"/>
                    </a:lnTo>
                    <a:lnTo>
                      <a:pt x="1129" y="259"/>
                    </a:lnTo>
                    <a:lnTo>
                      <a:pt x="952" y="371"/>
                    </a:lnTo>
                    <a:lnTo>
                      <a:pt x="790" y="484"/>
                    </a:lnTo>
                    <a:lnTo>
                      <a:pt x="629" y="630"/>
                    </a:lnTo>
                    <a:lnTo>
                      <a:pt x="500" y="791"/>
                    </a:lnTo>
                    <a:lnTo>
                      <a:pt x="371" y="952"/>
                    </a:lnTo>
                    <a:lnTo>
                      <a:pt x="258" y="1130"/>
                    </a:lnTo>
                    <a:lnTo>
                      <a:pt x="177" y="1323"/>
                    </a:lnTo>
                    <a:lnTo>
                      <a:pt x="97" y="1517"/>
                    </a:lnTo>
                    <a:lnTo>
                      <a:pt x="48" y="1726"/>
                    </a:lnTo>
                    <a:lnTo>
                      <a:pt x="16" y="1936"/>
                    </a:lnTo>
                    <a:lnTo>
                      <a:pt x="0" y="2146"/>
                    </a:lnTo>
                    <a:lnTo>
                      <a:pt x="0" y="4307"/>
                    </a:lnTo>
                    <a:lnTo>
                      <a:pt x="16" y="4533"/>
                    </a:lnTo>
                    <a:lnTo>
                      <a:pt x="48" y="4742"/>
                    </a:lnTo>
                    <a:lnTo>
                      <a:pt x="97" y="4952"/>
                    </a:lnTo>
                    <a:lnTo>
                      <a:pt x="177" y="5146"/>
                    </a:lnTo>
                    <a:lnTo>
                      <a:pt x="258" y="5339"/>
                    </a:lnTo>
                    <a:lnTo>
                      <a:pt x="371" y="5516"/>
                    </a:lnTo>
                    <a:lnTo>
                      <a:pt x="500" y="5678"/>
                    </a:lnTo>
                    <a:lnTo>
                      <a:pt x="629" y="5839"/>
                    </a:lnTo>
                    <a:lnTo>
                      <a:pt x="790" y="5968"/>
                    </a:lnTo>
                    <a:lnTo>
                      <a:pt x="952" y="6097"/>
                    </a:lnTo>
                    <a:lnTo>
                      <a:pt x="1129" y="6210"/>
                    </a:lnTo>
                    <a:lnTo>
                      <a:pt x="1323" y="6291"/>
                    </a:lnTo>
                    <a:lnTo>
                      <a:pt x="1516" y="6371"/>
                    </a:lnTo>
                    <a:lnTo>
                      <a:pt x="1726" y="6420"/>
                    </a:lnTo>
                    <a:lnTo>
                      <a:pt x="1935" y="6452"/>
                    </a:lnTo>
                    <a:lnTo>
                      <a:pt x="2161" y="6468"/>
                    </a:lnTo>
                    <a:lnTo>
                      <a:pt x="22661" y="6468"/>
                    </a:lnTo>
                    <a:lnTo>
                      <a:pt x="22870" y="6452"/>
                    </a:lnTo>
                    <a:lnTo>
                      <a:pt x="23096" y="6420"/>
                    </a:lnTo>
                    <a:lnTo>
                      <a:pt x="23306" y="6371"/>
                    </a:lnTo>
                    <a:lnTo>
                      <a:pt x="23499" y="6291"/>
                    </a:lnTo>
                    <a:lnTo>
                      <a:pt x="23677" y="6210"/>
                    </a:lnTo>
                    <a:lnTo>
                      <a:pt x="23854" y="6097"/>
                    </a:lnTo>
                    <a:lnTo>
                      <a:pt x="24032" y="5968"/>
                    </a:lnTo>
                    <a:lnTo>
                      <a:pt x="24177" y="5839"/>
                    </a:lnTo>
                    <a:lnTo>
                      <a:pt x="24322" y="5678"/>
                    </a:lnTo>
                    <a:lnTo>
                      <a:pt x="24451" y="5516"/>
                    </a:lnTo>
                    <a:lnTo>
                      <a:pt x="24548" y="5339"/>
                    </a:lnTo>
                    <a:lnTo>
                      <a:pt x="24645" y="5146"/>
                    </a:lnTo>
                    <a:lnTo>
                      <a:pt x="24709" y="4952"/>
                    </a:lnTo>
                    <a:lnTo>
                      <a:pt x="24774" y="4742"/>
                    </a:lnTo>
                    <a:lnTo>
                      <a:pt x="24806" y="4533"/>
                    </a:lnTo>
                    <a:lnTo>
                      <a:pt x="24806" y="4307"/>
                    </a:lnTo>
                    <a:lnTo>
                      <a:pt x="24806" y="2146"/>
                    </a:lnTo>
                    <a:lnTo>
                      <a:pt x="24806" y="1936"/>
                    </a:lnTo>
                    <a:lnTo>
                      <a:pt x="24774" y="1726"/>
                    </a:lnTo>
                    <a:lnTo>
                      <a:pt x="24709" y="1517"/>
                    </a:lnTo>
                    <a:lnTo>
                      <a:pt x="24645" y="1323"/>
                    </a:lnTo>
                    <a:lnTo>
                      <a:pt x="24548" y="1130"/>
                    </a:lnTo>
                    <a:lnTo>
                      <a:pt x="24451" y="952"/>
                    </a:lnTo>
                    <a:lnTo>
                      <a:pt x="24322" y="791"/>
                    </a:lnTo>
                    <a:lnTo>
                      <a:pt x="24177" y="630"/>
                    </a:lnTo>
                    <a:lnTo>
                      <a:pt x="24032" y="484"/>
                    </a:lnTo>
                    <a:lnTo>
                      <a:pt x="23854" y="371"/>
                    </a:lnTo>
                    <a:lnTo>
                      <a:pt x="23677" y="259"/>
                    </a:lnTo>
                    <a:lnTo>
                      <a:pt x="23499" y="162"/>
                    </a:lnTo>
                    <a:lnTo>
                      <a:pt x="23306" y="97"/>
                    </a:lnTo>
                    <a:lnTo>
                      <a:pt x="23096" y="49"/>
                    </a:lnTo>
                    <a:lnTo>
                      <a:pt x="22870" y="17"/>
                    </a:lnTo>
                    <a:lnTo>
                      <a:pt x="22661" y="1"/>
                    </a:lnTo>
                    <a:close/>
                  </a:path>
                </a:pathLst>
              </a:custGeom>
              <a:solidFill>
                <a:srgbClr val="D9D9D9">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5492755" y="2282579"/>
                <a:ext cx="202895" cy="65568"/>
              </a:xfrm>
              <a:custGeom>
                <a:rect b="b" l="l" r="r" t="t"/>
                <a:pathLst>
                  <a:path extrusionOk="0" h="5275" w="16323">
                    <a:moveTo>
                      <a:pt x="0" y="0"/>
                    </a:moveTo>
                    <a:lnTo>
                      <a:pt x="517" y="516"/>
                    </a:lnTo>
                    <a:lnTo>
                      <a:pt x="1049" y="1000"/>
                    </a:lnTo>
                    <a:lnTo>
                      <a:pt x="1629" y="1452"/>
                    </a:lnTo>
                    <a:lnTo>
                      <a:pt x="2226" y="1887"/>
                    </a:lnTo>
                    <a:lnTo>
                      <a:pt x="2839" y="2291"/>
                    </a:lnTo>
                    <a:lnTo>
                      <a:pt x="3468" y="2678"/>
                    </a:lnTo>
                    <a:lnTo>
                      <a:pt x="4129" y="3032"/>
                    </a:lnTo>
                    <a:lnTo>
                      <a:pt x="4791" y="3355"/>
                    </a:lnTo>
                    <a:lnTo>
                      <a:pt x="5468" y="3661"/>
                    </a:lnTo>
                    <a:lnTo>
                      <a:pt x="6162" y="3952"/>
                    </a:lnTo>
                    <a:lnTo>
                      <a:pt x="6855" y="4226"/>
                    </a:lnTo>
                    <a:lnTo>
                      <a:pt x="7565" y="4468"/>
                    </a:lnTo>
                    <a:lnTo>
                      <a:pt x="8274" y="4694"/>
                    </a:lnTo>
                    <a:lnTo>
                      <a:pt x="8984" y="4903"/>
                    </a:lnTo>
                    <a:lnTo>
                      <a:pt x="9710" y="5097"/>
                    </a:lnTo>
                    <a:lnTo>
                      <a:pt x="10436" y="5274"/>
                    </a:lnTo>
                    <a:lnTo>
                      <a:pt x="11178" y="5194"/>
                    </a:lnTo>
                    <a:lnTo>
                      <a:pt x="11936" y="5113"/>
                    </a:lnTo>
                    <a:lnTo>
                      <a:pt x="13403" y="4903"/>
                    </a:lnTo>
                    <a:lnTo>
                      <a:pt x="14871" y="4661"/>
                    </a:lnTo>
                    <a:lnTo>
                      <a:pt x="16323" y="4403"/>
                    </a:lnTo>
                    <a:lnTo>
                      <a:pt x="14903" y="4000"/>
                    </a:lnTo>
                    <a:lnTo>
                      <a:pt x="13500" y="3565"/>
                    </a:lnTo>
                    <a:lnTo>
                      <a:pt x="12113" y="3113"/>
                    </a:lnTo>
                    <a:lnTo>
                      <a:pt x="11436" y="2887"/>
                    </a:lnTo>
                    <a:lnTo>
                      <a:pt x="10774" y="2629"/>
                    </a:lnTo>
                    <a:lnTo>
                      <a:pt x="10065" y="2629"/>
                    </a:lnTo>
                    <a:lnTo>
                      <a:pt x="9371" y="2597"/>
                    </a:lnTo>
                    <a:lnTo>
                      <a:pt x="8678" y="2565"/>
                    </a:lnTo>
                    <a:lnTo>
                      <a:pt x="7984" y="2516"/>
                    </a:lnTo>
                    <a:lnTo>
                      <a:pt x="7291" y="2436"/>
                    </a:lnTo>
                    <a:lnTo>
                      <a:pt x="6597" y="2339"/>
                    </a:lnTo>
                    <a:lnTo>
                      <a:pt x="5904" y="2242"/>
                    </a:lnTo>
                    <a:lnTo>
                      <a:pt x="5226" y="2097"/>
                    </a:lnTo>
                    <a:lnTo>
                      <a:pt x="4887" y="2032"/>
                    </a:lnTo>
                    <a:lnTo>
                      <a:pt x="4549" y="1936"/>
                    </a:lnTo>
                    <a:lnTo>
                      <a:pt x="4210" y="1855"/>
                    </a:lnTo>
                    <a:lnTo>
                      <a:pt x="3871" y="1758"/>
                    </a:lnTo>
                    <a:lnTo>
                      <a:pt x="3194" y="1549"/>
                    </a:lnTo>
                    <a:lnTo>
                      <a:pt x="2871" y="1420"/>
                    </a:lnTo>
                    <a:lnTo>
                      <a:pt x="2533" y="1307"/>
                    </a:lnTo>
                    <a:lnTo>
                      <a:pt x="1888" y="1032"/>
                    </a:lnTo>
                    <a:lnTo>
                      <a:pt x="1242" y="726"/>
                    </a:lnTo>
                    <a:lnTo>
                      <a:pt x="613" y="371"/>
                    </a:lnTo>
                    <a:lnTo>
                      <a:pt x="0" y="0"/>
                    </a:lnTo>
                    <a:close/>
                  </a:path>
                </a:pathLst>
              </a:custGeom>
              <a:solidFill>
                <a:srgbClr val="537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5847005" y="2000498"/>
                <a:ext cx="236779" cy="336617"/>
              </a:xfrm>
              <a:custGeom>
                <a:rect b="b" l="l" r="r" t="t"/>
                <a:pathLst>
                  <a:path extrusionOk="0" h="27081" w="19049">
                    <a:moveTo>
                      <a:pt x="16726" y="1"/>
                    </a:moveTo>
                    <a:lnTo>
                      <a:pt x="16629" y="533"/>
                    </a:lnTo>
                    <a:lnTo>
                      <a:pt x="16500" y="1049"/>
                    </a:lnTo>
                    <a:lnTo>
                      <a:pt x="16339" y="1549"/>
                    </a:lnTo>
                    <a:lnTo>
                      <a:pt x="16162" y="2017"/>
                    </a:lnTo>
                    <a:lnTo>
                      <a:pt x="15936" y="2484"/>
                    </a:lnTo>
                    <a:lnTo>
                      <a:pt x="15710" y="2936"/>
                    </a:lnTo>
                    <a:lnTo>
                      <a:pt x="15436" y="3371"/>
                    </a:lnTo>
                    <a:lnTo>
                      <a:pt x="15145" y="3791"/>
                    </a:lnTo>
                    <a:lnTo>
                      <a:pt x="14839" y="4210"/>
                    </a:lnTo>
                    <a:lnTo>
                      <a:pt x="14516" y="4629"/>
                    </a:lnTo>
                    <a:lnTo>
                      <a:pt x="14162" y="5033"/>
                    </a:lnTo>
                    <a:lnTo>
                      <a:pt x="13774" y="5420"/>
                    </a:lnTo>
                    <a:lnTo>
                      <a:pt x="13387" y="5823"/>
                    </a:lnTo>
                    <a:lnTo>
                      <a:pt x="12968" y="6210"/>
                    </a:lnTo>
                    <a:lnTo>
                      <a:pt x="12549" y="6597"/>
                    </a:lnTo>
                    <a:lnTo>
                      <a:pt x="12097" y="6984"/>
                    </a:lnTo>
                    <a:lnTo>
                      <a:pt x="11162" y="7774"/>
                    </a:lnTo>
                    <a:lnTo>
                      <a:pt x="10162" y="8581"/>
                    </a:lnTo>
                    <a:lnTo>
                      <a:pt x="9113" y="9420"/>
                    </a:lnTo>
                    <a:lnTo>
                      <a:pt x="8033" y="10307"/>
                    </a:lnTo>
                    <a:lnTo>
                      <a:pt x="6920" y="11242"/>
                    </a:lnTo>
                    <a:lnTo>
                      <a:pt x="6355" y="11742"/>
                    </a:lnTo>
                    <a:lnTo>
                      <a:pt x="5791" y="12242"/>
                    </a:lnTo>
                    <a:lnTo>
                      <a:pt x="5210" y="12774"/>
                    </a:lnTo>
                    <a:lnTo>
                      <a:pt x="4646" y="13323"/>
                    </a:lnTo>
                    <a:lnTo>
                      <a:pt x="4065" y="13887"/>
                    </a:lnTo>
                    <a:lnTo>
                      <a:pt x="3484" y="14484"/>
                    </a:lnTo>
                    <a:lnTo>
                      <a:pt x="3194" y="14790"/>
                    </a:lnTo>
                    <a:lnTo>
                      <a:pt x="2920" y="15097"/>
                    </a:lnTo>
                    <a:lnTo>
                      <a:pt x="2678" y="15387"/>
                    </a:lnTo>
                    <a:lnTo>
                      <a:pt x="2436" y="15694"/>
                    </a:lnTo>
                    <a:lnTo>
                      <a:pt x="2210" y="15984"/>
                    </a:lnTo>
                    <a:lnTo>
                      <a:pt x="1984" y="16290"/>
                    </a:lnTo>
                    <a:lnTo>
                      <a:pt x="1597" y="16871"/>
                    </a:lnTo>
                    <a:lnTo>
                      <a:pt x="1259" y="17452"/>
                    </a:lnTo>
                    <a:lnTo>
                      <a:pt x="968" y="18032"/>
                    </a:lnTo>
                    <a:lnTo>
                      <a:pt x="726" y="18597"/>
                    </a:lnTo>
                    <a:lnTo>
                      <a:pt x="517" y="19145"/>
                    </a:lnTo>
                    <a:lnTo>
                      <a:pt x="339" y="19677"/>
                    </a:lnTo>
                    <a:lnTo>
                      <a:pt x="210" y="20209"/>
                    </a:lnTo>
                    <a:lnTo>
                      <a:pt x="114" y="20726"/>
                    </a:lnTo>
                    <a:lnTo>
                      <a:pt x="49" y="21226"/>
                    </a:lnTo>
                    <a:lnTo>
                      <a:pt x="17" y="21709"/>
                    </a:lnTo>
                    <a:lnTo>
                      <a:pt x="1" y="22177"/>
                    </a:lnTo>
                    <a:lnTo>
                      <a:pt x="1" y="22629"/>
                    </a:lnTo>
                    <a:lnTo>
                      <a:pt x="33" y="23064"/>
                    </a:lnTo>
                    <a:lnTo>
                      <a:pt x="97" y="23484"/>
                    </a:lnTo>
                    <a:lnTo>
                      <a:pt x="162" y="23871"/>
                    </a:lnTo>
                    <a:lnTo>
                      <a:pt x="226" y="24242"/>
                    </a:lnTo>
                    <a:lnTo>
                      <a:pt x="323" y="24596"/>
                    </a:lnTo>
                    <a:lnTo>
                      <a:pt x="420" y="24935"/>
                    </a:lnTo>
                    <a:lnTo>
                      <a:pt x="517" y="25242"/>
                    </a:lnTo>
                    <a:lnTo>
                      <a:pt x="630" y="25516"/>
                    </a:lnTo>
                    <a:lnTo>
                      <a:pt x="726" y="25774"/>
                    </a:lnTo>
                    <a:lnTo>
                      <a:pt x="920" y="26209"/>
                    </a:lnTo>
                    <a:lnTo>
                      <a:pt x="1097" y="26516"/>
                    </a:lnTo>
                    <a:lnTo>
                      <a:pt x="1259" y="26790"/>
                    </a:lnTo>
                    <a:lnTo>
                      <a:pt x="1323" y="26806"/>
                    </a:lnTo>
                    <a:lnTo>
                      <a:pt x="1501" y="26871"/>
                    </a:lnTo>
                    <a:lnTo>
                      <a:pt x="1823" y="26935"/>
                    </a:lnTo>
                    <a:lnTo>
                      <a:pt x="2259" y="27016"/>
                    </a:lnTo>
                    <a:lnTo>
                      <a:pt x="2517" y="27048"/>
                    </a:lnTo>
                    <a:lnTo>
                      <a:pt x="2791" y="27064"/>
                    </a:lnTo>
                    <a:lnTo>
                      <a:pt x="3113" y="27080"/>
                    </a:lnTo>
                    <a:lnTo>
                      <a:pt x="3807" y="27080"/>
                    </a:lnTo>
                    <a:lnTo>
                      <a:pt x="4194" y="27048"/>
                    </a:lnTo>
                    <a:lnTo>
                      <a:pt x="4613" y="27000"/>
                    </a:lnTo>
                    <a:lnTo>
                      <a:pt x="5049" y="26919"/>
                    </a:lnTo>
                    <a:lnTo>
                      <a:pt x="5517" y="26838"/>
                    </a:lnTo>
                    <a:lnTo>
                      <a:pt x="6000" y="26709"/>
                    </a:lnTo>
                    <a:lnTo>
                      <a:pt x="6517" y="26564"/>
                    </a:lnTo>
                    <a:lnTo>
                      <a:pt x="7049" y="26387"/>
                    </a:lnTo>
                    <a:lnTo>
                      <a:pt x="7597" y="26177"/>
                    </a:lnTo>
                    <a:lnTo>
                      <a:pt x="8178" y="25919"/>
                    </a:lnTo>
                    <a:lnTo>
                      <a:pt x="8758" y="25645"/>
                    </a:lnTo>
                    <a:lnTo>
                      <a:pt x="9371" y="25306"/>
                    </a:lnTo>
                    <a:lnTo>
                      <a:pt x="10017" y="24951"/>
                    </a:lnTo>
                    <a:lnTo>
                      <a:pt x="10662" y="24532"/>
                    </a:lnTo>
                    <a:lnTo>
                      <a:pt x="11323" y="24080"/>
                    </a:lnTo>
                    <a:lnTo>
                      <a:pt x="12016" y="23564"/>
                    </a:lnTo>
                    <a:lnTo>
                      <a:pt x="12726" y="23000"/>
                    </a:lnTo>
                    <a:lnTo>
                      <a:pt x="13436" y="22387"/>
                    </a:lnTo>
                    <a:lnTo>
                      <a:pt x="14178" y="21726"/>
                    </a:lnTo>
                    <a:lnTo>
                      <a:pt x="14920" y="21000"/>
                    </a:lnTo>
                    <a:lnTo>
                      <a:pt x="15291" y="20613"/>
                    </a:lnTo>
                    <a:lnTo>
                      <a:pt x="15645" y="20226"/>
                    </a:lnTo>
                    <a:lnTo>
                      <a:pt x="15968" y="19822"/>
                    </a:lnTo>
                    <a:lnTo>
                      <a:pt x="16274" y="19419"/>
                    </a:lnTo>
                    <a:lnTo>
                      <a:pt x="16565" y="19016"/>
                    </a:lnTo>
                    <a:lnTo>
                      <a:pt x="16839" y="18613"/>
                    </a:lnTo>
                    <a:lnTo>
                      <a:pt x="17097" y="18193"/>
                    </a:lnTo>
                    <a:lnTo>
                      <a:pt x="17323" y="17774"/>
                    </a:lnTo>
                    <a:lnTo>
                      <a:pt x="17549" y="17339"/>
                    </a:lnTo>
                    <a:lnTo>
                      <a:pt x="17742" y="16919"/>
                    </a:lnTo>
                    <a:lnTo>
                      <a:pt x="17920" y="16484"/>
                    </a:lnTo>
                    <a:lnTo>
                      <a:pt x="18097" y="16048"/>
                    </a:lnTo>
                    <a:lnTo>
                      <a:pt x="18242" y="15613"/>
                    </a:lnTo>
                    <a:lnTo>
                      <a:pt x="18387" y="15177"/>
                    </a:lnTo>
                    <a:lnTo>
                      <a:pt x="18516" y="14742"/>
                    </a:lnTo>
                    <a:lnTo>
                      <a:pt x="18613" y="14306"/>
                    </a:lnTo>
                    <a:lnTo>
                      <a:pt x="18710" y="13855"/>
                    </a:lnTo>
                    <a:lnTo>
                      <a:pt x="18790" y="13419"/>
                    </a:lnTo>
                    <a:lnTo>
                      <a:pt x="18871" y="12984"/>
                    </a:lnTo>
                    <a:lnTo>
                      <a:pt x="18919" y="12532"/>
                    </a:lnTo>
                    <a:lnTo>
                      <a:pt x="18968" y="12097"/>
                    </a:lnTo>
                    <a:lnTo>
                      <a:pt x="19016" y="11661"/>
                    </a:lnTo>
                    <a:lnTo>
                      <a:pt x="19032" y="11226"/>
                    </a:lnTo>
                    <a:lnTo>
                      <a:pt x="19049" y="10790"/>
                    </a:lnTo>
                    <a:lnTo>
                      <a:pt x="19049" y="9936"/>
                    </a:lnTo>
                    <a:lnTo>
                      <a:pt x="19016" y="9097"/>
                    </a:lnTo>
                    <a:lnTo>
                      <a:pt x="18952" y="8274"/>
                    </a:lnTo>
                    <a:lnTo>
                      <a:pt x="18855" y="7468"/>
                    </a:lnTo>
                    <a:lnTo>
                      <a:pt x="18742" y="6678"/>
                    </a:lnTo>
                    <a:lnTo>
                      <a:pt x="18613" y="5920"/>
                    </a:lnTo>
                    <a:lnTo>
                      <a:pt x="18452" y="5210"/>
                    </a:lnTo>
                    <a:lnTo>
                      <a:pt x="18290" y="4516"/>
                    </a:lnTo>
                    <a:lnTo>
                      <a:pt x="18113" y="3855"/>
                    </a:lnTo>
                    <a:lnTo>
                      <a:pt x="17936" y="3242"/>
                    </a:lnTo>
                    <a:lnTo>
                      <a:pt x="17758" y="2678"/>
                    </a:lnTo>
                    <a:lnTo>
                      <a:pt x="17581" y="2146"/>
                    </a:lnTo>
                    <a:lnTo>
                      <a:pt x="17258" y="1242"/>
                    </a:lnTo>
                    <a:lnTo>
                      <a:pt x="16984" y="581"/>
                    </a:lnTo>
                    <a:lnTo>
                      <a:pt x="16791" y="146"/>
                    </a:lnTo>
                    <a:lnTo>
                      <a:pt x="167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5847005" y="2000498"/>
                <a:ext cx="236779" cy="336617"/>
              </a:xfrm>
              <a:custGeom>
                <a:rect b="b" l="l" r="r" t="t"/>
                <a:pathLst>
                  <a:path extrusionOk="0" fill="none" h="27081" w="19049">
                    <a:moveTo>
                      <a:pt x="1259" y="26790"/>
                    </a:moveTo>
                    <a:lnTo>
                      <a:pt x="1259" y="26790"/>
                    </a:lnTo>
                    <a:lnTo>
                      <a:pt x="1097" y="26516"/>
                    </a:lnTo>
                    <a:lnTo>
                      <a:pt x="920" y="26209"/>
                    </a:lnTo>
                    <a:lnTo>
                      <a:pt x="726" y="25774"/>
                    </a:lnTo>
                    <a:lnTo>
                      <a:pt x="630" y="25516"/>
                    </a:lnTo>
                    <a:lnTo>
                      <a:pt x="517" y="25242"/>
                    </a:lnTo>
                    <a:lnTo>
                      <a:pt x="420" y="24935"/>
                    </a:lnTo>
                    <a:lnTo>
                      <a:pt x="323" y="24596"/>
                    </a:lnTo>
                    <a:lnTo>
                      <a:pt x="226" y="24242"/>
                    </a:lnTo>
                    <a:lnTo>
                      <a:pt x="162" y="23871"/>
                    </a:lnTo>
                    <a:lnTo>
                      <a:pt x="97" y="23484"/>
                    </a:lnTo>
                    <a:lnTo>
                      <a:pt x="33" y="23064"/>
                    </a:lnTo>
                    <a:lnTo>
                      <a:pt x="1" y="22629"/>
                    </a:lnTo>
                    <a:lnTo>
                      <a:pt x="1" y="22177"/>
                    </a:lnTo>
                    <a:lnTo>
                      <a:pt x="17" y="21709"/>
                    </a:lnTo>
                    <a:lnTo>
                      <a:pt x="49" y="21226"/>
                    </a:lnTo>
                    <a:lnTo>
                      <a:pt x="114" y="20726"/>
                    </a:lnTo>
                    <a:lnTo>
                      <a:pt x="210" y="20209"/>
                    </a:lnTo>
                    <a:lnTo>
                      <a:pt x="339" y="19677"/>
                    </a:lnTo>
                    <a:lnTo>
                      <a:pt x="517" y="19145"/>
                    </a:lnTo>
                    <a:lnTo>
                      <a:pt x="726" y="18597"/>
                    </a:lnTo>
                    <a:lnTo>
                      <a:pt x="968" y="18032"/>
                    </a:lnTo>
                    <a:lnTo>
                      <a:pt x="1259" y="17452"/>
                    </a:lnTo>
                    <a:lnTo>
                      <a:pt x="1597" y="16871"/>
                    </a:lnTo>
                    <a:lnTo>
                      <a:pt x="1984" y="16290"/>
                    </a:lnTo>
                    <a:lnTo>
                      <a:pt x="2210" y="15984"/>
                    </a:lnTo>
                    <a:lnTo>
                      <a:pt x="2436" y="15694"/>
                    </a:lnTo>
                    <a:lnTo>
                      <a:pt x="2678" y="15387"/>
                    </a:lnTo>
                    <a:lnTo>
                      <a:pt x="2920" y="15097"/>
                    </a:lnTo>
                    <a:lnTo>
                      <a:pt x="3194" y="14790"/>
                    </a:lnTo>
                    <a:lnTo>
                      <a:pt x="3484" y="14484"/>
                    </a:lnTo>
                    <a:lnTo>
                      <a:pt x="3484" y="14484"/>
                    </a:lnTo>
                    <a:lnTo>
                      <a:pt x="4065" y="13887"/>
                    </a:lnTo>
                    <a:lnTo>
                      <a:pt x="4646" y="13323"/>
                    </a:lnTo>
                    <a:lnTo>
                      <a:pt x="5210" y="12774"/>
                    </a:lnTo>
                    <a:lnTo>
                      <a:pt x="5791" y="12242"/>
                    </a:lnTo>
                    <a:lnTo>
                      <a:pt x="6355" y="11742"/>
                    </a:lnTo>
                    <a:lnTo>
                      <a:pt x="6920" y="11242"/>
                    </a:lnTo>
                    <a:lnTo>
                      <a:pt x="8033" y="10307"/>
                    </a:lnTo>
                    <a:lnTo>
                      <a:pt x="9113" y="9420"/>
                    </a:lnTo>
                    <a:lnTo>
                      <a:pt x="10162" y="8581"/>
                    </a:lnTo>
                    <a:lnTo>
                      <a:pt x="11162" y="7774"/>
                    </a:lnTo>
                    <a:lnTo>
                      <a:pt x="12097" y="6984"/>
                    </a:lnTo>
                    <a:lnTo>
                      <a:pt x="12549" y="6597"/>
                    </a:lnTo>
                    <a:lnTo>
                      <a:pt x="12968" y="6210"/>
                    </a:lnTo>
                    <a:lnTo>
                      <a:pt x="13387" y="5823"/>
                    </a:lnTo>
                    <a:lnTo>
                      <a:pt x="13774" y="5420"/>
                    </a:lnTo>
                    <a:lnTo>
                      <a:pt x="14162" y="5033"/>
                    </a:lnTo>
                    <a:lnTo>
                      <a:pt x="14516" y="4629"/>
                    </a:lnTo>
                    <a:lnTo>
                      <a:pt x="14839" y="4210"/>
                    </a:lnTo>
                    <a:lnTo>
                      <a:pt x="15145" y="3791"/>
                    </a:lnTo>
                    <a:lnTo>
                      <a:pt x="15436" y="3371"/>
                    </a:lnTo>
                    <a:lnTo>
                      <a:pt x="15710" y="2936"/>
                    </a:lnTo>
                    <a:lnTo>
                      <a:pt x="15936" y="2484"/>
                    </a:lnTo>
                    <a:lnTo>
                      <a:pt x="16162" y="2017"/>
                    </a:lnTo>
                    <a:lnTo>
                      <a:pt x="16339" y="1549"/>
                    </a:lnTo>
                    <a:lnTo>
                      <a:pt x="16500" y="1049"/>
                    </a:lnTo>
                    <a:lnTo>
                      <a:pt x="16629" y="533"/>
                    </a:lnTo>
                    <a:lnTo>
                      <a:pt x="16726" y="1"/>
                    </a:lnTo>
                    <a:lnTo>
                      <a:pt x="16726" y="1"/>
                    </a:lnTo>
                    <a:lnTo>
                      <a:pt x="16791" y="146"/>
                    </a:lnTo>
                    <a:lnTo>
                      <a:pt x="16984" y="581"/>
                    </a:lnTo>
                    <a:lnTo>
                      <a:pt x="17258" y="1242"/>
                    </a:lnTo>
                    <a:lnTo>
                      <a:pt x="17581" y="2146"/>
                    </a:lnTo>
                    <a:lnTo>
                      <a:pt x="17758" y="2678"/>
                    </a:lnTo>
                    <a:lnTo>
                      <a:pt x="17936" y="3242"/>
                    </a:lnTo>
                    <a:lnTo>
                      <a:pt x="18113" y="3855"/>
                    </a:lnTo>
                    <a:lnTo>
                      <a:pt x="18290" y="4516"/>
                    </a:lnTo>
                    <a:lnTo>
                      <a:pt x="18452" y="5210"/>
                    </a:lnTo>
                    <a:lnTo>
                      <a:pt x="18613" y="5920"/>
                    </a:lnTo>
                    <a:lnTo>
                      <a:pt x="18742" y="6678"/>
                    </a:lnTo>
                    <a:lnTo>
                      <a:pt x="18855" y="7468"/>
                    </a:lnTo>
                    <a:lnTo>
                      <a:pt x="18952" y="8274"/>
                    </a:lnTo>
                    <a:lnTo>
                      <a:pt x="19016" y="9097"/>
                    </a:lnTo>
                    <a:lnTo>
                      <a:pt x="19049" y="9936"/>
                    </a:lnTo>
                    <a:lnTo>
                      <a:pt x="19049" y="10790"/>
                    </a:lnTo>
                    <a:lnTo>
                      <a:pt x="19032" y="11226"/>
                    </a:lnTo>
                    <a:lnTo>
                      <a:pt x="19016" y="11661"/>
                    </a:lnTo>
                    <a:lnTo>
                      <a:pt x="18968" y="12097"/>
                    </a:lnTo>
                    <a:lnTo>
                      <a:pt x="18919" y="12532"/>
                    </a:lnTo>
                    <a:lnTo>
                      <a:pt x="18871" y="12984"/>
                    </a:lnTo>
                    <a:lnTo>
                      <a:pt x="18790" y="13419"/>
                    </a:lnTo>
                    <a:lnTo>
                      <a:pt x="18710" y="13855"/>
                    </a:lnTo>
                    <a:lnTo>
                      <a:pt x="18613" y="14306"/>
                    </a:lnTo>
                    <a:lnTo>
                      <a:pt x="18516" y="14742"/>
                    </a:lnTo>
                    <a:lnTo>
                      <a:pt x="18387" y="15177"/>
                    </a:lnTo>
                    <a:lnTo>
                      <a:pt x="18242" y="15613"/>
                    </a:lnTo>
                    <a:lnTo>
                      <a:pt x="18097" y="16048"/>
                    </a:lnTo>
                    <a:lnTo>
                      <a:pt x="17920" y="16484"/>
                    </a:lnTo>
                    <a:lnTo>
                      <a:pt x="17742" y="16919"/>
                    </a:lnTo>
                    <a:lnTo>
                      <a:pt x="17549" y="17339"/>
                    </a:lnTo>
                    <a:lnTo>
                      <a:pt x="17323" y="17774"/>
                    </a:lnTo>
                    <a:lnTo>
                      <a:pt x="17097" y="18193"/>
                    </a:lnTo>
                    <a:lnTo>
                      <a:pt x="16839" y="18613"/>
                    </a:lnTo>
                    <a:lnTo>
                      <a:pt x="16565" y="19016"/>
                    </a:lnTo>
                    <a:lnTo>
                      <a:pt x="16274" y="19419"/>
                    </a:lnTo>
                    <a:lnTo>
                      <a:pt x="15968" y="19822"/>
                    </a:lnTo>
                    <a:lnTo>
                      <a:pt x="15645" y="20226"/>
                    </a:lnTo>
                    <a:lnTo>
                      <a:pt x="15291" y="20613"/>
                    </a:lnTo>
                    <a:lnTo>
                      <a:pt x="14920" y="21000"/>
                    </a:lnTo>
                    <a:lnTo>
                      <a:pt x="14920" y="21000"/>
                    </a:lnTo>
                    <a:lnTo>
                      <a:pt x="14178" y="21726"/>
                    </a:lnTo>
                    <a:lnTo>
                      <a:pt x="13436" y="22387"/>
                    </a:lnTo>
                    <a:lnTo>
                      <a:pt x="12726" y="23000"/>
                    </a:lnTo>
                    <a:lnTo>
                      <a:pt x="12016" y="23564"/>
                    </a:lnTo>
                    <a:lnTo>
                      <a:pt x="11323" y="24080"/>
                    </a:lnTo>
                    <a:lnTo>
                      <a:pt x="10662" y="24532"/>
                    </a:lnTo>
                    <a:lnTo>
                      <a:pt x="10017" y="24951"/>
                    </a:lnTo>
                    <a:lnTo>
                      <a:pt x="9371" y="25306"/>
                    </a:lnTo>
                    <a:lnTo>
                      <a:pt x="8758" y="25645"/>
                    </a:lnTo>
                    <a:lnTo>
                      <a:pt x="8178" y="25919"/>
                    </a:lnTo>
                    <a:lnTo>
                      <a:pt x="7597" y="26177"/>
                    </a:lnTo>
                    <a:lnTo>
                      <a:pt x="7049" y="26387"/>
                    </a:lnTo>
                    <a:lnTo>
                      <a:pt x="6517" y="26564"/>
                    </a:lnTo>
                    <a:lnTo>
                      <a:pt x="6000" y="26709"/>
                    </a:lnTo>
                    <a:lnTo>
                      <a:pt x="5517" y="26838"/>
                    </a:lnTo>
                    <a:lnTo>
                      <a:pt x="5049" y="26919"/>
                    </a:lnTo>
                    <a:lnTo>
                      <a:pt x="4613" y="27000"/>
                    </a:lnTo>
                    <a:lnTo>
                      <a:pt x="4194" y="27048"/>
                    </a:lnTo>
                    <a:lnTo>
                      <a:pt x="3807" y="27080"/>
                    </a:lnTo>
                    <a:lnTo>
                      <a:pt x="3452" y="27080"/>
                    </a:lnTo>
                    <a:lnTo>
                      <a:pt x="3113" y="27080"/>
                    </a:lnTo>
                    <a:lnTo>
                      <a:pt x="2791" y="27064"/>
                    </a:lnTo>
                    <a:lnTo>
                      <a:pt x="2517" y="27048"/>
                    </a:lnTo>
                    <a:lnTo>
                      <a:pt x="2259" y="27016"/>
                    </a:lnTo>
                    <a:lnTo>
                      <a:pt x="1823" y="26935"/>
                    </a:lnTo>
                    <a:lnTo>
                      <a:pt x="1501" y="26871"/>
                    </a:lnTo>
                    <a:lnTo>
                      <a:pt x="1323" y="26806"/>
                    </a:lnTo>
                    <a:lnTo>
                      <a:pt x="1259" y="2679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5853829" y="2022351"/>
                <a:ext cx="223143" cy="307941"/>
              </a:xfrm>
              <a:custGeom>
                <a:rect b="b" l="l" r="r" t="t"/>
                <a:pathLst>
                  <a:path extrusionOk="0" fill="none" h="24774" w="17952">
                    <a:moveTo>
                      <a:pt x="1065" y="24564"/>
                    </a:moveTo>
                    <a:lnTo>
                      <a:pt x="1065" y="24564"/>
                    </a:lnTo>
                    <a:lnTo>
                      <a:pt x="1306" y="24629"/>
                    </a:lnTo>
                    <a:lnTo>
                      <a:pt x="1613" y="24693"/>
                    </a:lnTo>
                    <a:lnTo>
                      <a:pt x="1984" y="24742"/>
                    </a:lnTo>
                    <a:lnTo>
                      <a:pt x="2387" y="24758"/>
                    </a:lnTo>
                    <a:lnTo>
                      <a:pt x="2855" y="24774"/>
                    </a:lnTo>
                    <a:lnTo>
                      <a:pt x="3355" y="24758"/>
                    </a:lnTo>
                    <a:lnTo>
                      <a:pt x="3919" y="24693"/>
                    </a:lnTo>
                    <a:lnTo>
                      <a:pt x="4500" y="24613"/>
                    </a:lnTo>
                    <a:lnTo>
                      <a:pt x="4500" y="24613"/>
                    </a:lnTo>
                    <a:lnTo>
                      <a:pt x="4855" y="24532"/>
                    </a:lnTo>
                    <a:lnTo>
                      <a:pt x="5210" y="24451"/>
                    </a:lnTo>
                    <a:lnTo>
                      <a:pt x="5564" y="24354"/>
                    </a:lnTo>
                    <a:lnTo>
                      <a:pt x="5919" y="24242"/>
                    </a:lnTo>
                    <a:lnTo>
                      <a:pt x="6258" y="24129"/>
                    </a:lnTo>
                    <a:lnTo>
                      <a:pt x="6597" y="24000"/>
                    </a:lnTo>
                    <a:lnTo>
                      <a:pt x="7274" y="23709"/>
                    </a:lnTo>
                    <a:lnTo>
                      <a:pt x="7935" y="23403"/>
                    </a:lnTo>
                    <a:lnTo>
                      <a:pt x="8597" y="23048"/>
                    </a:lnTo>
                    <a:lnTo>
                      <a:pt x="9226" y="22677"/>
                    </a:lnTo>
                    <a:lnTo>
                      <a:pt x="9838" y="22290"/>
                    </a:lnTo>
                    <a:lnTo>
                      <a:pt x="10435" y="21887"/>
                    </a:lnTo>
                    <a:lnTo>
                      <a:pt x="11016" y="21451"/>
                    </a:lnTo>
                    <a:lnTo>
                      <a:pt x="11564" y="21016"/>
                    </a:lnTo>
                    <a:lnTo>
                      <a:pt x="12096" y="20580"/>
                    </a:lnTo>
                    <a:lnTo>
                      <a:pt x="12613" y="20145"/>
                    </a:lnTo>
                    <a:lnTo>
                      <a:pt x="13096" y="19710"/>
                    </a:lnTo>
                    <a:lnTo>
                      <a:pt x="13548" y="19274"/>
                    </a:lnTo>
                    <a:lnTo>
                      <a:pt x="13984" y="18839"/>
                    </a:lnTo>
                    <a:lnTo>
                      <a:pt x="13984" y="18839"/>
                    </a:lnTo>
                    <a:lnTo>
                      <a:pt x="14306" y="18516"/>
                    </a:lnTo>
                    <a:lnTo>
                      <a:pt x="14629" y="18161"/>
                    </a:lnTo>
                    <a:lnTo>
                      <a:pt x="14919" y="17806"/>
                    </a:lnTo>
                    <a:lnTo>
                      <a:pt x="15209" y="17452"/>
                    </a:lnTo>
                    <a:lnTo>
                      <a:pt x="15467" y="17064"/>
                    </a:lnTo>
                    <a:lnTo>
                      <a:pt x="15725" y="16693"/>
                    </a:lnTo>
                    <a:lnTo>
                      <a:pt x="15967" y="16306"/>
                    </a:lnTo>
                    <a:lnTo>
                      <a:pt x="16209" y="15903"/>
                    </a:lnTo>
                    <a:lnTo>
                      <a:pt x="16419" y="15500"/>
                    </a:lnTo>
                    <a:lnTo>
                      <a:pt x="16612" y="15081"/>
                    </a:lnTo>
                    <a:lnTo>
                      <a:pt x="16806" y="14661"/>
                    </a:lnTo>
                    <a:lnTo>
                      <a:pt x="16983" y="14226"/>
                    </a:lnTo>
                    <a:lnTo>
                      <a:pt x="17145" y="13790"/>
                    </a:lnTo>
                    <a:lnTo>
                      <a:pt x="17290" y="13339"/>
                    </a:lnTo>
                    <a:lnTo>
                      <a:pt x="17419" y="12887"/>
                    </a:lnTo>
                    <a:lnTo>
                      <a:pt x="17532" y="12419"/>
                    </a:lnTo>
                    <a:lnTo>
                      <a:pt x="17532" y="12419"/>
                    </a:lnTo>
                    <a:lnTo>
                      <a:pt x="17612" y="12032"/>
                    </a:lnTo>
                    <a:lnTo>
                      <a:pt x="17693" y="11645"/>
                    </a:lnTo>
                    <a:lnTo>
                      <a:pt x="17758" y="11258"/>
                    </a:lnTo>
                    <a:lnTo>
                      <a:pt x="17806" y="10871"/>
                    </a:lnTo>
                    <a:lnTo>
                      <a:pt x="17887" y="10065"/>
                    </a:lnTo>
                    <a:lnTo>
                      <a:pt x="17935" y="9242"/>
                    </a:lnTo>
                    <a:lnTo>
                      <a:pt x="17951" y="8403"/>
                    </a:lnTo>
                    <a:lnTo>
                      <a:pt x="17919" y="7549"/>
                    </a:lnTo>
                    <a:lnTo>
                      <a:pt x="17854" y="6662"/>
                    </a:lnTo>
                    <a:lnTo>
                      <a:pt x="17758" y="5775"/>
                    </a:lnTo>
                    <a:lnTo>
                      <a:pt x="17758" y="5775"/>
                    </a:lnTo>
                    <a:lnTo>
                      <a:pt x="17629" y="4904"/>
                    </a:lnTo>
                    <a:lnTo>
                      <a:pt x="17467" y="4049"/>
                    </a:lnTo>
                    <a:lnTo>
                      <a:pt x="17290" y="3242"/>
                    </a:lnTo>
                    <a:lnTo>
                      <a:pt x="17096" y="2484"/>
                    </a:lnTo>
                    <a:lnTo>
                      <a:pt x="16903" y="1775"/>
                    </a:lnTo>
                    <a:lnTo>
                      <a:pt x="16693" y="1130"/>
                    </a:lnTo>
                    <a:lnTo>
                      <a:pt x="16500" y="533"/>
                    </a:lnTo>
                    <a:lnTo>
                      <a:pt x="16306" y="1"/>
                    </a:lnTo>
                    <a:lnTo>
                      <a:pt x="16306" y="1"/>
                    </a:lnTo>
                    <a:lnTo>
                      <a:pt x="16193" y="275"/>
                    </a:lnTo>
                    <a:lnTo>
                      <a:pt x="16080" y="549"/>
                    </a:lnTo>
                    <a:lnTo>
                      <a:pt x="15838" y="1081"/>
                    </a:lnTo>
                    <a:lnTo>
                      <a:pt x="15548" y="1597"/>
                    </a:lnTo>
                    <a:lnTo>
                      <a:pt x="15242" y="2097"/>
                    </a:lnTo>
                    <a:lnTo>
                      <a:pt x="14887" y="2581"/>
                    </a:lnTo>
                    <a:lnTo>
                      <a:pt x="14516" y="3065"/>
                    </a:lnTo>
                    <a:lnTo>
                      <a:pt x="14129" y="3517"/>
                    </a:lnTo>
                    <a:lnTo>
                      <a:pt x="13693" y="3984"/>
                    </a:lnTo>
                    <a:lnTo>
                      <a:pt x="13258" y="4420"/>
                    </a:lnTo>
                    <a:lnTo>
                      <a:pt x="12774" y="4871"/>
                    </a:lnTo>
                    <a:lnTo>
                      <a:pt x="12290" y="5323"/>
                    </a:lnTo>
                    <a:lnTo>
                      <a:pt x="11774" y="5758"/>
                    </a:lnTo>
                    <a:lnTo>
                      <a:pt x="10693" y="6662"/>
                    </a:lnTo>
                    <a:lnTo>
                      <a:pt x="9564" y="7581"/>
                    </a:lnTo>
                    <a:lnTo>
                      <a:pt x="9564" y="7581"/>
                    </a:lnTo>
                    <a:lnTo>
                      <a:pt x="8080" y="8774"/>
                    </a:lnTo>
                    <a:lnTo>
                      <a:pt x="7306" y="9420"/>
                    </a:lnTo>
                    <a:lnTo>
                      <a:pt x="6532" y="10081"/>
                    </a:lnTo>
                    <a:lnTo>
                      <a:pt x="5742" y="10790"/>
                    </a:lnTo>
                    <a:lnTo>
                      <a:pt x="4935" y="11516"/>
                    </a:lnTo>
                    <a:lnTo>
                      <a:pt x="4129" y="12290"/>
                    </a:lnTo>
                    <a:lnTo>
                      <a:pt x="3323" y="13113"/>
                    </a:lnTo>
                    <a:lnTo>
                      <a:pt x="3323" y="13113"/>
                    </a:lnTo>
                    <a:lnTo>
                      <a:pt x="2887" y="13597"/>
                    </a:lnTo>
                    <a:lnTo>
                      <a:pt x="2484" y="14081"/>
                    </a:lnTo>
                    <a:lnTo>
                      <a:pt x="2097" y="14565"/>
                    </a:lnTo>
                    <a:lnTo>
                      <a:pt x="1742" y="15048"/>
                    </a:lnTo>
                    <a:lnTo>
                      <a:pt x="1435" y="15548"/>
                    </a:lnTo>
                    <a:lnTo>
                      <a:pt x="1145" y="16048"/>
                    </a:lnTo>
                    <a:lnTo>
                      <a:pt x="887" y="16548"/>
                    </a:lnTo>
                    <a:lnTo>
                      <a:pt x="677" y="17048"/>
                    </a:lnTo>
                    <a:lnTo>
                      <a:pt x="484" y="17564"/>
                    </a:lnTo>
                    <a:lnTo>
                      <a:pt x="323" y="18081"/>
                    </a:lnTo>
                    <a:lnTo>
                      <a:pt x="194" y="18581"/>
                    </a:lnTo>
                    <a:lnTo>
                      <a:pt x="97" y="19097"/>
                    </a:lnTo>
                    <a:lnTo>
                      <a:pt x="32" y="19629"/>
                    </a:lnTo>
                    <a:lnTo>
                      <a:pt x="0" y="20145"/>
                    </a:lnTo>
                    <a:lnTo>
                      <a:pt x="0" y="20677"/>
                    </a:lnTo>
                    <a:lnTo>
                      <a:pt x="32" y="21193"/>
                    </a:lnTo>
                    <a:lnTo>
                      <a:pt x="32" y="21193"/>
                    </a:lnTo>
                    <a:lnTo>
                      <a:pt x="65" y="21516"/>
                    </a:lnTo>
                    <a:lnTo>
                      <a:pt x="113" y="21822"/>
                    </a:lnTo>
                    <a:lnTo>
                      <a:pt x="161" y="22113"/>
                    </a:lnTo>
                    <a:lnTo>
                      <a:pt x="226" y="22387"/>
                    </a:lnTo>
                    <a:lnTo>
                      <a:pt x="371" y="22919"/>
                    </a:lnTo>
                    <a:lnTo>
                      <a:pt x="516" y="23371"/>
                    </a:lnTo>
                    <a:lnTo>
                      <a:pt x="677" y="23774"/>
                    </a:lnTo>
                    <a:lnTo>
                      <a:pt x="823" y="24113"/>
                    </a:lnTo>
                    <a:lnTo>
                      <a:pt x="968" y="24371"/>
                    </a:lnTo>
                    <a:lnTo>
                      <a:pt x="1065" y="2456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5903538" y="2088306"/>
                <a:ext cx="162000" cy="176233"/>
              </a:xfrm>
              <a:custGeom>
                <a:rect b="b" l="l" r="r" t="t"/>
                <a:pathLst>
                  <a:path extrusionOk="0" h="14178" w="13033">
                    <a:moveTo>
                      <a:pt x="13033" y="1"/>
                    </a:moveTo>
                    <a:lnTo>
                      <a:pt x="12872" y="388"/>
                    </a:lnTo>
                    <a:lnTo>
                      <a:pt x="12678" y="743"/>
                    </a:lnTo>
                    <a:lnTo>
                      <a:pt x="12468" y="1098"/>
                    </a:lnTo>
                    <a:lnTo>
                      <a:pt x="12259" y="1436"/>
                    </a:lnTo>
                    <a:lnTo>
                      <a:pt x="12017" y="1759"/>
                    </a:lnTo>
                    <a:lnTo>
                      <a:pt x="11775" y="2065"/>
                    </a:lnTo>
                    <a:lnTo>
                      <a:pt x="11501" y="2356"/>
                    </a:lnTo>
                    <a:lnTo>
                      <a:pt x="11226" y="2646"/>
                    </a:lnTo>
                    <a:lnTo>
                      <a:pt x="10952" y="2920"/>
                    </a:lnTo>
                    <a:lnTo>
                      <a:pt x="10662" y="3178"/>
                    </a:lnTo>
                    <a:lnTo>
                      <a:pt x="10355" y="3420"/>
                    </a:lnTo>
                    <a:lnTo>
                      <a:pt x="10049" y="3662"/>
                    </a:lnTo>
                    <a:lnTo>
                      <a:pt x="9726" y="3888"/>
                    </a:lnTo>
                    <a:lnTo>
                      <a:pt x="9404" y="4097"/>
                    </a:lnTo>
                    <a:lnTo>
                      <a:pt x="8759" y="4517"/>
                    </a:lnTo>
                    <a:lnTo>
                      <a:pt x="8243" y="5097"/>
                    </a:lnTo>
                    <a:lnTo>
                      <a:pt x="7694" y="5646"/>
                    </a:lnTo>
                    <a:lnTo>
                      <a:pt x="7130" y="6210"/>
                    </a:lnTo>
                    <a:lnTo>
                      <a:pt x="6533" y="6742"/>
                    </a:lnTo>
                    <a:lnTo>
                      <a:pt x="5307" y="7839"/>
                    </a:lnTo>
                    <a:lnTo>
                      <a:pt x="4694" y="8388"/>
                    </a:lnTo>
                    <a:lnTo>
                      <a:pt x="4081" y="8952"/>
                    </a:lnTo>
                    <a:lnTo>
                      <a:pt x="3469" y="9517"/>
                    </a:lnTo>
                    <a:lnTo>
                      <a:pt x="2872" y="10113"/>
                    </a:lnTo>
                    <a:lnTo>
                      <a:pt x="2581" y="10420"/>
                    </a:lnTo>
                    <a:lnTo>
                      <a:pt x="2307" y="10726"/>
                    </a:lnTo>
                    <a:lnTo>
                      <a:pt x="2017" y="11033"/>
                    </a:lnTo>
                    <a:lnTo>
                      <a:pt x="1759" y="11371"/>
                    </a:lnTo>
                    <a:lnTo>
                      <a:pt x="1485" y="11694"/>
                    </a:lnTo>
                    <a:lnTo>
                      <a:pt x="1243" y="12033"/>
                    </a:lnTo>
                    <a:lnTo>
                      <a:pt x="1001" y="12371"/>
                    </a:lnTo>
                    <a:lnTo>
                      <a:pt x="775" y="12726"/>
                    </a:lnTo>
                    <a:lnTo>
                      <a:pt x="549" y="13081"/>
                    </a:lnTo>
                    <a:lnTo>
                      <a:pt x="356" y="13436"/>
                    </a:lnTo>
                    <a:lnTo>
                      <a:pt x="162" y="13807"/>
                    </a:lnTo>
                    <a:lnTo>
                      <a:pt x="1" y="14178"/>
                    </a:lnTo>
                    <a:lnTo>
                      <a:pt x="243" y="13855"/>
                    </a:lnTo>
                    <a:lnTo>
                      <a:pt x="356" y="13694"/>
                    </a:lnTo>
                    <a:lnTo>
                      <a:pt x="501" y="13533"/>
                    </a:lnTo>
                    <a:lnTo>
                      <a:pt x="759" y="13226"/>
                    </a:lnTo>
                    <a:lnTo>
                      <a:pt x="1033" y="12920"/>
                    </a:lnTo>
                    <a:lnTo>
                      <a:pt x="1178" y="12775"/>
                    </a:lnTo>
                    <a:lnTo>
                      <a:pt x="1323" y="12629"/>
                    </a:lnTo>
                    <a:lnTo>
                      <a:pt x="1614" y="12355"/>
                    </a:lnTo>
                    <a:lnTo>
                      <a:pt x="1920" y="12097"/>
                    </a:lnTo>
                    <a:lnTo>
                      <a:pt x="2065" y="11968"/>
                    </a:lnTo>
                    <a:lnTo>
                      <a:pt x="2227" y="11839"/>
                    </a:lnTo>
                    <a:lnTo>
                      <a:pt x="2533" y="11581"/>
                    </a:lnTo>
                    <a:lnTo>
                      <a:pt x="2856" y="11339"/>
                    </a:lnTo>
                    <a:lnTo>
                      <a:pt x="3194" y="11113"/>
                    </a:lnTo>
                    <a:lnTo>
                      <a:pt x="3517" y="10871"/>
                    </a:lnTo>
                    <a:lnTo>
                      <a:pt x="4194" y="10436"/>
                    </a:lnTo>
                    <a:lnTo>
                      <a:pt x="4888" y="10017"/>
                    </a:lnTo>
                    <a:lnTo>
                      <a:pt x="5581" y="9597"/>
                    </a:lnTo>
                    <a:lnTo>
                      <a:pt x="6291" y="9194"/>
                    </a:lnTo>
                    <a:lnTo>
                      <a:pt x="7710" y="8355"/>
                    </a:lnTo>
                    <a:lnTo>
                      <a:pt x="8436" y="7920"/>
                    </a:lnTo>
                    <a:lnTo>
                      <a:pt x="9162" y="7468"/>
                    </a:lnTo>
                    <a:lnTo>
                      <a:pt x="9872" y="6984"/>
                    </a:lnTo>
                    <a:lnTo>
                      <a:pt x="10581" y="6452"/>
                    </a:lnTo>
                    <a:lnTo>
                      <a:pt x="10839" y="6097"/>
                    </a:lnTo>
                    <a:lnTo>
                      <a:pt x="11081" y="5726"/>
                    </a:lnTo>
                    <a:lnTo>
                      <a:pt x="11323" y="5355"/>
                    </a:lnTo>
                    <a:lnTo>
                      <a:pt x="11549" y="4968"/>
                    </a:lnTo>
                    <a:lnTo>
                      <a:pt x="11775" y="4581"/>
                    </a:lnTo>
                    <a:lnTo>
                      <a:pt x="11984" y="4178"/>
                    </a:lnTo>
                    <a:lnTo>
                      <a:pt x="12178" y="3775"/>
                    </a:lnTo>
                    <a:lnTo>
                      <a:pt x="12355" y="3372"/>
                    </a:lnTo>
                    <a:lnTo>
                      <a:pt x="12501" y="2952"/>
                    </a:lnTo>
                    <a:lnTo>
                      <a:pt x="12646" y="2533"/>
                    </a:lnTo>
                    <a:lnTo>
                      <a:pt x="12775" y="2114"/>
                    </a:lnTo>
                    <a:lnTo>
                      <a:pt x="12872" y="1694"/>
                    </a:lnTo>
                    <a:lnTo>
                      <a:pt x="12952" y="1275"/>
                    </a:lnTo>
                    <a:lnTo>
                      <a:pt x="13001" y="839"/>
                    </a:lnTo>
                    <a:lnTo>
                      <a:pt x="13033" y="420"/>
                    </a:lnTo>
                    <a:lnTo>
                      <a:pt x="13033" y="1"/>
                    </a:lnTo>
                    <a:close/>
                  </a:path>
                </a:pathLst>
              </a:custGeom>
              <a:solidFill>
                <a:srgbClr val="537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5811119" y="1999901"/>
                <a:ext cx="71783" cy="475733"/>
              </a:xfrm>
              <a:custGeom>
                <a:rect b="b" l="l" r="r" t="t"/>
                <a:pathLst>
                  <a:path extrusionOk="0" h="38273" w="5775">
                    <a:moveTo>
                      <a:pt x="5775" y="0"/>
                    </a:moveTo>
                    <a:lnTo>
                      <a:pt x="5517" y="210"/>
                    </a:lnTo>
                    <a:lnTo>
                      <a:pt x="5242" y="468"/>
                    </a:lnTo>
                    <a:lnTo>
                      <a:pt x="4871" y="807"/>
                    </a:lnTo>
                    <a:lnTo>
                      <a:pt x="4436" y="1242"/>
                    </a:lnTo>
                    <a:lnTo>
                      <a:pt x="3952" y="1758"/>
                    </a:lnTo>
                    <a:lnTo>
                      <a:pt x="3420" y="2355"/>
                    </a:lnTo>
                    <a:lnTo>
                      <a:pt x="2888" y="3016"/>
                    </a:lnTo>
                    <a:lnTo>
                      <a:pt x="2613" y="3371"/>
                    </a:lnTo>
                    <a:lnTo>
                      <a:pt x="2339" y="3742"/>
                    </a:lnTo>
                    <a:lnTo>
                      <a:pt x="2081" y="4129"/>
                    </a:lnTo>
                    <a:lnTo>
                      <a:pt x="1823" y="4516"/>
                    </a:lnTo>
                    <a:lnTo>
                      <a:pt x="1581" y="4935"/>
                    </a:lnTo>
                    <a:lnTo>
                      <a:pt x="1339" y="5355"/>
                    </a:lnTo>
                    <a:lnTo>
                      <a:pt x="1114" y="5806"/>
                    </a:lnTo>
                    <a:lnTo>
                      <a:pt x="904" y="6258"/>
                    </a:lnTo>
                    <a:lnTo>
                      <a:pt x="710" y="6710"/>
                    </a:lnTo>
                    <a:lnTo>
                      <a:pt x="533" y="7177"/>
                    </a:lnTo>
                    <a:lnTo>
                      <a:pt x="372" y="7661"/>
                    </a:lnTo>
                    <a:lnTo>
                      <a:pt x="243" y="8145"/>
                    </a:lnTo>
                    <a:lnTo>
                      <a:pt x="146" y="8645"/>
                    </a:lnTo>
                    <a:lnTo>
                      <a:pt x="65" y="9145"/>
                    </a:lnTo>
                    <a:lnTo>
                      <a:pt x="17" y="9661"/>
                    </a:lnTo>
                    <a:lnTo>
                      <a:pt x="1" y="10177"/>
                    </a:lnTo>
                    <a:lnTo>
                      <a:pt x="1" y="10709"/>
                    </a:lnTo>
                    <a:lnTo>
                      <a:pt x="33" y="11306"/>
                    </a:lnTo>
                    <a:lnTo>
                      <a:pt x="65" y="11919"/>
                    </a:lnTo>
                    <a:lnTo>
                      <a:pt x="114" y="12596"/>
                    </a:lnTo>
                    <a:lnTo>
                      <a:pt x="259" y="14032"/>
                    </a:lnTo>
                    <a:lnTo>
                      <a:pt x="436" y="15596"/>
                    </a:lnTo>
                    <a:lnTo>
                      <a:pt x="646" y="17290"/>
                    </a:lnTo>
                    <a:lnTo>
                      <a:pt x="904" y="19064"/>
                    </a:lnTo>
                    <a:lnTo>
                      <a:pt x="1436" y="22854"/>
                    </a:lnTo>
                    <a:lnTo>
                      <a:pt x="2001" y="26806"/>
                    </a:lnTo>
                    <a:lnTo>
                      <a:pt x="2275" y="28789"/>
                    </a:lnTo>
                    <a:lnTo>
                      <a:pt x="2533" y="30773"/>
                    </a:lnTo>
                    <a:lnTo>
                      <a:pt x="2759" y="32741"/>
                    </a:lnTo>
                    <a:lnTo>
                      <a:pt x="2952" y="34660"/>
                    </a:lnTo>
                    <a:lnTo>
                      <a:pt x="3113" y="36499"/>
                    </a:lnTo>
                    <a:lnTo>
                      <a:pt x="3178" y="37402"/>
                    </a:lnTo>
                    <a:lnTo>
                      <a:pt x="3226" y="38273"/>
                    </a:lnTo>
                    <a:lnTo>
                      <a:pt x="5775" y="37370"/>
                    </a:lnTo>
                    <a:lnTo>
                      <a:pt x="5775" y="36579"/>
                    </a:lnTo>
                    <a:lnTo>
                      <a:pt x="5742" y="35773"/>
                    </a:lnTo>
                    <a:lnTo>
                      <a:pt x="5694" y="34918"/>
                    </a:lnTo>
                    <a:lnTo>
                      <a:pt x="5630" y="34031"/>
                    </a:lnTo>
                    <a:lnTo>
                      <a:pt x="5549" y="33128"/>
                    </a:lnTo>
                    <a:lnTo>
                      <a:pt x="5452" y="32193"/>
                    </a:lnTo>
                    <a:lnTo>
                      <a:pt x="5339" y="31241"/>
                    </a:lnTo>
                    <a:lnTo>
                      <a:pt x="5226" y="30273"/>
                    </a:lnTo>
                    <a:lnTo>
                      <a:pt x="4936" y="28306"/>
                    </a:lnTo>
                    <a:lnTo>
                      <a:pt x="4613" y="26290"/>
                    </a:lnTo>
                    <a:lnTo>
                      <a:pt x="4259" y="24273"/>
                    </a:lnTo>
                    <a:lnTo>
                      <a:pt x="3888" y="22257"/>
                    </a:lnTo>
                    <a:lnTo>
                      <a:pt x="3146" y="18370"/>
                    </a:lnTo>
                    <a:lnTo>
                      <a:pt x="2468" y="14838"/>
                    </a:lnTo>
                    <a:lnTo>
                      <a:pt x="2178" y="13258"/>
                    </a:lnTo>
                    <a:lnTo>
                      <a:pt x="1936" y="11838"/>
                    </a:lnTo>
                    <a:lnTo>
                      <a:pt x="1759" y="10597"/>
                    </a:lnTo>
                    <a:lnTo>
                      <a:pt x="1678" y="10048"/>
                    </a:lnTo>
                    <a:lnTo>
                      <a:pt x="1646" y="9548"/>
                    </a:lnTo>
                    <a:lnTo>
                      <a:pt x="1614" y="9097"/>
                    </a:lnTo>
                    <a:lnTo>
                      <a:pt x="1614" y="8629"/>
                    </a:lnTo>
                    <a:lnTo>
                      <a:pt x="1646" y="8177"/>
                    </a:lnTo>
                    <a:lnTo>
                      <a:pt x="1710" y="7726"/>
                    </a:lnTo>
                    <a:lnTo>
                      <a:pt x="1775" y="7290"/>
                    </a:lnTo>
                    <a:lnTo>
                      <a:pt x="1872" y="6839"/>
                    </a:lnTo>
                    <a:lnTo>
                      <a:pt x="1984" y="6403"/>
                    </a:lnTo>
                    <a:lnTo>
                      <a:pt x="2113" y="5984"/>
                    </a:lnTo>
                    <a:lnTo>
                      <a:pt x="2259" y="5564"/>
                    </a:lnTo>
                    <a:lnTo>
                      <a:pt x="2420" y="5161"/>
                    </a:lnTo>
                    <a:lnTo>
                      <a:pt x="2597" y="4758"/>
                    </a:lnTo>
                    <a:lnTo>
                      <a:pt x="2775" y="4371"/>
                    </a:lnTo>
                    <a:lnTo>
                      <a:pt x="2968" y="3984"/>
                    </a:lnTo>
                    <a:lnTo>
                      <a:pt x="3162" y="3629"/>
                    </a:lnTo>
                    <a:lnTo>
                      <a:pt x="3355" y="3274"/>
                    </a:lnTo>
                    <a:lnTo>
                      <a:pt x="3565" y="2936"/>
                    </a:lnTo>
                    <a:lnTo>
                      <a:pt x="3968" y="2290"/>
                    </a:lnTo>
                    <a:lnTo>
                      <a:pt x="4355" y="1726"/>
                    </a:lnTo>
                    <a:lnTo>
                      <a:pt x="4726" y="1226"/>
                    </a:lnTo>
                    <a:lnTo>
                      <a:pt x="5065" y="807"/>
                    </a:lnTo>
                    <a:lnTo>
                      <a:pt x="5355" y="452"/>
                    </a:lnTo>
                    <a:lnTo>
                      <a:pt x="5581" y="210"/>
                    </a:lnTo>
                    <a:lnTo>
                      <a:pt x="57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5750372" y="2622188"/>
                <a:ext cx="226760" cy="891741"/>
              </a:xfrm>
              <a:custGeom>
                <a:rect b="b" l="l" r="r" t="t"/>
                <a:pathLst>
                  <a:path extrusionOk="0" h="71741" w="18243">
                    <a:moveTo>
                      <a:pt x="1" y="1"/>
                    </a:moveTo>
                    <a:lnTo>
                      <a:pt x="1" y="63676"/>
                    </a:lnTo>
                    <a:lnTo>
                      <a:pt x="17" y="64095"/>
                    </a:lnTo>
                    <a:lnTo>
                      <a:pt x="49" y="64499"/>
                    </a:lnTo>
                    <a:lnTo>
                      <a:pt x="97" y="64902"/>
                    </a:lnTo>
                    <a:lnTo>
                      <a:pt x="162" y="65305"/>
                    </a:lnTo>
                    <a:lnTo>
                      <a:pt x="259" y="65692"/>
                    </a:lnTo>
                    <a:lnTo>
                      <a:pt x="372" y="66079"/>
                    </a:lnTo>
                    <a:lnTo>
                      <a:pt x="501" y="66450"/>
                    </a:lnTo>
                    <a:lnTo>
                      <a:pt x="646" y="66821"/>
                    </a:lnTo>
                    <a:lnTo>
                      <a:pt x="807" y="67176"/>
                    </a:lnTo>
                    <a:lnTo>
                      <a:pt x="985" y="67515"/>
                    </a:lnTo>
                    <a:lnTo>
                      <a:pt x="1178" y="67853"/>
                    </a:lnTo>
                    <a:lnTo>
                      <a:pt x="1388" y="68192"/>
                    </a:lnTo>
                    <a:lnTo>
                      <a:pt x="1614" y="68498"/>
                    </a:lnTo>
                    <a:lnTo>
                      <a:pt x="1839" y="68805"/>
                    </a:lnTo>
                    <a:lnTo>
                      <a:pt x="2097" y="69095"/>
                    </a:lnTo>
                    <a:lnTo>
                      <a:pt x="2372" y="69369"/>
                    </a:lnTo>
                    <a:lnTo>
                      <a:pt x="2646" y="69644"/>
                    </a:lnTo>
                    <a:lnTo>
                      <a:pt x="2936" y="69902"/>
                    </a:lnTo>
                    <a:lnTo>
                      <a:pt x="3243" y="70144"/>
                    </a:lnTo>
                    <a:lnTo>
                      <a:pt x="3565" y="70369"/>
                    </a:lnTo>
                    <a:lnTo>
                      <a:pt x="3888" y="70579"/>
                    </a:lnTo>
                    <a:lnTo>
                      <a:pt x="4226" y="70773"/>
                    </a:lnTo>
                    <a:lnTo>
                      <a:pt x="4565" y="70950"/>
                    </a:lnTo>
                    <a:lnTo>
                      <a:pt x="4936" y="71111"/>
                    </a:lnTo>
                    <a:lnTo>
                      <a:pt x="5291" y="71256"/>
                    </a:lnTo>
                    <a:lnTo>
                      <a:pt x="5662" y="71369"/>
                    </a:lnTo>
                    <a:lnTo>
                      <a:pt x="6049" y="71482"/>
                    </a:lnTo>
                    <a:lnTo>
                      <a:pt x="6436" y="71579"/>
                    </a:lnTo>
                    <a:lnTo>
                      <a:pt x="6839" y="71644"/>
                    </a:lnTo>
                    <a:lnTo>
                      <a:pt x="7242" y="71692"/>
                    </a:lnTo>
                    <a:lnTo>
                      <a:pt x="7646" y="71724"/>
                    </a:lnTo>
                    <a:lnTo>
                      <a:pt x="8065" y="71740"/>
                    </a:lnTo>
                    <a:lnTo>
                      <a:pt x="10178" y="71740"/>
                    </a:lnTo>
                    <a:lnTo>
                      <a:pt x="10597" y="71724"/>
                    </a:lnTo>
                    <a:lnTo>
                      <a:pt x="11000" y="71692"/>
                    </a:lnTo>
                    <a:lnTo>
                      <a:pt x="11404" y="71644"/>
                    </a:lnTo>
                    <a:lnTo>
                      <a:pt x="11807" y="71579"/>
                    </a:lnTo>
                    <a:lnTo>
                      <a:pt x="12194" y="71482"/>
                    </a:lnTo>
                    <a:lnTo>
                      <a:pt x="12581" y="71369"/>
                    </a:lnTo>
                    <a:lnTo>
                      <a:pt x="12952" y="71256"/>
                    </a:lnTo>
                    <a:lnTo>
                      <a:pt x="13323" y="71111"/>
                    </a:lnTo>
                    <a:lnTo>
                      <a:pt x="13678" y="70950"/>
                    </a:lnTo>
                    <a:lnTo>
                      <a:pt x="14016" y="70773"/>
                    </a:lnTo>
                    <a:lnTo>
                      <a:pt x="14355" y="70579"/>
                    </a:lnTo>
                    <a:lnTo>
                      <a:pt x="14678" y="70369"/>
                    </a:lnTo>
                    <a:lnTo>
                      <a:pt x="15000" y="70144"/>
                    </a:lnTo>
                    <a:lnTo>
                      <a:pt x="15307" y="69902"/>
                    </a:lnTo>
                    <a:lnTo>
                      <a:pt x="15597" y="69644"/>
                    </a:lnTo>
                    <a:lnTo>
                      <a:pt x="15871" y="69369"/>
                    </a:lnTo>
                    <a:lnTo>
                      <a:pt x="16145" y="69095"/>
                    </a:lnTo>
                    <a:lnTo>
                      <a:pt x="16403" y="68805"/>
                    </a:lnTo>
                    <a:lnTo>
                      <a:pt x="16645" y="68498"/>
                    </a:lnTo>
                    <a:lnTo>
                      <a:pt x="16855" y="68192"/>
                    </a:lnTo>
                    <a:lnTo>
                      <a:pt x="17065" y="67853"/>
                    </a:lnTo>
                    <a:lnTo>
                      <a:pt x="17258" y="67515"/>
                    </a:lnTo>
                    <a:lnTo>
                      <a:pt x="17452" y="67176"/>
                    </a:lnTo>
                    <a:lnTo>
                      <a:pt x="17613" y="66821"/>
                    </a:lnTo>
                    <a:lnTo>
                      <a:pt x="17742" y="66450"/>
                    </a:lnTo>
                    <a:lnTo>
                      <a:pt x="17871" y="66079"/>
                    </a:lnTo>
                    <a:lnTo>
                      <a:pt x="17984" y="65692"/>
                    </a:lnTo>
                    <a:lnTo>
                      <a:pt x="18081" y="65305"/>
                    </a:lnTo>
                    <a:lnTo>
                      <a:pt x="18145" y="64902"/>
                    </a:lnTo>
                    <a:lnTo>
                      <a:pt x="18194" y="64499"/>
                    </a:lnTo>
                    <a:lnTo>
                      <a:pt x="18226" y="64095"/>
                    </a:lnTo>
                    <a:lnTo>
                      <a:pt x="18242" y="63676"/>
                    </a:lnTo>
                    <a:lnTo>
                      <a:pt x="18242" y="1"/>
                    </a:lnTo>
                    <a:close/>
                  </a:path>
                </a:pathLst>
              </a:custGeom>
              <a:solidFill>
                <a:srgbClr val="D9D9D9">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4" name="Google Shape;1114;p32"/>
          <p:cNvGrpSpPr/>
          <p:nvPr/>
        </p:nvGrpSpPr>
        <p:grpSpPr>
          <a:xfrm>
            <a:off x="2107270" y="3579676"/>
            <a:ext cx="1629305" cy="1152396"/>
            <a:chOff x="2107270" y="3579676"/>
            <a:chExt cx="1629305" cy="1152396"/>
          </a:xfrm>
        </p:grpSpPr>
        <p:sp>
          <p:nvSpPr>
            <p:cNvPr id="1115" name="Google Shape;1115;p32"/>
            <p:cNvSpPr txBox="1"/>
            <p:nvPr/>
          </p:nvSpPr>
          <p:spPr>
            <a:xfrm>
              <a:off x="2107275" y="3579676"/>
              <a:ext cx="1629300" cy="41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Nucleus</a:t>
              </a:r>
              <a:endParaRPr b="1" sz="1800">
                <a:solidFill>
                  <a:schemeClr val="dk1"/>
                </a:solidFill>
                <a:latin typeface="Fira Sans Extra Condensed"/>
                <a:ea typeface="Fira Sans Extra Condensed"/>
                <a:cs typeface="Fira Sans Extra Condensed"/>
                <a:sym typeface="Fira Sans Extra Condensed"/>
              </a:endParaRPr>
            </a:p>
          </p:txBody>
        </p:sp>
        <p:sp>
          <p:nvSpPr>
            <p:cNvPr id="1116" name="Google Shape;1116;p32"/>
            <p:cNvSpPr txBox="1"/>
            <p:nvPr/>
          </p:nvSpPr>
          <p:spPr>
            <a:xfrm>
              <a:off x="2107270" y="3996172"/>
              <a:ext cx="1629258" cy="7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117" name="Google Shape;1117;p32"/>
          <p:cNvGrpSpPr/>
          <p:nvPr/>
        </p:nvGrpSpPr>
        <p:grpSpPr>
          <a:xfrm>
            <a:off x="3757361" y="3579676"/>
            <a:ext cx="1629300" cy="1152396"/>
            <a:chOff x="3757361" y="3579676"/>
            <a:chExt cx="1629300" cy="1152396"/>
          </a:xfrm>
        </p:grpSpPr>
        <p:sp>
          <p:nvSpPr>
            <p:cNvPr id="1118" name="Google Shape;1118;p32"/>
            <p:cNvSpPr txBox="1"/>
            <p:nvPr/>
          </p:nvSpPr>
          <p:spPr>
            <a:xfrm>
              <a:off x="3757361" y="3579676"/>
              <a:ext cx="1629300" cy="41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Mitochondria</a:t>
              </a:r>
              <a:endParaRPr b="1" sz="1800">
                <a:solidFill>
                  <a:schemeClr val="dk1"/>
                </a:solidFill>
                <a:latin typeface="Fira Sans Extra Condensed"/>
                <a:ea typeface="Fira Sans Extra Condensed"/>
                <a:cs typeface="Fira Sans Extra Condensed"/>
                <a:sym typeface="Fira Sans Extra Condensed"/>
              </a:endParaRPr>
            </a:p>
          </p:txBody>
        </p:sp>
        <p:sp>
          <p:nvSpPr>
            <p:cNvPr id="1119" name="Google Shape;1119;p32"/>
            <p:cNvSpPr txBox="1"/>
            <p:nvPr/>
          </p:nvSpPr>
          <p:spPr>
            <a:xfrm>
              <a:off x="3757361" y="3996172"/>
              <a:ext cx="1629258" cy="7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120" name="Google Shape;1120;p32"/>
          <p:cNvGrpSpPr/>
          <p:nvPr/>
        </p:nvGrpSpPr>
        <p:grpSpPr>
          <a:xfrm>
            <a:off x="5407448" y="3579676"/>
            <a:ext cx="1629300" cy="1152396"/>
            <a:chOff x="5407448" y="3579676"/>
            <a:chExt cx="1629300" cy="1152396"/>
          </a:xfrm>
        </p:grpSpPr>
        <p:sp>
          <p:nvSpPr>
            <p:cNvPr id="1121" name="Google Shape;1121;p32"/>
            <p:cNvSpPr txBox="1"/>
            <p:nvPr/>
          </p:nvSpPr>
          <p:spPr>
            <a:xfrm>
              <a:off x="5407448" y="3579676"/>
              <a:ext cx="1629300" cy="41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Chloroplasts</a:t>
              </a:r>
              <a:endParaRPr b="1" sz="1800">
                <a:solidFill>
                  <a:schemeClr val="dk1"/>
                </a:solidFill>
                <a:latin typeface="Fira Sans Extra Condensed"/>
                <a:ea typeface="Fira Sans Extra Condensed"/>
                <a:cs typeface="Fira Sans Extra Condensed"/>
                <a:sym typeface="Fira Sans Extra Condensed"/>
              </a:endParaRPr>
            </a:p>
          </p:txBody>
        </p:sp>
        <p:sp>
          <p:nvSpPr>
            <p:cNvPr id="1122" name="Google Shape;1122;p32"/>
            <p:cNvSpPr txBox="1"/>
            <p:nvPr/>
          </p:nvSpPr>
          <p:spPr>
            <a:xfrm>
              <a:off x="5407453" y="3996172"/>
              <a:ext cx="1629258" cy="7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grpSp>
      <p:sp>
        <p:nvSpPr>
          <p:cNvPr id="1123" name="Google Shape;1123;p32"/>
          <p:cNvSpPr/>
          <p:nvPr/>
        </p:nvSpPr>
        <p:spPr>
          <a:xfrm>
            <a:off x="2821843" y="2636700"/>
            <a:ext cx="200100" cy="20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4471937" y="2636700"/>
            <a:ext cx="200100" cy="20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6122030" y="2636700"/>
            <a:ext cx="200100" cy="200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32"/>
          <p:cNvCxnSpPr>
            <a:stCxn id="1123" idx="6"/>
            <a:endCxn id="1124" idx="2"/>
          </p:cNvCxnSpPr>
          <p:nvPr/>
        </p:nvCxnSpPr>
        <p:spPr>
          <a:xfrm>
            <a:off x="3021943" y="2736750"/>
            <a:ext cx="1449900" cy="0"/>
          </a:xfrm>
          <a:prstGeom prst="straightConnector1">
            <a:avLst/>
          </a:prstGeom>
          <a:noFill/>
          <a:ln cap="flat" cmpd="sng" w="9525">
            <a:solidFill>
              <a:schemeClr val="dk2"/>
            </a:solidFill>
            <a:prstDash val="dash"/>
            <a:round/>
            <a:headEnd len="med" w="med" type="none"/>
            <a:tailEnd len="med" w="med" type="none"/>
          </a:ln>
        </p:spPr>
      </p:cxnSp>
      <p:cxnSp>
        <p:nvCxnSpPr>
          <p:cNvPr id="1127" name="Google Shape;1127;p32"/>
          <p:cNvCxnSpPr>
            <a:stCxn id="1124" idx="6"/>
            <a:endCxn id="1125" idx="2"/>
          </p:cNvCxnSpPr>
          <p:nvPr/>
        </p:nvCxnSpPr>
        <p:spPr>
          <a:xfrm>
            <a:off x="4672037" y="2736750"/>
            <a:ext cx="1449900" cy="0"/>
          </a:xfrm>
          <a:prstGeom prst="straightConnector1">
            <a:avLst/>
          </a:prstGeom>
          <a:noFill/>
          <a:ln cap="flat" cmpd="sng" w="9525">
            <a:solidFill>
              <a:schemeClr val="dk2"/>
            </a:solidFill>
            <a:prstDash val="dash"/>
            <a:round/>
            <a:headEnd len="med" w="med" type="none"/>
            <a:tailEnd len="med" w="med" type="none"/>
          </a:ln>
        </p:spPr>
      </p:cxnSp>
      <p:cxnSp>
        <p:nvCxnSpPr>
          <p:cNvPr id="1128" name="Google Shape;1128;p32"/>
          <p:cNvCxnSpPr>
            <a:stCxn id="1123" idx="4"/>
            <a:endCxn id="1115" idx="0"/>
          </p:cNvCxnSpPr>
          <p:nvPr/>
        </p:nvCxnSpPr>
        <p:spPr>
          <a:xfrm>
            <a:off x="2921893" y="2836800"/>
            <a:ext cx="0" cy="742800"/>
          </a:xfrm>
          <a:prstGeom prst="straightConnector1">
            <a:avLst/>
          </a:prstGeom>
          <a:noFill/>
          <a:ln cap="flat" cmpd="sng" w="9525">
            <a:solidFill>
              <a:schemeClr val="dk2"/>
            </a:solidFill>
            <a:prstDash val="solid"/>
            <a:round/>
            <a:headEnd len="med" w="med" type="none"/>
            <a:tailEnd len="med" w="med" type="triangle"/>
          </a:ln>
        </p:spPr>
      </p:cxnSp>
      <p:cxnSp>
        <p:nvCxnSpPr>
          <p:cNvPr id="1129" name="Google Shape;1129;p32"/>
          <p:cNvCxnSpPr>
            <a:stCxn id="1124" idx="4"/>
            <a:endCxn id="1118" idx="0"/>
          </p:cNvCxnSpPr>
          <p:nvPr/>
        </p:nvCxnSpPr>
        <p:spPr>
          <a:xfrm>
            <a:off x="4571987" y="2836800"/>
            <a:ext cx="0" cy="742800"/>
          </a:xfrm>
          <a:prstGeom prst="straightConnector1">
            <a:avLst/>
          </a:prstGeom>
          <a:noFill/>
          <a:ln cap="flat" cmpd="sng" w="9525">
            <a:solidFill>
              <a:schemeClr val="dk2"/>
            </a:solidFill>
            <a:prstDash val="solid"/>
            <a:round/>
            <a:headEnd len="med" w="med" type="none"/>
            <a:tailEnd len="med" w="med" type="triangle"/>
          </a:ln>
        </p:spPr>
      </p:cxnSp>
      <p:cxnSp>
        <p:nvCxnSpPr>
          <p:cNvPr id="1130" name="Google Shape;1130;p32"/>
          <p:cNvCxnSpPr>
            <a:stCxn id="1125" idx="4"/>
            <a:endCxn id="1121" idx="0"/>
          </p:cNvCxnSpPr>
          <p:nvPr/>
        </p:nvCxnSpPr>
        <p:spPr>
          <a:xfrm>
            <a:off x="6222080" y="2836800"/>
            <a:ext cx="0" cy="742800"/>
          </a:xfrm>
          <a:prstGeom prst="straightConnector1">
            <a:avLst/>
          </a:prstGeom>
          <a:noFill/>
          <a:ln cap="flat" cmpd="sng" w="9525">
            <a:solidFill>
              <a:schemeClr val="dk2"/>
            </a:solidFill>
            <a:prstDash val="solid"/>
            <a:round/>
            <a:headEnd len="med" w="med" type="none"/>
            <a:tailEnd len="med" w="med" type="triangle"/>
          </a:ln>
        </p:spPr>
      </p:cxnSp>
      <p:sp>
        <p:nvSpPr>
          <p:cNvPr id="1131" name="Google Shape;1131;p32"/>
          <p:cNvSpPr txBox="1"/>
          <p:nvPr/>
        </p:nvSpPr>
        <p:spPr>
          <a:xfrm>
            <a:off x="2581375" y="1520475"/>
            <a:ext cx="3981300" cy="37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Where do you find the DNA in plant cells?</a:t>
            </a:r>
            <a:endParaRPr b="1" sz="1800">
              <a:solidFill>
                <a:schemeClr val="lt1"/>
              </a:solidFill>
              <a:latin typeface="Fira Sans Extra Condensed"/>
              <a:ea typeface="Fira Sans Extra Condensed"/>
              <a:cs typeface="Fira Sans Extra Condensed"/>
              <a:sym typeface="Fira Sans Extra Condensed"/>
            </a:endParaRPr>
          </a:p>
        </p:txBody>
      </p:sp>
      <p:cxnSp>
        <p:nvCxnSpPr>
          <p:cNvPr id="1132" name="Google Shape;1132;p32"/>
          <p:cNvCxnSpPr>
            <a:stCxn id="1131" idx="2"/>
            <a:endCxn id="1123" idx="7"/>
          </p:cNvCxnSpPr>
          <p:nvPr/>
        </p:nvCxnSpPr>
        <p:spPr>
          <a:xfrm flipH="1">
            <a:off x="2992525" y="1899075"/>
            <a:ext cx="1579500" cy="766800"/>
          </a:xfrm>
          <a:prstGeom prst="straightConnector1">
            <a:avLst/>
          </a:prstGeom>
          <a:noFill/>
          <a:ln cap="flat" cmpd="sng" w="9525">
            <a:solidFill>
              <a:schemeClr val="dk2"/>
            </a:solidFill>
            <a:prstDash val="solid"/>
            <a:round/>
            <a:headEnd len="med" w="med" type="none"/>
            <a:tailEnd len="med" w="med" type="none"/>
          </a:ln>
        </p:spPr>
      </p:cxnSp>
      <p:cxnSp>
        <p:nvCxnSpPr>
          <p:cNvPr id="1133" name="Google Shape;1133;p32"/>
          <p:cNvCxnSpPr>
            <a:stCxn id="1131" idx="2"/>
            <a:endCxn id="1124" idx="0"/>
          </p:cNvCxnSpPr>
          <p:nvPr/>
        </p:nvCxnSpPr>
        <p:spPr>
          <a:xfrm>
            <a:off x="4572025" y="1899075"/>
            <a:ext cx="0" cy="73770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32"/>
          <p:cNvCxnSpPr>
            <a:stCxn id="1131" idx="2"/>
            <a:endCxn id="1125" idx="1"/>
          </p:cNvCxnSpPr>
          <p:nvPr/>
        </p:nvCxnSpPr>
        <p:spPr>
          <a:xfrm>
            <a:off x="4572025" y="1899075"/>
            <a:ext cx="1579200" cy="766800"/>
          </a:xfrm>
          <a:prstGeom prst="straightConnector1">
            <a:avLst/>
          </a:prstGeom>
          <a:noFill/>
          <a:ln cap="flat" cmpd="sng" w="9525">
            <a:solidFill>
              <a:schemeClr val="dk2"/>
            </a:solidFill>
            <a:prstDash val="solid"/>
            <a:round/>
            <a:headEnd len="med" w="med" type="none"/>
            <a:tailEnd len="med" w="med" type="none"/>
          </a:ln>
        </p:spPr>
      </p:cxnSp>
      <p:grpSp>
        <p:nvGrpSpPr>
          <p:cNvPr id="1135" name="Google Shape;1135;p32"/>
          <p:cNvGrpSpPr/>
          <p:nvPr/>
        </p:nvGrpSpPr>
        <p:grpSpPr>
          <a:xfrm>
            <a:off x="4402379" y="1009742"/>
            <a:ext cx="339253" cy="339253"/>
            <a:chOff x="899850" y="4992125"/>
            <a:chExt cx="481825" cy="481825"/>
          </a:xfrm>
        </p:grpSpPr>
        <p:sp>
          <p:nvSpPr>
            <p:cNvPr id="1136" name="Google Shape;1136;p32"/>
            <p:cNvSpPr/>
            <p:nvPr/>
          </p:nvSpPr>
          <p:spPr>
            <a:xfrm>
              <a:off x="1126600" y="5360100"/>
              <a:ext cx="28250" cy="28250"/>
            </a:xfrm>
            <a:custGeom>
              <a:rect b="b" l="l" r="r" t="t"/>
              <a:pathLst>
                <a:path extrusionOk="0" h="1130" w="113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7" name="Google Shape;1137;p32"/>
            <p:cNvSpPr/>
            <p:nvPr/>
          </p:nvSpPr>
          <p:spPr>
            <a:xfrm>
              <a:off x="1056050" y="5079900"/>
              <a:ext cx="169400" cy="194950"/>
            </a:xfrm>
            <a:custGeom>
              <a:rect b="b" l="l" r="r" t="t"/>
              <a:pathLst>
                <a:path extrusionOk="0" h="7798" w="6776">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38" name="Google Shape;1138;p32"/>
            <p:cNvSpPr/>
            <p:nvPr/>
          </p:nvSpPr>
          <p:spPr>
            <a:xfrm>
              <a:off x="899850" y="4992125"/>
              <a:ext cx="481825" cy="481825"/>
            </a:xfrm>
            <a:custGeom>
              <a:rect b="b" l="l" r="r" t="t"/>
              <a:pathLst>
                <a:path extrusionOk="0" h="19273" w="19273">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1139" name="Google Shape;1139;p32"/>
          <p:cNvCxnSpPr>
            <a:stCxn id="1100" idx="6"/>
            <a:endCxn id="1123" idx="2"/>
          </p:cNvCxnSpPr>
          <p:nvPr/>
        </p:nvCxnSpPr>
        <p:spPr>
          <a:xfrm flipH="1" rot="10800000">
            <a:off x="1595625" y="2736663"/>
            <a:ext cx="1226100" cy="2700"/>
          </a:xfrm>
          <a:prstGeom prst="bentConnector3">
            <a:avLst>
              <a:gd fmla="val 50005" name="adj1"/>
            </a:avLst>
          </a:prstGeom>
          <a:noFill/>
          <a:ln cap="flat" cmpd="sng" w="9525">
            <a:solidFill>
              <a:schemeClr val="dk2"/>
            </a:solidFill>
            <a:prstDash val="dash"/>
            <a:round/>
            <a:headEnd len="med" w="med" type="oval"/>
            <a:tailEnd len="med" w="med" type="none"/>
          </a:ln>
        </p:spPr>
      </p:cxnSp>
      <p:cxnSp>
        <p:nvCxnSpPr>
          <p:cNvPr id="1140" name="Google Shape;1140;p32"/>
          <p:cNvCxnSpPr>
            <a:stCxn id="1125" idx="6"/>
            <a:endCxn id="1075" idx="2"/>
          </p:cNvCxnSpPr>
          <p:nvPr/>
        </p:nvCxnSpPr>
        <p:spPr>
          <a:xfrm>
            <a:off x="6322130" y="2736750"/>
            <a:ext cx="1226100" cy="2700"/>
          </a:xfrm>
          <a:prstGeom prst="bentConnector3">
            <a:avLst>
              <a:gd fmla="val 50004" name="adj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grpSp>
        <p:nvGrpSpPr>
          <p:cNvPr id="1145" name="Google Shape;1145;p33"/>
          <p:cNvGrpSpPr/>
          <p:nvPr/>
        </p:nvGrpSpPr>
        <p:grpSpPr>
          <a:xfrm>
            <a:off x="457208" y="2218225"/>
            <a:ext cx="8229594" cy="1146500"/>
            <a:chOff x="457208" y="2218225"/>
            <a:chExt cx="8229594" cy="1146500"/>
          </a:xfrm>
        </p:grpSpPr>
        <p:sp>
          <p:nvSpPr>
            <p:cNvPr id="1146" name="Google Shape;1146;p33"/>
            <p:cNvSpPr/>
            <p:nvPr/>
          </p:nvSpPr>
          <p:spPr>
            <a:xfrm flipH="1">
              <a:off x="3487475" y="2371725"/>
              <a:ext cx="83413" cy="837300"/>
            </a:xfrm>
            <a:custGeom>
              <a:rect b="b" l="l" r="r" t="t"/>
              <a:pathLst>
                <a:path extrusionOk="0" h="2783" w="103">
                  <a:moveTo>
                    <a:pt x="51" y="1"/>
                  </a:moveTo>
                  <a:cubicBezTo>
                    <a:pt x="25" y="1"/>
                    <a:pt x="1" y="18"/>
                    <a:pt x="5" y="52"/>
                  </a:cubicBezTo>
                  <a:lnTo>
                    <a:pt x="5" y="2730"/>
                  </a:lnTo>
                  <a:cubicBezTo>
                    <a:pt x="5" y="2760"/>
                    <a:pt x="27" y="2783"/>
                    <a:pt x="50" y="2783"/>
                  </a:cubicBezTo>
                  <a:cubicBezTo>
                    <a:pt x="80" y="2783"/>
                    <a:pt x="102" y="2760"/>
                    <a:pt x="102" y="2730"/>
                  </a:cubicBezTo>
                  <a:lnTo>
                    <a:pt x="102" y="52"/>
                  </a:lnTo>
                  <a:cubicBezTo>
                    <a:pt x="102" y="18"/>
                    <a:pt x="76" y="1"/>
                    <a:pt x="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3"/>
            <p:cNvSpPr/>
            <p:nvPr/>
          </p:nvSpPr>
          <p:spPr>
            <a:xfrm flipH="1">
              <a:off x="5573887" y="2371725"/>
              <a:ext cx="83413" cy="837300"/>
            </a:xfrm>
            <a:custGeom>
              <a:rect b="b" l="l" r="r" t="t"/>
              <a:pathLst>
                <a:path extrusionOk="0" h="2783" w="103">
                  <a:moveTo>
                    <a:pt x="51" y="1"/>
                  </a:moveTo>
                  <a:cubicBezTo>
                    <a:pt x="25" y="1"/>
                    <a:pt x="1" y="18"/>
                    <a:pt x="5" y="52"/>
                  </a:cubicBezTo>
                  <a:lnTo>
                    <a:pt x="5" y="2730"/>
                  </a:lnTo>
                  <a:cubicBezTo>
                    <a:pt x="5" y="2760"/>
                    <a:pt x="27" y="2783"/>
                    <a:pt x="50" y="2783"/>
                  </a:cubicBezTo>
                  <a:cubicBezTo>
                    <a:pt x="80" y="2783"/>
                    <a:pt x="102" y="2760"/>
                    <a:pt x="102" y="2730"/>
                  </a:cubicBezTo>
                  <a:lnTo>
                    <a:pt x="102" y="52"/>
                  </a:lnTo>
                  <a:cubicBezTo>
                    <a:pt x="102" y="18"/>
                    <a:pt x="76" y="1"/>
                    <a:pt x="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3"/>
            <p:cNvSpPr/>
            <p:nvPr/>
          </p:nvSpPr>
          <p:spPr>
            <a:xfrm flipH="1">
              <a:off x="7660312" y="2324100"/>
              <a:ext cx="83413" cy="932549"/>
            </a:xfrm>
            <a:custGeom>
              <a:rect b="b" l="l" r="r" t="t"/>
              <a:pathLst>
                <a:path extrusionOk="0" h="2783" w="103">
                  <a:moveTo>
                    <a:pt x="51" y="1"/>
                  </a:moveTo>
                  <a:cubicBezTo>
                    <a:pt x="25" y="1"/>
                    <a:pt x="1" y="18"/>
                    <a:pt x="5" y="52"/>
                  </a:cubicBezTo>
                  <a:lnTo>
                    <a:pt x="5" y="2730"/>
                  </a:lnTo>
                  <a:cubicBezTo>
                    <a:pt x="5" y="2760"/>
                    <a:pt x="27" y="2783"/>
                    <a:pt x="50" y="2783"/>
                  </a:cubicBezTo>
                  <a:cubicBezTo>
                    <a:pt x="80" y="2783"/>
                    <a:pt x="102" y="2760"/>
                    <a:pt x="102" y="2730"/>
                  </a:cubicBezTo>
                  <a:lnTo>
                    <a:pt x="102" y="52"/>
                  </a:lnTo>
                  <a:cubicBezTo>
                    <a:pt x="102" y="18"/>
                    <a:pt x="76" y="1"/>
                    <a:pt x="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3"/>
            <p:cNvSpPr/>
            <p:nvPr/>
          </p:nvSpPr>
          <p:spPr>
            <a:xfrm flipH="1">
              <a:off x="1401050" y="2324100"/>
              <a:ext cx="83413" cy="932549"/>
            </a:xfrm>
            <a:custGeom>
              <a:rect b="b" l="l" r="r" t="t"/>
              <a:pathLst>
                <a:path extrusionOk="0" h="2783" w="103">
                  <a:moveTo>
                    <a:pt x="51" y="1"/>
                  </a:moveTo>
                  <a:cubicBezTo>
                    <a:pt x="25" y="1"/>
                    <a:pt x="1" y="18"/>
                    <a:pt x="5" y="52"/>
                  </a:cubicBezTo>
                  <a:lnTo>
                    <a:pt x="5" y="2730"/>
                  </a:lnTo>
                  <a:cubicBezTo>
                    <a:pt x="5" y="2760"/>
                    <a:pt x="27" y="2783"/>
                    <a:pt x="50" y="2783"/>
                  </a:cubicBezTo>
                  <a:cubicBezTo>
                    <a:pt x="80" y="2783"/>
                    <a:pt x="102" y="2760"/>
                    <a:pt x="102" y="2730"/>
                  </a:cubicBezTo>
                  <a:lnTo>
                    <a:pt x="102" y="52"/>
                  </a:lnTo>
                  <a:cubicBezTo>
                    <a:pt x="102" y="18"/>
                    <a:pt x="76" y="1"/>
                    <a:pt x="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3"/>
            <p:cNvSpPr/>
            <p:nvPr/>
          </p:nvSpPr>
          <p:spPr>
            <a:xfrm flipH="1">
              <a:off x="457208" y="2218225"/>
              <a:ext cx="8229594" cy="1146500"/>
            </a:xfrm>
            <a:custGeom>
              <a:rect b="b" l="l" r="r" t="t"/>
              <a:pathLst>
                <a:path extrusionOk="0" h="3123" w="10162">
                  <a:moveTo>
                    <a:pt x="5081" y="1"/>
                  </a:moveTo>
                  <a:cubicBezTo>
                    <a:pt x="3790" y="1"/>
                    <a:pt x="3145" y="744"/>
                    <a:pt x="2522" y="1464"/>
                  </a:cubicBezTo>
                  <a:cubicBezTo>
                    <a:pt x="1922" y="2162"/>
                    <a:pt x="1344" y="2830"/>
                    <a:pt x="188" y="2830"/>
                  </a:cubicBezTo>
                  <a:cubicBezTo>
                    <a:pt x="1" y="2830"/>
                    <a:pt x="1" y="3115"/>
                    <a:pt x="188" y="3123"/>
                  </a:cubicBezTo>
                  <a:cubicBezTo>
                    <a:pt x="1479" y="3123"/>
                    <a:pt x="2124" y="2372"/>
                    <a:pt x="2747" y="1652"/>
                  </a:cubicBezTo>
                  <a:cubicBezTo>
                    <a:pt x="3355" y="954"/>
                    <a:pt x="3925" y="294"/>
                    <a:pt x="5081" y="294"/>
                  </a:cubicBezTo>
                  <a:cubicBezTo>
                    <a:pt x="6237" y="294"/>
                    <a:pt x="6807" y="954"/>
                    <a:pt x="7415" y="1652"/>
                  </a:cubicBezTo>
                  <a:cubicBezTo>
                    <a:pt x="8038" y="2372"/>
                    <a:pt x="8683" y="3123"/>
                    <a:pt x="9974" y="3123"/>
                  </a:cubicBezTo>
                  <a:cubicBezTo>
                    <a:pt x="10161" y="3115"/>
                    <a:pt x="10161" y="2830"/>
                    <a:pt x="9974" y="2830"/>
                  </a:cubicBezTo>
                  <a:cubicBezTo>
                    <a:pt x="8818" y="2830"/>
                    <a:pt x="8240" y="2162"/>
                    <a:pt x="7640" y="1464"/>
                  </a:cubicBezTo>
                  <a:cubicBezTo>
                    <a:pt x="7017" y="744"/>
                    <a:pt x="6372" y="1"/>
                    <a:pt x="50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3"/>
            <p:cNvSpPr/>
            <p:nvPr/>
          </p:nvSpPr>
          <p:spPr>
            <a:xfrm flipH="1">
              <a:off x="457208" y="2218225"/>
              <a:ext cx="8229594" cy="1146500"/>
            </a:xfrm>
            <a:custGeom>
              <a:rect b="b" l="l" r="r" t="t"/>
              <a:pathLst>
                <a:path extrusionOk="0" h="3123" w="10162">
                  <a:moveTo>
                    <a:pt x="188" y="1"/>
                  </a:moveTo>
                  <a:cubicBezTo>
                    <a:pt x="1" y="1"/>
                    <a:pt x="1" y="286"/>
                    <a:pt x="188" y="294"/>
                  </a:cubicBezTo>
                  <a:cubicBezTo>
                    <a:pt x="1344" y="294"/>
                    <a:pt x="1922" y="954"/>
                    <a:pt x="2522" y="1652"/>
                  </a:cubicBezTo>
                  <a:cubicBezTo>
                    <a:pt x="3145" y="2372"/>
                    <a:pt x="3790" y="3123"/>
                    <a:pt x="5081" y="3123"/>
                  </a:cubicBezTo>
                  <a:cubicBezTo>
                    <a:pt x="6372" y="3123"/>
                    <a:pt x="7017" y="2372"/>
                    <a:pt x="7640" y="1652"/>
                  </a:cubicBezTo>
                  <a:cubicBezTo>
                    <a:pt x="8240" y="954"/>
                    <a:pt x="8818" y="294"/>
                    <a:pt x="9974" y="294"/>
                  </a:cubicBezTo>
                  <a:cubicBezTo>
                    <a:pt x="10161" y="286"/>
                    <a:pt x="10161" y="1"/>
                    <a:pt x="9974" y="1"/>
                  </a:cubicBezTo>
                  <a:cubicBezTo>
                    <a:pt x="8683" y="1"/>
                    <a:pt x="8038" y="744"/>
                    <a:pt x="7415" y="1464"/>
                  </a:cubicBezTo>
                  <a:cubicBezTo>
                    <a:pt x="6807" y="2162"/>
                    <a:pt x="6237" y="2830"/>
                    <a:pt x="5081" y="2830"/>
                  </a:cubicBezTo>
                  <a:cubicBezTo>
                    <a:pt x="3925" y="2830"/>
                    <a:pt x="3355" y="2162"/>
                    <a:pt x="2747" y="1464"/>
                  </a:cubicBezTo>
                  <a:cubicBezTo>
                    <a:pt x="2124" y="744"/>
                    <a:pt x="1479" y="1"/>
                    <a:pt x="1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3"/>
            <p:cNvSpPr/>
            <p:nvPr/>
          </p:nvSpPr>
          <p:spPr>
            <a:xfrm flipH="1">
              <a:off x="8242199" y="2260443"/>
              <a:ext cx="82604" cy="1054721"/>
            </a:xfrm>
            <a:custGeom>
              <a:rect b="b" l="l" r="r" t="t"/>
              <a:pathLst>
                <a:path extrusionOk="0" h="2873" w="102">
                  <a:moveTo>
                    <a:pt x="50" y="0"/>
                  </a:moveTo>
                  <a:cubicBezTo>
                    <a:pt x="24" y="0"/>
                    <a:pt x="0" y="17"/>
                    <a:pt x="4" y="51"/>
                  </a:cubicBezTo>
                  <a:lnTo>
                    <a:pt x="4" y="2820"/>
                  </a:lnTo>
                  <a:cubicBezTo>
                    <a:pt x="4" y="2850"/>
                    <a:pt x="26" y="2873"/>
                    <a:pt x="49" y="2873"/>
                  </a:cubicBezTo>
                  <a:cubicBezTo>
                    <a:pt x="79" y="2873"/>
                    <a:pt x="101" y="2850"/>
                    <a:pt x="101" y="2820"/>
                  </a:cubicBezTo>
                  <a:lnTo>
                    <a:pt x="101" y="51"/>
                  </a:lnTo>
                  <a:cubicBezTo>
                    <a:pt x="101" y="17"/>
                    <a:pt x="75" y="0"/>
                    <a:pt x="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3"/>
            <p:cNvSpPr/>
            <p:nvPr/>
          </p:nvSpPr>
          <p:spPr>
            <a:xfrm flipH="1">
              <a:off x="4927514" y="2274026"/>
              <a:ext cx="82604" cy="1027188"/>
            </a:xfrm>
            <a:custGeom>
              <a:rect b="b" l="l" r="r" t="t"/>
              <a:pathLst>
                <a:path extrusionOk="0" h="2798" w="102">
                  <a:moveTo>
                    <a:pt x="52" y="1"/>
                  </a:moveTo>
                  <a:cubicBezTo>
                    <a:pt x="27" y="1"/>
                    <a:pt x="1" y="18"/>
                    <a:pt x="1" y="52"/>
                  </a:cubicBezTo>
                  <a:lnTo>
                    <a:pt x="1" y="2745"/>
                  </a:lnTo>
                  <a:cubicBezTo>
                    <a:pt x="1" y="2775"/>
                    <a:pt x="23" y="2798"/>
                    <a:pt x="53" y="2798"/>
                  </a:cubicBezTo>
                  <a:cubicBezTo>
                    <a:pt x="76" y="2798"/>
                    <a:pt x="98" y="2775"/>
                    <a:pt x="98" y="2745"/>
                  </a:cubicBezTo>
                  <a:lnTo>
                    <a:pt x="98" y="52"/>
                  </a:lnTo>
                  <a:cubicBezTo>
                    <a:pt x="102" y="18"/>
                    <a:pt x="78" y="1"/>
                    <a:pt x="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3"/>
            <p:cNvSpPr/>
            <p:nvPr/>
          </p:nvSpPr>
          <p:spPr>
            <a:xfrm flipH="1">
              <a:off x="4097426" y="2279533"/>
              <a:ext cx="83414" cy="1021681"/>
            </a:xfrm>
            <a:custGeom>
              <a:rect b="b" l="l" r="r" t="t"/>
              <a:pathLst>
                <a:path extrusionOk="0" h="2783" w="103">
                  <a:moveTo>
                    <a:pt x="51" y="1"/>
                  </a:moveTo>
                  <a:cubicBezTo>
                    <a:pt x="25" y="1"/>
                    <a:pt x="1" y="18"/>
                    <a:pt x="5" y="52"/>
                  </a:cubicBezTo>
                  <a:lnTo>
                    <a:pt x="5" y="2730"/>
                  </a:lnTo>
                  <a:cubicBezTo>
                    <a:pt x="5" y="2760"/>
                    <a:pt x="27" y="2783"/>
                    <a:pt x="50" y="2783"/>
                  </a:cubicBezTo>
                  <a:cubicBezTo>
                    <a:pt x="80" y="2783"/>
                    <a:pt x="102" y="2760"/>
                    <a:pt x="102" y="2730"/>
                  </a:cubicBezTo>
                  <a:lnTo>
                    <a:pt x="102" y="52"/>
                  </a:lnTo>
                  <a:cubicBezTo>
                    <a:pt x="102" y="18"/>
                    <a:pt x="76" y="1"/>
                    <a:pt x="5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3"/>
            <p:cNvSpPr/>
            <p:nvPr/>
          </p:nvSpPr>
          <p:spPr>
            <a:xfrm flipH="1">
              <a:off x="782741" y="2260443"/>
              <a:ext cx="82604" cy="1054721"/>
            </a:xfrm>
            <a:custGeom>
              <a:rect b="b" l="l" r="r" t="t"/>
              <a:pathLst>
                <a:path extrusionOk="0" h="2873" w="102">
                  <a:moveTo>
                    <a:pt x="52" y="0"/>
                  </a:moveTo>
                  <a:cubicBezTo>
                    <a:pt x="27" y="0"/>
                    <a:pt x="0" y="17"/>
                    <a:pt x="0" y="51"/>
                  </a:cubicBezTo>
                  <a:lnTo>
                    <a:pt x="0" y="2820"/>
                  </a:lnTo>
                  <a:cubicBezTo>
                    <a:pt x="0" y="2850"/>
                    <a:pt x="23" y="2873"/>
                    <a:pt x="53" y="2873"/>
                  </a:cubicBezTo>
                  <a:cubicBezTo>
                    <a:pt x="75" y="2873"/>
                    <a:pt x="98" y="2850"/>
                    <a:pt x="98" y="2820"/>
                  </a:cubicBezTo>
                  <a:lnTo>
                    <a:pt x="98" y="51"/>
                  </a:lnTo>
                  <a:cubicBezTo>
                    <a:pt x="102" y="17"/>
                    <a:pt x="77" y="0"/>
                    <a:pt x="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3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157" name="Google Shape;1157;p33"/>
          <p:cNvGrpSpPr/>
          <p:nvPr/>
        </p:nvGrpSpPr>
        <p:grpSpPr>
          <a:xfrm>
            <a:off x="457389" y="1204438"/>
            <a:ext cx="1970724" cy="3346650"/>
            <a:chOff x="457389" y="1204438"/>
            <a:chExt cx="1970724" cy="3346650"/>
          </a:xfrm>
        </p:grpSpPr>
        <p:sp>
          <p:nvSpPr>
            <p:cNvPr id="1158" name="Google Shape;1158;p33"/>
            <p:cNvSpPr txBox="1"/>
            <p:nvPr/>
          </p:nvSpPr>
          <p:spPr>
            <a:xfrm>
              <a:off x="457389" y="3726488"/>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159" name="Google Shape;1159;p33"/>
            <p:cNvSpPr txBox="1"/>
            <p:nvPr/>
          </p:nvSpPr>
          <p:spPr>
            <a:xfrm>
              <a:off x="457414" y="4068088"/>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160" name="Google Shape;1160;p33"/>
            <p:cNvSpPr/>
            <p:nvPr/>
          </p:nvSpPr>
          <p:spPr>
            <a:xfrm>
              <a:off x="1146663" y="1204438"/>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161" name="Google Shape;1161;p33"/>
          <p:cNvGrpSpPr/>
          <p:nvPr/>
        </p:nvGrpSpPr>
        <p:grpSpPr>
          <a:xfrm>
            <a:off x="2543833" y="1204438"/>
            <a:ext cx="1970700" cy="3346650"/>
            <a:chOff x="2543834" y="1204438"/>
            <a:chExt cx="1970700" cy="3346650"/>
          </a:xfrm>
        </p:grpSpPr>
        <p:sp>
          <p:nvSpPr>
            <p:cNvPr id="1162" name="Google Shape;1162;p33"/>
            <p:cNvSpPr txBox="1"/>
            <p:nvPr/>
          </p:nvSpPr>
          <p:spPr>
            <a:xfrm>
              <a:off x="2543834" y="3726488"/>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Mars</a:t>
              </a:r>
              <a:endParaRPr b="1" sz="1800">
                <a:solidFill>
                  <a:schemeClr val="dk1"/>
                </a:solidFill>
                <a:latin typeface="Fira Sans Extra Condensed"/>
                <a:ea typeface="Fira Sans Extra Condensed"/>
                <a:cs typeface="Fira Sans Extra Condensed"/>
                <a:sym typeface="Fira Sans Extra Condensed"/>
              </a:endParaRPr>
            </a:p>
          </p:txBody>
        </p:sp>
        <p:sp>
          <p:nvSpPr>
            <p:cNvPr id="1163" name="Google Shape;1163;p33"/>
            <p:cNvSpPr txBox="1"/>
            <p:nvPr/>
          </p:nvSpPr>
          <p:spPr>
            <a:xfrm>
              <a:off x="2543834" y="4068088"/>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1164" name="Google Shape;1164;p33"/>
            <p:cNvSpPr/>
            <p:nvPr/>
          </p:nvSpPr>
          <p:spPr>
            <a:xfrm>
              <a:off x="3233063" y="1204438"/>
              <a:ext cx="592200" cy="59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165" name="Google Shape;1165;p33"/>
          <p:cNvGrpSpPr/>
          <p:nvPr/>
        </p:nvGrpSpPr>
        <p:grpSpPr>
          <a:xfrm>
            <a:off x="4630253" y="1204438"/>
            <a:ext cx="1970700" cy="3346650"/>
            <a:chOff x="4630253" y="1204438"/>
            <a:chExt cx="1970700" cy="3346650"/>
          </a:xfrm>
        </p:grpSpPr>
        <p:sp>
          <p:nvSpPr>
            <p:cNvPr id="1166" name="Google Shape;1166;p33"/>
            <p:cNvSpPr txBox="1"/>
            <p:nvPr/>
          </p:nvSpPr>
          <p:spPr>
            <a:xfrm>
              <a:off x="4630253" y="3726488"/>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1167" name="Google Shape;1167;p33"/>
            <p:cNvSpPr txBox="1"/>
            <p:nvPr/>
          </p:nvSpPr>
          <p:spPr>
            <a:xfrm>
              <a:off x="4630253" y="4068088"/>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sp>
          <p:nvSpPr>
            <p:cNvPr id="1168" name="Google Shape;1168;p33"/>
            <p:cNvSpPr/>
            <p:nvPr/>
          </p:nvSpPr>
          <p:spPr>
            <a:xfrm>
              <a:off x="5319463" y="1204438"/>
              <a:ext cx="592200" cy="5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169" name="Google Shape;1169;p33"/>
          <p:cNvGrpSpPr/>
          <p:nvPr/>
        </p:nvGrpSpPr>
        <p:grpSpPr>
          <a:xfrm>
            <a:off x="6716673" y="1204438"/>
            <a:ext cx="1970724" cy="3346650"/>
            <a:chOff x="6716673" y="1204438"/>
            <a:chExt cx="1970724" cy="3346650"/>
          </a:xfrm>
        </p:grpSpPr>
        <p:sp>
          <p:nvSpPr>
            <p:cNvPr id="1170" name="Google Shape;1170;p33"/>
            <p:cNvSpPr txBox="1"/>
            <p:nvPr/>
          </p:nvSpPr>
          <p:spPr>
            <a:xfrm>
              <a:off x="6716697" y="3726488"/>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Neptune</a:t>
              </a:r>
              <a:endParaRPr b="1" sz="1800">
                <a:solidFill>
                  <a:schemeClr val="dk1"/>
                </a:solidFill>
                <a:latin typeface="Fira Sans Extra Condensed"/>
                <a:ea typeface="Fira Sans Extra Condensed"/>
                <a:cs typeface="Fira Sans Extra Condensed"/>
                <a:sym typeface="Fira Sans Extra Condensed"/>
              </a:endParaRPr>
            </a:p>
          </p:txBody>
        </p:sp>
        <p:sp>
          <p:nvSpPr>
            <p:cNvPr id="1171" name="Google Shape;1171;p33"/>
            <p:cNvSpPr txBox="1"/>
            <p:nvPr/>
          </p:nvSpPr>
          <p:spPr>
            <a:xfrm>
              <a:off x="6716673" y="4068088"/>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It’s the farthest planet from the Sun</a:t>
              </a:r>
              <a:endParaRPr>
                <a:solidFill>
                  <a:schemeClr val="dk1"/>
                </a:solidFill>
                <a:latin typeface="Roboto"/>
                <a:ea typeface="Roboto"/>
                <a:cs typeface="Roboto"/>
                <a:sym typeface="Roboto"/>
              </a:endParaRPr>
            </a:p>
          </p:txBody>
        </p:sp>
        <p:sp>
          <p:nvSpPr>
            <p:cNvPr id="1172" name="Google Shape;1172;p33"/>
            <p:cNvSpPr/>
            <p:nvPr/>
          </p:nvSpPr>
          <p:spPr>
            <a:xfrm>
              <a:off x="7405863" y="1204438"/>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173" name="Google Shape;1173;p33"/>
          <p:cNvGrpSpPr/>
          <p:nvPr/>
        </p:nvGrpSpPr>
        <p:grpSpPr>
          <a:xfrm>
            <a:off x="1560678" y="2624069"/>
            <a:ext cx="346808" cy="334799"/>
            <a:chOff x="7145736" y="4631588"/>
            <a:chExt cx="375862" cy="362848"/>
          </a:xfrm>
        </p:grpSpPr>
        <p:sp>
          <p:nvSpPr>
            <p:cNvPr id="1174" name="Google Shape;1174;p33"/>
            <p:cNvSpPr/>
            <p:nvPr/>
          </p:nvSpPr>
          <p:spPr>
            <a:xfrm>
              <a:off x="7344239" y="4840648"/>
              <a:ext cx="23331" cy="20394"/>
            </a:xfrm>
            <a:custGeom>
              <a:rect b="b" l="l" r="r" t="t"/>
              <a:pathLst>
                <a:path extrusionOk="0" h="597" w="683">
                  <a:moveTo>
                    <a:pt x="310" y="1"/>
                  </a:moveTo>
                  <a:cubicBezTo>
                    <a:pt x="143" y="168"/>
                    <a:pt x="0" y="239"/>
                    <a:pt x="0" y="429"/>
                  </a:cubicBezTo>
                  <a:cubicBezTo>
                    <a:pt x="16" y="549"/>
                    <a:pt x="106" y="596"/>
                    <a:pt x="210" y="596"/>
                  </a:cubicBezTo>
                  <a:cubicBezTo>
                    <a:pt x="418" y="596"/>
                    <a:pt x="683" y="406"/>
                    <a:pt x="524" y="215"/>
                  </a:cubicBezTo>
                  <a:lnTo>
                    <a:pt x="3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7313324" y="4869957"/>
              <a:ext cx="47209" cy="38430"/>
            </a:xfrm>
            <a:custGeom>
              <a:rect b="b" l="l" r="r" t="t"/>
              <a:pathLst>
                <a:path extrusionOk="0" h="1125" w="1382">
                  <a:moveTo>
                    <a:pt x="381" y="0"/>
                  </a:moveTo>
                  <a:cubicBezTo>
                    <a:pt x="72" y="238"/>
                    <a:pt x="0" y="667"/>
                    <a:pt x="214" y="977"/>
                  </a:cubicBezTo>
                  <a:cubicBezTo>
                    <a:pt x="316" y="1078"/>
                    <a:pt x="450" y="1124"/>
                    <a:pt x="592" y="1124"/>
                  </a:cubicBezTo>
                  <a:cubicBezTo>
                    <a:pt x="917" y="1124"/>
                    <a:pt x="1282" y="881"/>
                    <a:pt x="1381" y="500"/>
                  </a:cubicBezTo>
                  <a:lnTo>
                    <a:pt x="1381" y="500"/>
                  </a:lnTo>
                  <a:cubicBezTo>
                    <a:pt x="1325" y="510"/>
                    <a:pt x="1269" y="515"/>
                    <a:pt x="1213" y="515"/>
                  </a:cubicBezTo>
                  <a:cubicBezTo>
                    <a:pt x="868" y="515"/>
                    <a:pt x="545" y="328"/>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7145736" y="4717364"/>
              <a:ext cx="305903" cy="277072"/>
            </a:xfrm>
            <a:custGeom>
              <a:rect b="b" l="l" r="r" t="t"/>
              <a:pathLst>
                <a:path extrusionOk="0" h="8111" w="8955">
                  <a:moveTo>
                    <a:pt x="1596" y="1181"/>
                  </a:moveTo>
                  <a:lnTo>
                    <a:pt x="1596" y="1181"/>
                  </a:lnTo>
                  <a:cubicBezTo>
                    <a:pt x="1592" y="1186"/>
                    <a:pt x="1587" y="1191"/>
                    <a:pt x="1583" y="1196"/>
                  </a:cubicBezTo>
                  <a:lnTo>
                    <a:pt x="1583" y="1196"/>
                  </a:lnTo>
                  <a:cubicBezTo>
                    <a:pt x="1588" y="1192"/>
                    <a:pt x="1592" y="1188"/>
                    <a:pt x="1596" y="1183"/>
                  </a:cubicBezTo>
                  <a:lnTo>
                    <a:pt x="1596" y="1183"/>
                  </a:lnTo>
                  <a:lnTo>
                    <a:pt x="1596" y="1181"/>
                  </a:lnTo>
                  <a:close/>
                  <a:moveTo>
                    <a:pt x="5145" y="2201"/>
                  </a:moveTo>
                  <a:cubicBezTo>
                    <a:pt x="5273" y="2201"/>
                    <a:pt x="5405" y="2275"/>
                    <a:pt x="5454" y="2443"/>
                  </a:cubicBezTo>
                  <a:cubicBezTo>
                    <a:pt x="5556" y="2871"/>
                    <a:pt x="5222" y="3264"/>
                    <a:pt x="4810" y="3264"/>
                  </a:cubicBezTo>
                  <a:cubicBezTo>
                    <a:pt x="4740" y="3264"/>
                    <a:pt x="4669" y="3253"/>
                    <a:pt x="4597" y="3229"/>
                  </a:cubicBezTo>
                  <a:cubicBezTo>
                    <a:pt x="4430" y="3205"/>
                    <a:pt x="4335" y="3014"/>
                    <a:pt x="4406" y="2848"/>
                  </a:cubicBezTo>
                  <a:cubicBezTo>
                    <a:pt x="4445" y="2710"/>
                    <a:pt x="4566" y="2621"/>
                    <a:pt x="4701" y="2621"/>
                  </a:cubicBezTo>
                  <a:cubicBezTo>
                    <a:pt x="4729" y="2621"/>
                    <a:pt x="4758" y="2625"/>
                    <a:pt x="4787" y="2633"/>
                  </a:cubicBezTo>
                  <a:cubicBezTo>
                    <a:pt x="4796" y="2638"/>
                    <a:pt x="4804" y="2640"/>
                    <a:pt x="4812" y="2640"/>
                  </a:cubicBezTo>
                  <a:cubicBezTo>
                    <a:pt x="4843" y="2640"/>
                    <a:pt x="4858" y="2605"/>
                    <a:pt x="4858" y="2586"/>
                  </a:cubicBezTo>
                  <a:cubicBezTo>
                    <a:pt x="4789" y="2349"/>
                    <a:pt x="4964" y="2201"/>
                    <a:pt x="5145" y="2201"/>
                  </a:cubicBezTo>
                  <a:close/>
                  <a:moveTo>
                    <a:pt x="3361" y="3923"/>
                  </a:moveTo>
                  <a:cubicBezTo>
                    <a:pt x="3484" y="3923"/>
                    <a:pt x="3605" y="3993"/>
                    <a:pt x="3644" y="4158"/>
                  </a:cubicBezTo>
                  <a:cubicBezTo>
                    <a:pt x="3769" y="4594"/>
                    <a:pt x="3422" y="4994"/>
                    <a:pt x="2999" y="4994"/>
                  </a:cubicBezTo>
                  <a:cubicBezTo>
                    <a:pt x="2938" y="4994"/>
                    <a:pt x="2874" y="4985"/>
                    <a:pt x="2810" y="4967"/>
                  </a:cubicBezTo>
                  <a:cubicBezTo>
                    <a:pt x="2464" y="4859"/>
                    <a:pt x="2571" y="4356"/>
                    <a:pt x="2898" y="4356"/>
                  </a:cubicBezTo>
                  <a:cubicBezTo>
                    <a:pt x="2930" y="4356"/>
                    <a:pt x="2964" y="4361"/>
                    <a:pt x="3001" y="4372"/>
                  </a:cubicBezTo>
                  <a:cubicBezTo>
                    <a:pt x="3025" y="4372"/>
                    <a:pt x="3072" y="4348"/>
                    <a:pt x="3049" y="4300"/>
                  </a:cubicBezTo>
                  <a:cubicBezTo>
                    <a:pt x="2992" y="4074"/>
                    <a:pt x="3179" y="3923"/>
                    <a:pt x="3361" y="3923"/>
                  </a:cubicBezTo>
                  <a:close/>
                  <a:moveTo>
                    <a:pt x="6109" y="2836"/>
                  </a:moveTo>
                  <a:cubicBezTo>
                    <a:pt x="6192" y="2836"/>
                    <a:pt x="6275" y="2872"/>
                    <a:pt x="6335" y="2943"/>
                  </a:cubicBezTo>
                  <a:lnTo>
                    <a:pt x="6764" y="3372"/>
                  </a:lnTo>
                  <a:cubicBezTo>
                    <a:pt x="7073" y="3681"/>
                    <a:pt x="7121" y="4158"/>
                    <a:pt x="6907" y="4539"/>
                  </a:cubicBezTo>
                  <a:cubicBezTo>
                    <a:pt x="6978" y="4991"/>
                    <a:pt x="6811" y="5467"/>
                    <a:pt x="6478" y="5801"/>
                  </a:cubicBezTo>
                  <a:cubicBezTo>
                    <a:pt x="6225" y="6066"/>
                    <a:pt x="5879" y="6204"/>
                    <a:pt x="5531" y="6204"/>
                  </a:cubicBezTo>
                  <a:cubicBezTo>
                    <a:pt x="5223" y="6204"/>
                    <a:pt x="4914" y="6096"/>
                    <a:pt x="4668" y="5872"/>
                  </a:cubicBezTo>
                  <a:cubicBezTo>
                    <a:pt x="4096" y="5277"/>
                    <a:pt x="4382" y="4181"/>
                    <a:pt x="5216" y="3777"/>
                  </a:cubicBezTo>
                  <a:cubicBezTo>
                    <a:pt x="5311" y="3419"/>
                    <a:pt x="5549" y="3324"/>
                    <a:pt x="5883" y="2943"/>
                  </a:cubicBezTo>
                  <a:cubicBezTo>
                    <a:pt x="5942" y="2872"/>
                    <a:pt x="6025" y="2836"/>
                    <a:pt x="6109" y="2836"/>
                  </a:cubicBezTo>
                  <a:close/>
                  <a:moveTo>
                    <a:pt x="4468" y="0"/>
                  </a:moveTo>
                  <a:cubicBezTo>
                    <a:pt x="3400" y="0"/>
                    <a:pt x="2362" y="421"/>
                    <a:pt x="1596" y="1183"/>
                  </a:cubicBezTo>
                  <a:lnTo>
                    <a:pt x="1596" y="1183"/>
                  </a:lnTo>
                  <a:lnTo>
                    <a:pt x="1596" y="1205"/>
                  </a:lnTo>
                  <a:cubicBezTo>
                    <a:pt x="1668" y="1126"/>
                    <a:pt x="1751" y="1094"/>
                    <a:pt x="1830" y="1094"/>
                  </a:cubicBezTo>
                  <a:cubicBezTo>
                    <a:pt x="2065" y="1094"/>
                    <a:pt x="2268" y="1378"/>
                    <a:pt x="2072" y="1609"/>
                  </a:cubicBezTo>
                  <a:cubicBezTo>
                    <a:pt x="1810" y="1895"/>
                    <a:pt x="2072" y="2443"/>
                    <a:pt x="2191" y="2586"/>
                  </a:cubicBezTo>
                  <a:cubicBezTo>
                    <a:pt x="2285" y="2679"/>
                    <a:pt x="2423" y="2744"/>
                    <a:pt x="2558" y="2744"/>
                  </a:cubicBezTo>
                  <a:cubicBezTo>
                    <a:pt x="2595" y="2744"/>
                    <a:pt x="2632" y="2739"/>
                    <a:pt x="2668" y="2729"/>
                  </a:cubicBezTo>
                  <a:cubicBezTo>
                    <a:pt x="2953" y="2657"/>
                    <a:pt x="3001" y="2276"/>
                    <a:pt x="2763" y="2133"/>
                  </a:cubicBezTo>
                  <a:cubicBezTo>
                    <a:pt x="2596" y="2038"/>
                    <a:pt x="2548" y="1848"/>
                    <a:pt x="2644" y="1705"/>
                  </a:cubicBezTo>
                  <a:cubicBezTo>
                    <a:pt x="2705" y="1612"/>
                    <a:pt x="2806" y="1560"/>
                    <a:pt x="2909" y="1560"/>
                  </a:cubicBezTo>
                  <a:cubicBezTo>
                    <a:pt x="2965" y="1560"/>
                    <a:pt x="3022" y="1576"/>
                    <a:pt x="3072" y="1609"/>
                  </a:cubicBezTo>
                  <a:cubicBezTo>
                    <a:pt x="3977" y="2157"/>
                    <a:pt x="3453" y="3372"/>
                    <a:pt x="2548" y="3372"/>
                  </a:cubicBezTo>
                  <a:cubicBezTo>
                    <a:pt x="1578" y="3372"/>
                    <a:pt x="961" y="1962"/>
                    <a:pt x="1583" y="1196"/>
                  </a:cubicBezTo>
                  <a:lnTo>
                    <a:pt x="1583" y="1196"/>
                  </a:lnTo>
                  <a:cubicBezTo>
                    <a:pt x="1344" y="1436"/>
                    <a:pt x="1131" y="1710"/>
                    <a:pt x="953" y="2014"/>
                  </a:cubicBezTo>
                  <a:cubicBezTo>
                    <a:pt x="0" y="3681"/>
                    <a:pt x="334" y="5777"/>
                    <a:pt x="1763" y="7063"/>
                  </a:cubicBezTo>
                  <a:cubicBezTo>
                    <a:pt x="2533" y="7756"/>
                    <a:pt x="3504" y="8110"/>
                    <a:pt x="4478" y="8110"/>
                  </a:cubicBezTo>
                  <a:cubicBezTo>
                    <a:pt x="5311" y="8110"/>
                    <a:pt x="6146" y="7852"/>
                    <a:pt x="6859" y="7325"/>
                  </a:cubicBezTo>
                  <a:cubicBezTo>
                    <a:pt x="8407" y="6182"/>
                    <a:pt x="8955" y="4110"/>
                    <a:pt x="8145" y="2371"/>
                  </a:cubicBezTo>
                  <a:lnTo>
                    <a:pt x="8145" y="2371"/>
                  </a:lnTo>
                  <a:cubicBezTo>
                    <a:pt x="7986" y="2504"/>
                    <a:pt x="7791" y="2570"/>
                    <a:pt x="7591" y="2570"/>
                  </a:cubicBezTo>
                  <a:cubicBezTo>
                    <a:pt x="7431" y="2570"/>
                    <a:pt x="7269" y="2528"/>
                    <a:pt x="7121" y="2443"/>
                  </a:cubicBezTo>
                  <a:cubicBezTo>
                    <a:pt x="6073" y="2276"/>
                    <a:pt x="5430" y="1205"/>
                    <a:pt x="5740" y="204"/>
                  </a:cubicBezTo>
                  <a:cubicBezTo>
                    <a:pt x="5321" y="67"/>
                    <a:pt x="4892" y="0"/>
                    <a:pt x="44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7356434" y="4712138"/>
              <a:ext cx="74879" cy="73751"/>
            </a:xfrm>
            <a:custGeom>
              <a:rect b="b" l="l" r="r" t="t"/>
              <a:pathLst>
                <a:path extrusionOk="0" h="2159" w="2192">
                  <a:moveTo>
                    <a:pt x="691" y="0"/>
                  </a:moveTo>
                  <a:lnTo>
                    <a:pt x="119" y="667"/>
                  </a:lnTo>
                  <a:cubicBezTo>
                    <a:pt x="0" y="810"/>
                    <a:pt x="24" y="1000"/>
                    <a:pt x="143" y="1119"/>
                  </a:cubicBezTo>
                  <a:lnTo>
                    <a:pt x="429" y="1358"/>
                  </a:lnTo>
                  <a:lnTo>
                    <a:pt x="167" y="1643"/>
                  </a:lnTo>
                  <a:cubicBezTo>
                    <a:pt x="48" y="1762"/>
                    <a:pt x="48" y="1953"/>
                    <a:pt x="191" y="2072"/>
                  </a:cubicBezTo>
                  <a:cubicBezTo>
                    <a:pt x="248" y="2129"/>
                    <a:pt x="321" y="2159"/>
                    <a:pt x="395" y="2159"/>
                  </a:cubicBezTo>
                  <a:cubicBezTo>
                    <a:pt x="475" y="2159"/>
                    <a:pt x="557" y="2123"/>
                    <a:pt x="619" y="2048"/>
                  </a:cubicBezTo>
                  <a:lnTo>
                    <a:pt x="881" y="1762"/>
                  </a:lnTo>
                  <a:lnTo>
                    <a:pt x="1191" y="2024"/>
                  </a:lnTo>
                  <a:cubicBezTo>
                    <a:pt x="1242" y="2076"/>
                    <a:pt x="1312" y="2101"/>
                    <a:pt x="1381" y="2101"/>
                  </a:cubicBezTo>
                  <a:cubicBezTo>
                    <a:pt x="1473" y="2101"/>
                    <a:pt x="1566" y="2058"/>
                    <a:pt x="1620" y="1977"/>
                  </a:cubicBezTo>
                  <a:lnTo>
                    <a:pt x="2191" y="1310"/>
                  </a:lnTo>
                  <a:cubicBezTo>
                    <a:pt x="2072" y="1262"/>
                    <a:pt x="1953" y="1191"/>
                    <a:pt x="1858" y="1096"/>
                  </a:cubicBezTo>
                  <a:lnTo>
                    <a:pt x="929" y="286"/>
                  </a:lnTo>
                  <a:lnTo>
                    <a:pt x="905" y="262"/>
                  </a:lnTo>
                  <a:cubicBezTo>
                    <a:pt x="810" y="191"/>
                    <a:pt x="739" y="95"/>
                    <a:pt x="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3"/>
            <p:cNvSpPr/>
            <p:nvPr/>
          </p:nvSpPr>
          <p:spPr>
            <a:xfrm>
              <a:off x="7387349" y="4631588"/>
              <a:ext cx="134249" cy="109859"/>
            </a:xfrm>
            <a:custGeom>
              <a:rect b="b" l="l" r="r" t="t"/>
              <a:pathLst>
                <a:path extrusionOk="0" h="3216" w="3930">
                  <a:moveTo>
                    <a:pt x="1072" y="1"/>
                  </a:moveTo>
                  <a:lnTo>
                    <a:pt x="334" y="858"/>
                  </a:lnTo>
                  <a:cubicBezTo>
                    <a:pt x="0" y="1239"/>
                    <a:pt x="24" y="1810"/>
                    <a:pt x="405" y="2168"/>
                  </a:cubicBezTo>
                  <a:lnTo>
                    <a:pt x="1358" y="3001"/>
                  </a:lnTo>
                  <a:cubicBezTo>
                    <a:pt x="1524" y="3144"/>
                    <a:pt x="1739" y="3215"/>
                    <a:pt x="1953" y="3215"/>
                  </a:cubicBezTo>
                  <a:lnTo>
                    <a:pt x="2024" y="3215"/>
                  </a:lnTo>
                  <a:cubicBezTo>
                    <a:pt x="2286" y="3192"/>
                    <a:pt x="2501" y="3073"/>
                    <a:pt x="2667" y="2906"/>
                  </a:cubicBezTo>
                  <a:lnTo>
                    <a:pt x="3930" y="1429"/>
                  </a:lnTo>
                  <a:lnTo>
                    <a:pt x="3930" y="215"/>
                  </a:lnTo>
                  <a:cubicBezTo>
                    <a:pt x="3930" y="96"/>
                    <a:pt x="3834" y="1"/>
                    <a:pt x="37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33"/>
          <p:cNvGrpSpPr/>
          <p:nvPr/>
        </p:nvGrpSpPr>
        <p:grpSpPr>
          <a:xfrm>
            <a:off x="5168684" y="2630212"/>
            <a:ext cx="328991" cy="322533"/>
            <a:chOff x="-22863675" y="3131775"/>
            <a:chExt cx="299300" cy="293425"/>
          </a:xfrm>
        </p:grpSpPr>
        <p:sp>
          <p:nvSpPr>
            <p:cNvPr id="1180" name="Google Shape;1180;p33"/>
            <p:cNvSpPr/>
            <p:nvPr/>
          </p:nvSpPr>
          <p:spPr>
            <a:xfrm>
              <a:off x="-22863675" y="3131775"/>
              <a:ext cx="299300" cy="293425"/>
            </a:xfrm>
            <a:custGeom>
              <a:rect b="b" l="l" r="r" t="t"/>
              <a:pathLst>
                <a:path extrusionOk="0" h="11737" w="11972">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22740025" y="3217825"/>
              <a:ext cx="52000" cy="51225"/>
            </a:xfrm>
            <a:custGeom>
              <a:rect b="b" l="l" r="r" t="t"/>
              <a:pathLst>
                <a:path extrusionOk="0" h="2049" w="208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22705375" y="3321800"/>
              <a:ext cx="17350" cy="18125"/>
            </a:xfrm>
            <a:custGeom>
              <a:rect b="b" l="l" r="r" t="t"/>
              <a:pathLst>
                <a:path extrusionOk="0" h="725" w="694">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33"/>
          <p:cNvGrpSpPr/>
          <p:nvPr/>
        </p:nvGrpSpPr>
        <p:grpSpPr>
          <a:xfrm>
            <a:off x="7258543" y="2628700"/>
            <a:ext cx="325556" cy="325556"/>
            <a:chOff x="-26201650" y="3176075"/>
            <a:chExt cx="296175" cy="296175"/>
          </a:xfrm>
        </p:grpSpPr>
        <p:sp>
          <p:nvSpPr>
            <p:cNvPr id="1184" name="Google Shape;1184;p33"/>
            <p:cNvSpPr/>
            <p:nvPr/>
          </p:nvSpPr>
          <p:spPr>
            <a:xfrm>
              <a:off x="-26082700" y="3176075"/>
              <a:ext cx="51200" cy="226875"/>
            </a:xfrm>
            <a:custGeom>
              <a:rect b="b" l="l" r="r" t="t"/>
              <a:pathLst>
                <a:path extrusionOk="0" h="9075" w="2048">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26201650" y="3317075"/>
              <a:ext cx="296175" cy="155175"/>
            </a:xfrm>
            <a:custGeom>
              <a:rect b="b" l="l" r="r" t="t"/>
              <a:pathLst>
                <a:path extrusionOk="0" h="6207" w="11847">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33"/>
          <p:cNvSpPr/>
          <p:nvPr/>
        </p:nvSpPr>
        <p:spPr>
          <a:xfrm>
            <a:off x="3647111" y="2632571"/>
            <a:ext cx="346330" cy="317806"/>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84" name="Google Shape;84;p16"/>
          <p:cNvGrpSpPr/>
          <p:nvPr/>
        </p:nvGrpSpPr>
        <p:grpSpPr>
          <a:xfrm>
            <a:off x="457194" y="1473411"/>
            <a:ext cx="2700879" cy="2700879"/>
            <a:chOff x="1355600" y="1657375"/>
            <a:chExt cx="2104800" cy="2104800"/>
          </a:xfrm>
        </p:grpSpPr>
        <p:sp>
          <p:nvSpPr>
            <p:cNvPr id="85" name="Google Shape;85;p16"/>
            <p:cNvSpPr/>
            <p:nvPr/>
          </p:nvSpPr>
          <p:spPr>
            <a:xfrm>
              <a:off x="1355600" y="1657375"/>
              <a:ext cx="2104800" cy="2104800"/>
            </a:xfrm>
            <a:prstGeom prst="ellipse">
              <a:avLst/>
            </a:pr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6"/>
            <p:cNvGrpSpPr/>
            <p:nvPr/>
          </p:nvGrpSpPr>
          <p:grpSpPr>
            <a:xfrm>
              <a:off x="1637327" y="1900721"/>
              <a:ext cx="1553903" cy="1605819"/>
              <a:chOff x="1274836" y="1538814"/>
              <a:chExt cx="2266156" cy="2341868"/>
            </a:xfrm>
          </p:grpSpPr>
          <p:sp>
            <p:nvSpPr>
              <p:cNvPr id="87" name="Google Shape;87;p16"/>
              <p:cNvSpPr/>
              <p:nvPr/>
            </p:nvSpPr>
            <p:spPr>
              <a:xfrm>
                <a:off x="2007102" y="3140004"/>
                <a:ext cx="202630" cy="519865"/>
              </a:xfrm>
              <a:custGeom>
                <a:rect b="b" l="l" r="r" t="t"/>
                <a:pathLst>
                  <a:path extrusionOk="0" h="35595" w="13874">
                    <a:moveTo>
                      <a:pt x="405" y="0"/>
                    </a:moveTo>
                    <a:lnTo>
                      <a:pt x="701" y="1059"/>
                    </a:lnTo>
                    <a:lnTo>
                      <a:pt x="997" y="2118"/>
                    </a:lnTo>
                    <a:lnTo>
                      <a:pt x="1292" y="3192"/>
                    </a:lnTo>
                    <a:lnTo>
                      <a:pt x="1557" y="4266"/>
                    </a:lnTo>
                    <a:lnTo>
                      <a:pt x="1837" y="5356"/>
                    </a:lnTo>
                    <a:lnTo>
                      <a:pt x="2087" y="6462"/>
                    </a:lnTo>
                    <a:lnTo>
                      <a:pt x="2320" y="7583"/>
                    </a:lnTo>
                    <a:lnTo>
                      <a:pt x="2554" y="8704"/>
                    </a:lnTo>
                    <a:lnTo>
                      <a:pt x="2756" y="9825"/>
                    </a:lnTo>
                    <a:lnTo>
                      <a:pt x="2943" y="10962"/>
                    </a:lnTo>
                    <a:lnTo>
                      <a:pt x="3130" y="12098"/>
                    </a:lnTo>
                    <a:lnTo>
                      <a:pt x="3270" y="13251"/>
                    </a:lnTo>
                    <a:lnTo>
                      <a:pt x="3410" y="14387"/>
                    </a:lnTo>
                    <a:lnTo>
                      <a:pt x="3519" y="15540"/>
                    </a:lnTo>
                    <a:lnTo>
                      <a:pt x="3597" y="16692"/>
                    </a:lnTo>
                    <a:lnTo>
                      <a:pt x="3659" y="17844"/>
                    </a:lnTo>
                    <a:lnTo>
                      <a:pt x="3690" y="18996"/>
                    </a:lnTo>
                    <a:lnTo>
                      <a:pt x="3690" y="20133"/>
                    </a:lnTo>
                    <a:lnTo>
                      <a:pt x="3659" y="21285"/>
                    </a:lnTo>
                    <a:lnTo>
                      <a:pt x="3612" y="22437"/>
                    </a:lnTo>
                    <a:lnTo>
                      <a:pt x="3519" y="23574"/>
                    </a:lnTo>
                    <a:lnTo>
                      <a:pt x="3395" y="24711"/>
                    </a:lnTo>
                    <a:lnTo>
                      <a:pt x="3239" y="25832"/>
                    </a:lnTo>
                    <a:lnTo>
                      <a:pt x="3145" y="26392"/>
                    </a:lnTo>
                    <a:lnTo>
                      <a:pt x="3036" y="26953"/>
                    </a:lnTo>
                    <a:lnTo>
                      <a:pt x="2927" y="27513"/>
                    </a:lnTo>
                    <a:lnTo>
                      <a:pt x="2803" y="28074"/>
                    </a:lnTo>
                    <a:lnTo>
                      <a:pt x="2678" y="28635"/>
                    </a:lnTo>
                    <a:lnTo>
                      <a:pt x="2538" y="29180"/>
                    </a:lnTo>
                    <a:lnTo>
                      <a:pt x="2382" y="29724"/>
                    </a:lnTo>
                    <a:lnTo>
                      <a:pt x="2211" y="30285"/>
                    </a:lnTo>
                    <a:lnTo>
                      <a:pt x="2040" y="30830"/>
                    </a:lnTo>
                    <a:lnTo>
                      <a:pt x="1869" y="31359"/>
                    </a:lnTo>
                    <a:lnTo>
                      <a:pt x="1666" y="31904"/>
                    </a:lnTo>
                    <a:lnTo>
                      <a:pt x="1464" y="32449"/>
                    </a:lnTo>
                    <a:lnTo>
                      <a:pt x="1246" y="32979"/>
                    </a:lnTo>
                    <a:lnTo>
                      <a:pt x="1028" y="33508"/>
                    </a:lnTo>
                    <a:lnTo>
                      <a:pt x="779" y="34038"/>
                    </a:lnTo>
                    <a:lnTo>
                      <a:pt x="529" y="34567"/>
                    </a:lnTo>
                    <a:lnTo>
                      <a:pt x="265" y="35081"/>
                    </a:lnTo>
                    <a:lnTo>
                      <a:pt x="0" y="35595"/>
                    </a:lnTo>
                    <a:lnTo>
                      <a:pt x="763" y="35112"/>
                    </a:lnTo>
                    <a:lnTo>
                      <a:pt x="1510" y="34614"/>
                    </a:lnTo>
                    <a:lnTo>
                      <a:pt x="2258" y="34084"/>
                    </a:lnTo>
                    <a:lnTo>
                      <a:pt x="2990" y="33508"/>
                    </a:lnTo>
                    <a:lnTo>
                      <a:pt x="3706" y="32916"/>
                    </a:lnTo>
                    <a:lnTo>
                      <a:pt x="4422" y="32294"/>
                    </a:lnTo>
                    <a:lnTo>
                      <a:pt x="5107" y="31624"/>
                    </a:lnTo>
                    <a:lnTo>
                      <a:pt x="5792" y="30939"/>
                    </a:lnTo>
                    <a:lnTo>
                      <a:pt x="6151" y="30550"/>
                    </a:lnTo>
                    <a:lnTo>
                      <a:pt x="6509" y="30176"/>
                    </a:lnTo>
                    <a:lnTo>
                      <a:pt x="7178" y="29382"/>
                    </a:lnTo>
                    <a:lnTo>
                      <a:pt x="7817" y="28588"/>
                    </a:lnTo>
                    <a:lnTo>
                      <a:pt x="8408" y="27778"/>
                    </a:lnTo>
                    <a:lnTo>
                      <a:pt x="8969" y="26968"/>
                    </a:lnTo>
                    <a:lnTo>
                      <a:pt x="9498" y="26143"/>
                    </a:lnTo>
                    <a:lnTo>
                      <a:pt x="9996" y="25287"/>
                    </a:lnTo>
                    <a:lnTo>
                      <a:pt x="10448" y="24446"/>
                    </a:lnTo>
                    <a:lnTo>
                      <a:pt x="10868" y="23574"/>
                    </a:lnTo>
                    <a:lnTo>
                      <a:pt x="11273" y="22718"/>
                    </a:lnTo>
                    <a:lnTo>
                      <a:pt x="11631" y="21830"/>
                    </a:lnTo>
                    <a:lnTo>
                      <a:pt x="11974" y="20943"/>
                    </a:lnTo>
                    <a:lnTo>
                      <a:pt x="12270" y="20055"/>
                    </a:lnTo>
                    <a:lnTo>
                      <a:pt x="12550" y="19152"/>
                    </a:lnTo>
                    <a:lnTo>
                      <a:pt x="12799" y="18233"/>
                    </a:lnTo>
                    <a:lnTo>
                      <a:pt x="13017" y="17315"/>
                    </a:lnTo>
                    <a:lnTo>
                      <a:pt x="13204" y="16396"/>
                    </a:lnTo>
                    <a:lnTo>
                      <a:pt x="13375" y="15477"/>
                    </a:lnTo>
                    <a:lnTo>
                      <a:pt x="13515" y="14543"/>
                    </a:lnTo>
                    <a:lnTo>
                      <a:pt x="13624" y="13609"/>
                    </a:lnTo>
                    <a:lnTo>
                      <a:pt x="13718" y="12675"/>
                    </a:lnTo>
                    <a:lnTo>
                      <a:pt x="13796" y="11725"/>
                    </a:lnTo>
                    <a:lnTo>
                      <a:pt x="13842" y="10775"/>
                    </a:lnTo>
                    <a:lnTo>
                      <a:pt x="13874" y="9841"/>
                    </a:lnTo>
                    <a:lnTo>
                      <a:pt x="13874" y="8891"/>
                    </a:lnTo>
                    <a:lnTo>
                      <a:pt x="13874" y="7941"/>
                    </a:lnTo>
                    <a:lnTo>
                      <a:pt x="13842" y="6991"/>
                    </a:lnTo>
                    <a:lnTo>
                      <a:pt x="13780" y="6041"/>
                    </a:lnTo>
                    <a:lnTo>
                      <a:pt x="13718" y="5092"/>
                    </a:lnTo>
                    <a:lnTo>
                      <a:pt x="13640" y="4142"/>
                    </a:lnTo>
                    <a:lnTo>
                      <a:pt x="13531" y="3192"/>
                    </a:lnTo>
                    <a:lnTo>
                      <a:pt x="13422" y="2242"/>
                    </a:lnTo>
                    <a:lnTo>
                      <a:pt x="12581" y="2164"/>
                    </a:lnTo>
                    <a:lnTo>
                      <a:pt x="11740" y="2087"/>
                    </a:lnTo>
                    <a:lnTo>
                      <a:pt x="10900" y="1978"/>
                    </a:lnTo>
                    <a:lnTo>
                      <a:pt x="10074" y="1884"/>
                    </a:lnTo>
                    <a:lnTo>
                      <a:pt x="9234" y="1760"/>
                    </a:lnTo>
                    <a:lnTo>
                      <a:pt x="8408" y="1635"/>
                    </a:lnTo>
                    <a:lnTo>
                      <a:pt x="6773" y="1355"/>
                    </a:lnTo>
                    <a:lnTo>
                      <a:pt x="5138" y="1059"/>
                    </a:lnTo>
                    <a:lnTo>
                      <a:pt x="3535" y="732"/>
                    </a:lnTo>
                    <a:lnTo>
                      <a:pt x="1962" y="374"/>
                    </a:lnTo>
                    <a:lnTo>
                      <a:pt x="40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1965025" y="2464596"/>
                <a:ext cx="202630" cy="519865"/>
              </a:xfrm>
              <a:custGeom>
                <a:rect b="b" l="l" r="r" t="t"/>
                <a:pathLst>
                  <a:path extrusionOk="0" h="35595" w="13874">
                    <a:moveTo>
                      <a:pt x="13874" y="0"/>
                    </a:moveTo>
                    <a:lnTo>
                      <a:pt x="13111" y="483"/>
                    </a:lnTo>
                    <a:lnTo>
                      <a:pt x="12364" y="981"/>
                    </a:lnTo>
                    <a:lnTo>
                      <a:pt x="11616" y="1526"/>
                    </a:lnTo>
                    <a:lnTo>
                      <a:pt x="10884" y="2087"/>
                    </a:lnTo>
                    <a:lnTo>
                      <a:pt x="10168" y="2678"/>
                    </a:lnTo>
                    <a:lnTo>
                      <a:pt x="9467" y="3301"/>
                    </a:lnTo>
                    <a:lnTo>
                      <a:pt x="8767" y="3971"/>
                    </a:lnTo>
                    <a:lnTo>
                      <a:pt x="8082" y="4656"/>
                    </a:lnTo>
                    <a:lnTo>
                      <a:pt x="7724" y="5045"/>
                    </a:lnTo>
                    <a:lnTo>
                      <a:pt x="7365" y="5419"/>
                    </a:lnTo>
                    <a:lnTo>
                      <a:pt x="6696" y="6213"/>
                    </a:lnTo>
                    <a:lnTo>
                      <a:pt x="6073" y="7007"/>
                    </a:lnTo>
                    <a:lnTo>
                      <a:pt x="5466" y="7817"/>
                    </a:lnTo>
                    <a:lnTo>
                      <a:pt x="4905" y="8626"/>
                    </a:lnTo>
                    <a:lnTo>
                      <a:pt x="4376" y="9467"/>
                    </a:lnTo>
                    <a:lnTo>
                      <a:pt x="3893" y="10308"/>
                    </a:lnTo>
                    <a:lnTo>
                      <a:pt x="3426" y="11149"/>
                    </a:lnTo>
                    <a:lnTo>
                      <a:pt x="3006" y="12021"/>
                    </a:lnTo>
                    <a:lnTo>
                      <a:pt x="2601" y="12893"/>
                    </a:lnTo>
                    <a:lnTo>
                      <a:pt x="2243" y="13765"/>
                    </a:lnTo>
                    <a:lnTo>
                      <a:pt x="1916" y="14652"/>
                    </a:lnTo>
                    <a:lnTo>
                      <a:pt x="1604" y="15555"/>
                    </a:lnTo>
                    <a:lnTo>
                      <a:pt x="1340" y="16443"/>
                    </a:lnTo>
                    <a:lnTo>
                      <a:pt x="1090" y="17361"/>
                    </a:lnTo>
                    <a:lnTo>
                      <a:pt x="872" y="18280"/>
                    </a:lnTo>
                    <a:lnTo>
                      <a:pt x="670" y="19199"/>
                    </a:lnTo>
                    <a:lnTo>
                      <a:pt x="514" y="20117"/>
                    </a:lnTo>
                    <a:lnTo>
                      <a:pt x="359" y="21052"/>
                    </a:lnTo>
                    <a:lnTo>
                      <a:pt x="250" y="21986"/>
                    </a:lnTo>
                    <a:lnTo>
                      <a:pt x="156" y="22920"/>
                    </a:lnTo>
                    <a:lnTo>
                      <a:pt x="78" y="23870"/>
                    </a:lnTo>
                    <a:lnTo>
                      <a:pt x="32" y="24820"/>
                    </a:lnTo>
                    <a:lnTo>
                      <a:pt x="1" y="25754"/>
                    </a:lnTo>
                    <a:lnTo>
                      <a:pt x="1" y="26704"/>
                    </a:lnTo>
                    <a:lnTo>
                      <a:pt x="16" y="27654"/>
                    </a:lnTo>
                    <a:lnTo>
                      <a:pt x="47" y="28604"/>
                    </a:lnTo>
                    <a:lnTo>
                      <a:pt x="94" y="29553"/>
                    </a:lnTo>
                    <a:lnTo>
                      <a:pt x="156" y="30503"/>
                    </a:lnTo>
                    <a:lnTo>
                      <a:pt x="250" y="31453"/>
                    </a:lnTo>
                    <a:lnTo>
                      <a:pt x="343" y="32403"/>
                    </a:lnTo>
                    <a:lnTo>
                      <a:pt x="452" y="33353"/>
                    </a:lnTo>
                    <a:lnTo>
                      <a:pt x="1293" y="33430"/>
                    </a:lnTo>
                    <a:lnTo>
                      <a:pt x="2134" y="33508"/>
                    </a:lnTo>
                    <a:lnTo>
                      <a:pt x="2975" y="33617"/>
                    </a:lnTo>
                    <a:lnTo>
                      <a:pt x="3800" y="33726"/>
                    </a:lnTo>
                    <a:lnTo>
                      <a:pt x="4641" y="33835"/>
                    </a:lnTo>
                    <a:lnTo>
                      <a:pt x="5466" y="33960"/>
                    </a:lnTo>
                    <a:lnTo>
                      <a:pt x="7101" y="34240"/>
                    </a:lnTo>
                    <a:lnTo>
                      <a:pt x="8736" y="34536"/>
                    </a:lnTo>
                    <a:lnTo>
                      <a:pt x="10339" y="34878"/>
                    </a:lnTo>
                    <a:lnTo>
                      <a:pt x="11912" y="35221"/>
                    </a:lnTo>
                    <a:lnTo>
                      <a:pt x="13469" y="35595"/>
                    </a:lnTo>
                    <a:lnTo>
                      <a:pt x="13173" y="34552"/>
                    </a:lnTo>
                    <a:lnTo>
                      <a:pt x="12877" y="33477"/>
                    </a:lnTo>
                    <a:lnTo>
                      <a:pt x="12597" y="32418"/>
                    </a:lnTo>
                    <a:lnTo>
                      <a:pt x="12317" y="31328"/>
                    </a:lnTo>
                    <a:lnTo>
                      <a:pt x="12052" y="30238"/>
                    </a:lnTo>
                    <a:lnTo>
                      <a:pt x="11788" y="29133"/>
                    </a:lnTo>
                    <a:lnTo>
                      <a:pt x="11554" y="28012"/>
                    </a:lnTo>
                    <a:lnTo>
                      <a:pt x="11336" y="26891"/>
                    </a:lnTo>
                    <a:lnTo>
                      <a:pt x="11118" y="25770"/>
                    </a:lnTo>
                    <a:lnTo>
                      <a:pt x="10931" y="24633"/>
                    </a:lnTo>
                    <a:lnTo>
                      <a:pt x="10760" y="23496"/>
                    </a:lnTo>
                    <a:lnTo>
                      <a:pt x="10604" y="22360"/>
                    </a:lnTo>
                    <a:lnTo>
                      <a:pt x="10464" y="21207"/>
                    </a:lnTo>
                    <a:lnTo>
                      <a:pt x="10371" y="20055"/>
                    </a:lnTo>
                    <a:lnTo>
                      <a:pt x="10277" y="18903"/>
                    </a:lnTo>
                    <a:lnTo>
                      <a:pt x="10215" y="17751"/>
                    </a:lnTo>
                    <a:lnTo>
                      <a:pt x="10184" y="16599"/>
                    </a:lnTo>
                    <a:lnTo>
                      <a:pt x="10184" y="15462"/>
                    </a:lnTo>
                    <a:lnTo>
                      <a:pt x="10215" y="14310"/>
                    </a:lnTo>
                    <a:lnTo>
                      <a:pt x="10277" y="13173"/>
                    </a:lnTo>
                    <a:lnTo>
                      <a:pt x="10355" y="12021"/>
                    </a:lnTo>
                    <a:lnTo>
                      <a:pt x="10480" y="10884"/>
                    </a:lnTo>
                    <a:lnTo>
                      <a:pt x="10651" y="9763"/>
                    </a:lnTo>
                    <a:lnTo>
                      <a:pt x="10744" y="9202"/>
                    </a:lnTo>
                    <a:lnTo>
                      <a:pt x="10838" y="8642"/>
                    </a:lnTo>
                    <a:lnTo>
                      <a:pt x="10947" y="8081"/>
                    </a:lnTo>
                    <a:lnTo>
                      <a:pt x="11071" y="7521"/>
                    </a:lnTo>
                    <a:lnTo>
                      <a:pt x="11211" y="6960"/>
                    </a:lnTo>
                    <a:lnTo>
                      <a:pt x="11352" y="6415"/>
                    </a:lnTo>
                    <a:lnTo>
                      <a:pt x="11492" y="5870"/>
                    </a:lnTo>
                    <a:lnTo>
                      <a:pt x="11663" y="5310"/>
                    </a:lnTo>
                    <a:lnTo>
                      <a:pt x="11834" y="4765"/>
                    </a:lnTo>
                    <a:lnTo>
                      <a:pt x="12021" y="4235"/>
                    </a:lnTo>
                    <a:lnTo>
                      <a:pt x="12208" y="3690"/>
                    </a:lnTo>
                    <a:lnTo>
                      <a:pt x="12410" y="3145"/>
                    </a:lnTo>
                    <a:lnTo>
                      <a:pt x="12628" y="2616"/>
                    </a:lnTo>
                    <a:lnTo>
                      <a:pt x="12862" y="2087"/>
                    </a:lnTo>
                    <a:lnTo>
                      <a:pt x="13095" y="1557"/>
                    </a:lnTo>
                    <a:lnTo>
                      <a:pt x="13345" y="1043"/>
                    </a:lnTo>
                    <a:lnTo>
                      <a:pt x="13609" y="514"/>
                    </a:lnTo>
                    <a:lnTo>
                      <a:pt x="1387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2664531" y="2435035"/>
                <a:ext cx="202644" cy="519865"/>
              </a:xfrm>
              <a:custGeom>
                <a:rect b="b" l="l" r="r" t="t"/>
                <a:pathLst>
                  <a:path extrusionOk="0" h="35595" w="13875">
                    <a:moveTo>
                      <a:pt x="406" y="0"/>
                    </a:moveTo>
                    <a:lnTo>
                      <a:pt x="702" y="1043"/>
                    </a:lnTo>
                    <a:lnTo>
                      <a:pt x="997" y="2118"/>
                    </a:lnTo>
                    <a:lnTo>
                      <a:pt x="1278" y="3176"/>
                    </a:lnTo>
                    <a:lnTo>
                      <a:pt x="1558" y="4266"/>
                    </a:lnTo>
                    <a:lnTo>
                      <a:pt x="1823" y="5356"/>
                    </a:lnTo>
                    <a:lnTo>
                      <a:pt x="2072" y="6462"/>
                    </a:lnTo>
                    <a:lnTo>
                      <a:pt x="2321" y="7583"/>
                    </a:lnTo>
                    <a:lnTo>
                      <a:pt x="2539" y="8704"/>
                    </a:lnTo>
                    <a:lnTo>
                      <a:pt x="2757" y="9825"/>
                    </a:lnTo>
                    <a:lnTo>
                      <a:pt x="2944" y="10962"/>
                    </a:lnTo>
                    <a:lnTo>
                      <a:pt x="3115" y="12098"/>
                    </a:lnTo>
                    <a:lnTo>
                      <a:pt x="3271" y="13235"/>
                    </a:lnTo>
                    <a:lnTo>
                      <a:pt x="3395" y="14387"/>
                    </a:lnTo>
                    <a:lnTo>
                      <a:pt x="3504" y="15540"/>
                    </a:lnTo>
                    <a:lnTo>
                      <a:pt x="3598" y="16692"/>
                    </a:lnTo>
                    <a:lnTo>
                      <a:pt x="3644" y="17844"/>
                    </a:lnTo>
                    <a:lnTo>
                      <a:pt x="3676" y="18996"/>
                    </a:lnTo>
                    <a:lnTo>
                      <a:pt x="3691" y="20133"/>
                    </a:lnTo>
                    <a:lnTo>
                      <a:pt x="3660" y="21285"/>
                    </a:lnTo>
                    <a:lnTo>
                      <a:pt x="3598" y="22437"/>
                    </a:lnTo>
                    <a:lnTo>
                      <a:pt x="3504" y="23574"/>
                    </a:lnTo>
                    <a:lnTo>
                      <a:pt x="3380" y="24711"/>
                    </a:lnTo>
                    <a:lnTo>
                      <a:pt x="3224" y="25832"/>
                    </a:lnTo>
                    <a:lnTo>
                      <a:pt x="3131" y="26392"/>
                    </a:lnTo>
                    <a:lnTo>
                      <a:pt x="3037" y="26953"/>
                    </a:lnTo>
                    <a:lnTo>
                      <a:pt x="2913" y="27513"/>
                    </a:lnTo>
                    <a:lnTo>
                      <a:pt x="2804" y="28074"/>
                    </a:lnTo>
                    <a:lnTo>
                      <a:pt x="2663" y="28634"/>
                    </a:lnTo>
                    <a:lnTo>
                      <a:pt x="2523" y="29179"/>
                    </a:lnTo>
                    <a:lnTo>
                      <a:pt x="2368" y="29724"/>
                    </a:lnTo>
                    <a:lnTo>
                      <a:pt x="2212" y="30285"/>
                    </a:lnTo>
                    <a:lnTo>
                      <a:pt x="2041" y="30830"/>
                    </a:lnTo>
                    <a:lnTo>
                      <a:pt x="1854" y="31359"/>
                    </a:lnTo>
                    <a:lnTo>
                      <a:pt x="1667" y="31904"/>
                    </a:lnTo>
                    <a:lnTo>
                      <a:pt x="1465" y="32449"/>
                    </a:lnTo>
                    <a:lnTo>
                      <a:pt x="1247" y="32979"/>
                    </a:lnTo>
                    <a:lnTo>
                      <a:pt x="1013" y="33508"/>
                    </a:lnTo>
                    <a:lnTo>
                      <a:pt x="779" y="34037"/>
                    </a:lnTo>
                    <a:lnTo>
                      <a:pt x="530" y="34551"/>
                    </a:lnTo>
                    <a:lnTo>
                      <a:pt x="266" y="35081"/>
                    </a:lnTo>
                    <a:lnTo>
                      <a:pt x="1" y="35595"/>
                    </a:lnTo>
                    <a:lnTo>
                      <a:pt x="764" y="35112"/>
                    </a:lnTo>
                    <a:lnTo>
                      <a:pt x="1511" y="34614"/>
                    </a:lnTo>
                    <a:lnTo>
                      <a:pt x="2259" y="34084"/>
                    </a:lnTo>
                    <a:lnTo>
                      <a:pt x="2990" y="33508"/>
                    </a:lnTo>
                    <a:lnTo>
                      <a:pt x="3707" y="32916"/>
                    </a:lnTo>
                    <a:lnTo>
                      <a:pt x="4407" y="32294"/>
                    </a:lnTo>
                    <a:lnTo>
                      <a:pt x="5108" y="31624"/>
                    </a:lnTo>
                    <a:lnTo>
                      <a:pt x="5793" y="30939"/>
                    </a:lnTo>
                    <a:lnTo>
                      <a:pt x="6151" y="30550"/>
                    </a:lnTo>
                    <a:lnTo>
                      <a:pt x="6494" y="30176"/>
                    </a:lnTo>
                    <a:lnTo>
                      <a:pt x="7163" y="29382"/>
                    </a:lnTo>
                    <a:lnTo>
                      <a:pt x="7802" y="28588"/>
                    </a:lnTo>
                    <a:lnTo>
                      <a:pt x="8409" y="27778"/>
                    </a:lnTo>
                    <a:lnTo>
                      <a:pt x="8970" y="26968"/>
                    </a:lnTo>
                    <a:lnTo>
                      <a:pt x="9499" y="26128"/>
                    </a:lnTo>
                    <a:lnTo>
                      <a:pt x="9982" y="25287"/>
                    </a:lnTo>
                    <a:lnTo>
                      <a:pt x="10449" y="24446"/>
                    </a:lnTo>
                    <a:lnTo>
                      <a:pt x="10869" y="23574"/>
                    </a:lnTo>
                    <a:lnTo>
                      <a:pt x="11258" y="22718"/>
                    </a:lnTo>
                    <a:lnTo>
                      <a:pt x="11632" y="21830"/>
                    </a:lnTo>
                    <a:lnTo>
                      <a:pt x="11959" y="20943"/>
                    </a:lnTo>
                    <a:lnTo>
                      <a:pt x="12271" y="20055"/>
                    </a:lnTo>
                    <a:lnTo>
                      <a:pt x="12535" y="19152"/>
                    </a:lnTo>
                    <a:lnTo>
                      <a:pt x="12784" y="18233"/>
                    </a:lnTo>
                    <a:lnTo>
                      <a:pt x="13002" y="17315"/>
                    </a:lnTo>
                    <a:lnTo>
                      <a:pt x="13205" y="16396"/>
                    </a:lnTo>
                    <a:lnTo>
                      <a:pt x="13361" y="15477"/>
                    </a:lnTo>
                    <a:lnTo>
                      <a:pt x="13501" y="14543"/>
                    </a:lnTo>
                    <a:lnTo>
                      <a:pt x="13625" y="13609"/>
                    </a:lnTo>
                    <a:lnTo>
                      <a:pt x="13719" y="12675"/>
                    </a:lnTo>
                    <a:lnTo>
                      <a:pt x="13796" y="11725"/>
                    </a:lnTo>
                    <a:lnTo>
                      <a:pt x="13843" y="10775"/>
                    </a:lnTo>
                    <a:lnTo>
                      <a:pt x="13874" y="9841"/>
                    </a:lnTo>
                    <a:lnTo>
                      <a:pt x="13874" y="8891"/>
                    </a:lnTo>
                    <a:lnTo>
                      <a:pt x="13859" y="7941"/>
                    </a:lnTo>
                    <a:lnTo>
                      <a:pt x="13828" y="6991"/>
                    </a:lnTo>
                    <a:lnTo>
                      <a:pt x="13781" y="6041"/>
                    </a:lnTo>
                    <a:lnTo>
                      <a:pt x="13719" y="5092"/>
                    </a:lnTo>
                    <a:lnTo>
                      <a:pt x="13625" y="4142"/>
                    </a:lnTo>
                    <a:lnTo>
                      <a:pt x="13532" y="3192"/>
                    </a:lnTo>
                    <a:lnTo>
                      <a:pt x="13407" y="2242"/>
                    </a:lnTo>
                    <a:lnTo>
                      <a:pt x="12566" y="2164"/>
                    </a:lnTo>
                    <a:lnTo>
                      <a:pt x="11741" y="2086"/>
                    </a:lnTo>
                    <a:lnTo>
                      <a:pt x="10900" y="1977"/>
                    </a:lnTo>
                    <a:lnTo>
                      <a:pt x="10060" y="1868"/>
                    </a:lnTo>
                    <a:lnTo>
                      <a:pt x="9234" y="1760"/>
                    </a:lnTo>
                    <a:lnTo>
                      <a:pt x="8409" y="1635"/>
                    </a:lnTo>
                    <a:lnTo>
                      <a:pt x="6759" y="1355"/>
                    </a:lnTo>
                    <a:lnTo>
                      <a:pt x="5139" y="1059"/>
                    </a:lnTo>
                    <a:lnTo>
                      <a:pt x="3535" y="716"/>
                    </a:lnTo>
                    <a:lnTo>
                      <a:pt x="1947" y="374"/>
                    </a:lnTo>
                    <a:lnTo>
                      <a:pt x="406"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2622469" y="1759627"/>
                <a:ext cx="202630" cy="519865"/>
              </a:xfrm>
              <a:custGeom>
                <a:rect b="b" l="l" r="r" t="t"/>
                <a:pathLst>
                  <a:path extrusionOk="0" h="35595" w="13874">
                    <a:moveTo>
                      <a:pt x="13874" y="0"/>
                    </a:moveTo>
                    <a:lnTo>
                      <a:pt x="13111" y="483"/>
                    </a:lnTo>
                    <a:lnTo>
                      <a:pt x="12363" y="981"/>
                    </a:lnTo>
                    <a:lnTo>
                      <a:pt x="11616" y="1510"/>
                    </a:lnTo>
                    <a:lnTo>
                      <a:pt x="10884" y="2087"/>
                    </a:lnTo>
                    <a:lnTo>
                      <a:pt x="10168" y="2678"/>
                    </a:lnTo>
                    <a:lnTo>
                      <a:pt x="9452" y="3301"/>
                    </a:lnTo>
                    <a:lnTo>
                      <a:pt x="8767" y="3971"/>
                    </a:lnTo>
                    <a:lnTo>
                      <a:pt x="8081" y="4656"/>
                    </a:lnTo>
                    <a:lnTo>
                      <a:pt x="7723" y="5045"/>
                    </a:lnTo>
                    <a:lnTo>
                      <a:pt x="7365" y="5419"/>
                    </a:lnTo>
                    <a:lnTo>
                      <a:pt x="6696" y="6213"/>
                    </a:lnTo>
                    <a:lnTo>
                      <a:pt x="6057" y="7007"/>
                    </a:lnTo>
                    <a:lnTo>
                      <a:pt x="5466" y="7817"/>
                    </a:lnTo>
                    <a:lnTo>
                      <a:pt x="4905" y="8626"/>
                    </a:lnTo>
                    <a:lnTo>
                      <a:pt x="4376" y="9452"/>
                    </a:lnTo>
                    <a:lnTo>
                      <a:pt x="3877" y="10308"/>
                    </a:lnTo>
                    <a:lnTo>
                      <a:pt x="3426" y="11149"/>
                    </a:lnTo>
                    <a:lnTo>
                      <a:pt x="2990" y="12021"/>
                    </a:lnTo>
                    <a:lnTo>
                      <a:pt x="2601" y="12877"/>
                    </a:lnTo>
                    <a:lnTo>
                      <a:pt x="2242" y="13765"/>
                    </a:lnTo>
                    <a:lnTo>
                      <a:pt x="1900" y="14652"/>
                    </a:lnTo>
                    <a:lnTo>
                      <a:pt x="1604" y="15540"/>
                    </a:lnTo>
                    <a:lnTo>
                      <a:pt x="1324" y="16443"/>
                    </a:lnTo>
                    <a:lnTo>
                      <a:pt x="1075" y="17361"/>
                    </a:lnTo>
                    <a:lnTo>
                      <a:pt x="857" y="18280"/>
                    </a:lnTo>
                    <a:lnTo>
                      <a:pt x="670" y="19199"/>
                    </a:lnTo>
                    <a:lnTo>
                      <a:pt x="499" y="20117"/>
                    </a:lnTo>
                    <a:lnTo>
                      <a:pt x="358" y="21052"/>
                    </a:lnTo>
                    <a:lnTo>
                      <a:pt x="249" y="21986"/>
                    </a:lnTo>
                    <a:lnTo>
                      <a:pt x="156" y="22920"/>
                    </a:lnTo>
                    <a:lnTo>
                      <a:pt x="78" y="23870"/>
                    </a:lnTo>
                    <a:lnTo>
                      <a:pt x="31" y="24820"/>
                    </a:lnTo>
                    <a:lnTo>
                      <a:pt x="0" y="25754"/>
                    </a:lnTo>
                    <a:lnTo>
                      <a:pt x="0" y="26704"/>
                    </a:lnTo>
                    <a:lnTo>
                      <a:pt x="0" y="27654"/>
                    </a:lnTo>
                    <a:lnTo>
                      <a:pt x="31" y="28603"/>
                    </a:lnTo>
                    <a:lnTo>
                      <a:pt x="94" y="29553"/>
                    </a:lnTo>
                    <a:lnTo>
                      <a:pt x="156" y="30503"/>
                    </a:lnTo>
                    <a:lnTo>
                      <a:pt x="234" y="31453"/>
                    </a:lnTo>
                    <a:lnTo>
                      <a:pt x="343" y="32403"/>
                    </a:lnTo>
                    <a:lnTo>
                      <a:pt x="452" y="33353"/>
                    </a:lnTo>
                    <a:lnTo>
                      <a:pt x="1293" y="33430"/>
                    </a:lnTo>
                    <a:lnTo>
                      <a:pt x="2133" y="33508"/>
                    </a:lnTo>
                    <a:lnTo>
                      <a:pt x="2974" y="33617"/>
                    </a:lnTo>
                    <a:lnTo>
                      <a:pt x="3800" y="33711"/>
                    </a:lnTo>
                    <a:lnTo>
                      <a:pt x="4625" y="33835"/>
                    </a:lnTo>
                    <a:lnTo>
                      <a:pt x="5466" y="33960"/>
                    </a:lnTo>
                    <a:lnTo>
                      <a:pt x="7101" y="34240"/>
                    </a:lnTo>
                    <a:lnTo>
                      <a:pt x="8720" y="34536"/>
                    </a:lnTo>
                    <a:lnTo>
                      <a:pt x="10324" y="34878"/>
                    </a:lnTo>
                    <a:lnTo>
                      <a:pt x="11912" y="35221"/>
                    </a:lnTo>
                    <a:lnTo>
                      <a:pt x="13469" y="35595"/>
                    </a:lnTo>
                    <a:lnTo>
                      <a:pt x="13173" y="34536"/>
                    </a:lnTo>
                    <a:lnTo>
                      <a:pt x="12877" y="33477"/>
                    </a:lnTo>
                    <a:lnTo>
                      <a:pt x="12581" y="32418"/>
                    </a:lnTo>
                    <a:lnTo>
                      <a:pt x="12301" y="31328"/>
                    </a:lnTo>
                    <a:lnTo>
                      <a:pt x="12036" y="30238"/>
                    </a:lnTo>
                    <a:lnTo>
                      <a:pt x="11787" y="29133"/>
                    </a:lnTo>
                    <a:lnTo>
                      <a:pt x="11554" y="28012"/>
                    </a:lnTo>
                    <a:lnTo>
                      <a:pt x="11320" y="26891"/>
                    </a:lnTo>
                    <a:lnTo>
                      <a:pt x="11118" y="25770"/>
                    </a:lnTo>
                    <a:lnTo>
                      <a:pt x="10915" y="24633"/>
                    </a:lnTo>
                    <a:lnTo>
                      <a:pt x="10744" y="23496"/>
                    </a:lnTo>
                    <a:lnTo>
                      <a:pt x="10588" y="22344"/>
                    </a:lnTo>
                    <a:lnTo>
                      <a:pt x="10464" y="21207"/>
                    </a:lnTo>
                    <a:lnTo>
                      <a:pt x="10355" y="20055"/>
                    </a:lnTo>
                    <a:lnTo>
                      <a:pt x="10277" y="18903"/>
                    </a:lnTo>
                    <a:lnTo>
                      <a:pt x="10215" y="17751"/>
                    </a:lnTo>
                    <a:lnTo>
                      <a:pt x="10184" y="16598"/>
                    </a:lnTo>
                    <a:lnTo>
                      <a:pt x="10184" y="15462"/>
                    </a:lnTo>
                    <a:lnTo>
                      <a:pt x="10215" y="14310"/>
                    </a:lnTo>
                    <a:lnTo>
                      <a:pt x="10261" y="13157"/>
                    </a:lnTo>
                    <a:lnTo>
                      <a:pt x="10355" y="12021"/>
                    </a:lnTo>
                    <a:lnTo>
                      <a:pt x="10479" y="10884"/>
                    </a:lnTo>
                    <a:lnTo>
                      <a:pt x="10635" y="9763"/>
                    </a:lnTo>
                    <a:lnTo>
                      <a:pt x="10729" y="9202"/>
                    </a:lnTo>
                    <a:lnTo>
                      <a:pt x="10838" y="8642"/>
                    </a:lnTo>
                    <a:lnTo>
                      <a:pt x="10946" y="8081"/>
                    </a:lnTo>
                    <a:lnTo>
                      <a:pt x="11071" y="7521"/>
                    </a:lnTo>
                    <a:lnTo>
                      <a:pt x="11196" y="6960"/>
                    </a:lnTo>
                    <a:lnTo>
                      <a:pt x="11336" y="6415"/>
                    </a:lnTo>
                    <a:lnTo>
                      <a:pt x="11491" y="5870"/>
                    </a:lnTo>
                    <a:lnTo>
                      <a:pt x="11647" y="5310"/>
                    </a:lnTo>
                    <a:lnTo>
                      <a:pt x="11834" y="4765"/>
                    </a:lnTo>
                    <a:lnTo>
                      <a:pt x="12005" y="4235"/>
                    </a:lnTo>
                    <a:lnTo>
                      <a:pt x="12208" y="3690"/>
                    </a:lnTo>
                    <a:lnTo>
                      <a:pt x="12410" y="3145"/>
                    </a:lnTo>
                    <a:lnTo>
                      <a:pt x="12628" y="2616"/>
                    </a:lnTo>
                    <a:lnTo>
                      <a:pt x="12846" y="2087"/>
                    </a:lnTo>
                    <a:lnTo>
                      <a:pt x="13095" y="1557"/>
                    </a:lnTo>
                    <a:lnTo>
                      <a:pt x="13344" y="1028"/>
                    </a:lnTo>
                    <a:lnTo>
                      <a:pt x="13594" y="514"/>
                    </a:lnTo>
                    <a:lnTo>
                      <a:pt x="13874"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3338129" y="1730052"/>
                <a:ext cx="202863" cy="519880"/>
              </a:xfrm>
              <a:custGeom>
                <a:rect b="b" l="l" r="r" t="t"/>
                <a:pathLst>
                  <a:path extrusionOk="0" h="35596" w="13890">
                    <a:moveTo>
                      <a:pt x="405" y="1"/>
                    </a:moveTo>
                    <a:lnTo>
                      <a:pt x="716" y="1044"/>
                    </a:lnTo>
                    <a:lnTo>
                      <a:pt x="1012" y="2119"/>
                    </a:lnTo>
                    <a:lnTo>
                      <a:pt x="1293" y="3177"/>
                    </a:lnTo>
                    <a:lnTo>
                      <a:pt x="1573" y="4267"/>
                    </a:lnTo>
                    <a:lnTo>
                      <a:pt x="1838" y="5357"/>
                    </a:lnTo>
                    <a:lnTo>
                      <a:pt x="2087" y="6463"/>
                    </a:lnTo>
                    <a:lnTo>
                      <a:pt x="2336" y="7584"/>
                    </a:lnTo>
                    <a:lnTo>
                      <a:pt x="2554" y="8705"/>
                    </a:lnTo>
                    <a:lnTo>
                      <a:pt x="2756" y="9826"/>
                    </a:lnTo>
                    <a:lnTo>
                      <a:pt x="2959" y="10963"/>
                    </a:lnTo>
                    <a:lnTo>
                      <a:pt x="3130" y="12099"/>
                    </a:lnTo>
                    <a:lnTo>
                      <a:pt x="3286" y="13236"/>
                    </a:lnTo>
                    <a:lnTo>
                      <a:pt x="3410" y="14388"/>
                    </a:lnTo>
                    <a:lnTo>
                      <a:pt x="3519" y="15540"/>
                    </a:lnTo>
                    <a:lnTo>
                      <a:pt x="3597" y="16693"/>
                    </a:lnTo>
                    <a:lnTo>
                      <a:pt x="3659" y="17845"/>
                    </a:lnTo>
                    <a:lnTo>
                      <a:pt x="3690" y="18982"/>
                    </a:lnTo>
                    <a:lnTo>
                      <a:pt x="3690" y="20134"/>
                    </a:lnTo>
                    <a:lnTo>
                      <a:pt x="3675" y="21286"/>
                    </a:lnTo>
                    <a:lnTo>
                      <a:pt x="3613" y="22423"/>
                    </a:lnTo>
                    <a:lnTo>
                      <a:pt x="3519" y="23575"/>
                    </a:lnTo>
                    <a:lnTo>
                      <a:pt x="3395" y="24712"/>
                    </a:lnTo>
                    <a:lnTo>
                      <a:pt x="3239" y="25833"/>
                    </a:lnTo>
                    <a:lnTo>
                      <a:pt x="3145" y="26393"/>
                    </a:lnTo>
                    <a:lnTo>
                      <a:pt x="3036" y="26954"/>
                    </a:lnTo>
                    <a:lnTo>
                      <a:pt x="2927" y="27514"/>
                    </a:lnTo>
                    <a:lnTo>
                      <a:pt x="2803" y="28075"/>
                    </a:lnTo>
                    <a:lnTo>
                      <a:pt x="2678" y="28635"/>
                    </a:lnTo>
                    <a:lnTo>
                      <a:pt x="2538" y="29180"/>
                    </a:lnTo>
                    <a:lnTo>
                      <a:pt x="2383" y="29725"/>
                    </a:lnTo>
                    <a:lnTo>
                      <a:pt x="2227" y="30286"/>
                    </a:lnTo>
                    <a:lnTo>
                      <a:pt x="2056" y="30831"/>
                    </a:lnTo>
                    <a:lnTo>
                      <a:pt x="1869" y="31360"/>
                    </a:lnTo>
                    <a:lnTo>
                      <a:pt x="1666" y="31905"/>
                    </a:lnTo>
                    <a:lnTo>
                      <a:pt x="1464" y="32450"/>
                    </a:lnTo>
                    <a:lnTo>
                      <a:pt x="1261" y="32980"/>
                    </a:lnTo>
                    <a:lnTo>
                      <a:pt x="1028" y="33509"/>
                    </a:lnTo>
                    <a:lnTo>
                      <a:pt x="794" y="34038"/>
                    </a:lnTo>
                    <a:lnTo>
                      <a:pt x="545" y="34552"/>
                    </a:lnTo>
                    <a:lnTo>
                      <a:pt x="280" y="35082"/>
                    </a:lnTo>
                    <a:lnTo>
                      <a:pt x="0" y="35595"/>
                    </a:lnTo>
                    <a:lnTo>
                      <a:pt x="763" y="35113"/>
                    </a:lnTo>
                    <a:lnTo>
                      <a:pt x="1526" y="34615"/>
                    </a:lnTo>
                    <a:lnTo>
                      <a:pt x="2258" y="34070"/>
                    </a:lnTo>
                    <a:lnTo>
                      <a:pt x="2990" y="33509"/>
                    </a:lnTo>
                    <a:lnTo>
                      <a:pt x="3722" y="32917"/>
                    </a:lnTo>
                    <a:lnTo>
                      <a:pt x="4422" y="32295"/>
                    </a:lnTo>
                    <a:lnTo>
                      <a:pt x="5123" y="31625"/>
                    </a:lnTo>
                    <a:lnTo>
                      <a:pt x="5792" y="30940"/>
                    </a:lnTo>
                    <a:lnTo>
                      <a:pt x="6166" y="30551"/>
                    </a:lnTo>
                    <a:lnTo>
                      <a:pt x="6509" y="30177"/>
                    </a:lnTo>
                    <a:lnTo>
                      <a:pt x="7178" y="29383"/>
                    </a:lnTo>
                    <a:lnTo>
                      <a:pt x="7817" y="28589"/>
                    </a:lnTo>
                    <a:lnTo>
                      <a:pt x="8408" y="27779"/>
                    </a:lnTo>
                    <a:lnTo>
                      <a:pt x="8969" y="26969"/>
                    </a:lnTo>
                    <a:lnTo>
                      <a:pt x="9498" y="26129"/>
                    </a:lnTo>
                    <a:lnTo>
                      <a:pt x="9997" y="25288"/>
                    </a:lnTo>
                    <a:lnTo>
                      <a:pt x="10448" y="24447"/>
                    </a:lnTo>
                    <a:lnTo>
                      <a:pt x="10884" y="23575"/>
                    </a:lnTo>
                    <a:lnTo>
                      <a:pt x="11273" y="22703"/>
                    </a:lnTo>
                    <a:lnTo>
                      <a:pt x="11631" y="21831"/>
                    </a:lnTo>
                    <a:lnTo>
                      <a:pt x="11974" y="20943"/>
                    </a:lnTo>
                    <a:lnTo>
                      <a:pt x="12270" y="20040"/>
                    </a:lnTo>
                    <a:lnTo>
                      <a:pt x="12550" y="19137"/>
                    </a:lnTo>
                    <a:lnTo>
                      <a:pt x="12799" y="18234"/>
                    </a:lnTo>
                    <a:lnTo>
                      <a:pt x="13017" y="17316"/>
                    </a:lnTo>
                    <a:lnTo>
                      <a:pt x="13204" y="16397"/>
                    </a:lnTo>
                    <a:lnTo>
                      <a:pt x="13375" y="15478"/>
                    </a:lnTo>
                    <a:lnTo>
                      <a:pt x="13516" y="14544"/>
                    </a:lnTo>
                    <a:lnTo>
                      <a:pt x="13640" y="13610"/>
                    </a:lnTo>
                    <a:lnTo>
                      <a:pt x="13734" y="12660"/>
                    </a:lnTo>
                    <a:lnTo>
                      <a:pt x="13796" y="11726"/>
                    </a:lnTo>
                    <a:lnTo>
                      <a:pt x="13843" y="10776"/>
                    </a:lnTo>
                    <a:lnTo>
                      <a:pt x="13874" y="9842"/>
                    </a:lnTo>
                    <a:lnTo>
                      <a:pt x="13889" y="8892"/>
                    </a:lnTo>
                    <a:lnTo>
                      <a:pt x="13874" y="7942"/>
                    </a:lnTo>
                    <a:lnTo>
                      <a:pt x="13843" y="6992"/>
                    </a:lnTo>
                    <a:lnTo>
                      <a:pt x="13796" y="6042"/>
                    </a:lnTo>
                    <a:lnTo>
                      <a:pt x="13718" y="5093"/>
                    </a:lnTo>
                    <a:lnTo>
                      <a:pt x="13640" y="4143"/>
                    </a:lnTo>
                    <a:lnTo>
                      <a:pt x="13531" y="3193"/>
                    </a:lnTo>
                    <a:lnTo>
                      <a:pt x="13422" y="2243"/>
                    </a:lnTo>
                    <a:lnTo>
                      <a:pt x="12581" y="2165"/>
                    </a:lnTo>
                    <a:lnTo>
                      <a:pt x="11740" y="2087"/>
                    </a:lnTo>
                    <a:lnTo>
                      <a:pt x="10915" y="1978"/>
                    </a:lnTo>
                    <a:lnTo>
                      <a:pt x="10074" y="1869"/>
                    </a:lnTo>
                    <a:lnTo>
                      <a:pt x="9249" y="1760"/>
                    </a:lnTo>
                    <a:lnTo>
                      <a:pt x="8424" y="1636"/>
                    </a:lnTo>
                    <a:lnTo>
                      <a:pt x="6773" y="1356"/>
                    </a:lnTo>
                    <a:lnTo>
                      <a:pt x="5154" y="1060"/>
                    </a:lnTo>
                    <a:lnTo>
                      <a:pt x="3550" y="717"/>
                    </a:lnTo>
                    <a:lnTo>
                      <a:pt x="1962" y="375"/>
                    </a:lnTo>
                    <a:lnTo>
                      <a:pt x="40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2167640" y="2243783"/>
                <a:ext cx="519193" cy="220828"/>
              </a:xfrm>
              <a:custGeom>
                <a:rect b="b" l="l" r="r" t="t"/>
                <a:pathLst>
                  <a:path extrusionOk="0" h="15120" w="35549">
                    <a:moveTo>
                      <a:pt x="27966" y="0"/>
                    </a:moveTo>
                    <a:lnTo>
                      <a:pt x="27016" y="16"/>
                    </a:lnTo>
                    <a:lnTo>
                      <a:pt x="26066" y="47"/>
                    </a:lnTo>
                    <a:lnTo>
                      <a:pt x="25116" y="94"/>
                    </a:lnTo>
                    <a:lnTo>
                      <a:pt x="24167" y="156"/>
                    </a:lnTo>
                    <a:lnTo>
                      <a:pt x="23232" y="249"/>
                    </a:lnTo>
                    <a:lnTo>
                      <a:pt x="22283" y="374"/>
                    </a:lnTo>
                    <a:lnTo>
                      <a:pt x="21348" y="498"/>
                    </a:lnTo>
                    <a:lnTo>
                      <a:pt x="20430" y="670"/>
                    </a:lnTo>
                    <a:lnTo>
                      <a:pt x="19495" y="841"/>
                    </a:lnTo>
                    <a:lnTo>
                      <a:pt x="18592" y="1059"/>
                    </a:lnTo>
                    <a:lnTo>
                      <a:pt x="17674" y="1292"/>
                    </a:lnTo>
                    <a:lnTo>
                      <a:pt x="16771" y="1557"/>
                    </a:lnTo>
                    <a:lnTo>
                      <a:pt x="15867" y="1837"/>
                    </a:lnTo>
                    <a:lnTo>
                      <a:pt x="14980" y="2149"/>
                    </a:lnTo>
                    <a:lnTo>
                      <a:pt x="14108" y="2491"/>
                    </a:lnTo>
                    <a:lnTo>
                      <a:pt x="13236" y="2865"/>
                    </a:lnTo>
                    <a:lnTo>
                      <a:pt x="12364" y="3270"/>
                    </a:lnTo>
                    <a:lnTo>
                      <a:pt x="11523" y="3706"/>
                    </a:lnTo>
                    <a:lnTo>
                      <a:pt x="10682" y="4173"/>
                    </a:lnTo>
                    <a:lnTo>
                      <a:pt x="9842" y="4671"/>
                    </a:lnTo>
                    <a:lnTo>
                      <a:pt x="9032" y="5201"/>
                    </a:lnTo>
                    <a:lnTo>
                      <a:pt x="8222" y="5761"/>
                    </a:lnTo>
                    <a:lnTo>
                      <a:pt x="7428" y="6368"/>
                    </a:lnTo>
                    <a:lnTo>
                      <a:pt x="6650" y="6991"/>
                    </a:lnTo>
                    <a:lnTo>
                      <a:pt x="5887" y="7661"/>
                    </a:lnTo>
                    <a:lnTo>
                      <a:pt x="5139" y="8377"/>
                    </a:lnTo>
                    <a:lnTo>
                      <a:pt x="4766" y="8735"/>
                    </a:lnTo>
                    <a:lnTo>
                      <a:pt x="4392" y="9109"/>
                    </a:lnTo>
                    <a:lnTo>
                      <a:pt x="3738" y="9825"/>
                    </a:lnTo>
                    <a:lnTo>
                      <a:pt x="3115" y="10557"/>
                    </a:lnTo>
                    <a:lnTo>
                      <a:pt x="2523" y="11289"/>
                    </a:lnTo>
                    <a:lnTo>
                      <a:pt x="1947" y="12036"/>
                    </a:lnTo>
                    <a:lnTo>
                      <a:pt x="1418" y="12784"/>
                    </a:lnTo>
                    <a:lnTo>
                      <a:pt x="920" y="13562"/>
                    </a:lnTo>
                    <a:lnTo>
                      <a:pt x="453" y="14341"/>
                    </a:lnTo>
                    <a:lnTo>
                      <a:pt x="1" y="15119"/>
                    </a:lnTo>
                    <a:lnTo>
                      <a:pt x="1" y="15119"/>
                    </a:lnTo>
                    <a:lnTo>
                      <a:pt x="515" y="14823"/>
                    </a:lnTo>
                    <a:lnTo>
                      <a:pt x="1013" y="14543"/>
                    </a:lnTo>
                    <a:lnTo>
                      <a:pt x="1527" y="14263"/>
                    </a:lnTo>
                    <a:lnTo>
                      <a:pt x="2041" y="13998"/>
                    </a:lnTo>
                    <a:lnTo>
                      <a:pt x="2570" y="13749"/>
                    </a:lnTo>
                    <a:lnTo>
                      <a:pt x="3084" y="13515"/>
                    </a:lnTo>
                    <a:lnTo>
                      <a:pt x="3613" y="13282"/>
                    </a:lnTo>
                    <a:lnTo>
                      <a:pt x="4143" y="13064"/>
                    </a:lnTo>
                    <a:lnTo>
                      <a:pt x="4688" y="12861"/>
                    </a:lnTo>
                    <a:lnTo>
                      <a:pt x="5217" y="12659"/>
                    </a:lnTo>
                    <a:lnTo>
                      <a:pt x="5762" y="12472"/>
                    </a:lnTo>
                    <a:lnTo>
                      <a:pt x="6307" y="12301"/>
                    </a:lnTo>
                    <a:lnTo>
                      <a:pt x="6852" y="12130"/>
                    </a:lnTo>
                    <a:lnTo>
                      <a:pt x="7397" y="11974"/>
                    </a:lnTo>
                    <a:lnTo>
                      <a:pt x="7942" y="11834"/>
                    </a:lnTo>
                    <a:lnTo>
                      <a:pt x="8503" y="11694"/>
                    </a:lnTo>
                    <a:lnTo>
                      <a:pt x="9048" y="11569"/>
                    </a:lnTo>
                    <a:lnTo>
                      <a:pt x="9608" y="11445"/>
                    </a:lnTo>
                    <a:lnTo>
                      <a:pt x="10729" y="11242"/>
                    </a:lnTo>
                    <a:lnTo>
                      <a:pt x="11866" y="11055"/>
                    </a:lnTo>
                    <a:lnTo>
                      <a:pt x="13002" y="10915"/>
                    </a:lnTo>
                    <a:lnTo>
                      <a:pt x="14139" y="10806"/>
                    </a:lnTo>
                    <a:lnTo>
                      <a:pt x="15276" y="10728"/>
                    </a:lnTo>
                    <a:lnTo>
                      <a:pt x="16428" y="10682"/>
                    </a:lnTo>
                    <a:lnTo>
                      <a:pt x="17580" y="10666"/>
                    </a:lnTo>
                    <a:lnTo>
                      <a:pt x="18732" y="10666"/>
                    </a:lnTo>
                    <a:lnTo>
                      <a:pt x="19885" y="10697"/>
                    </a:lnTo>
                    <a:lnTo>
                      <a:pt x="21037" y="10759"/>
                    </a:lnTo>
                    <a:lnTo>
                      <a:pt x="22189" y="10837"/>
                    </a:lnTo>
                    <a:lnTo>
                      <a:pt x="23341" y="10931"/>
                    </a:lnTo>
                    <a:lnTo>
                      <a:pt x="24478" y="11055"/>
                    </a:lnTo>
                    <a:lnTo>
                      <a:pt x="25630" y="11195"/>
                    </a:lnTo>
                    <a:lnTo>
                      <a:pt x="26767" y="11351"/>
                    </a:lnTo>
                    <a:lnTo>
                      <a:pt x="27888" y="11522"/>
                    </a:lnTo>
                    <a:lnTo>
                      <a:pt x="29009" y="11709"/>
                    </a:lnTo>
                    <a:lnTo>
                      <a:pt x="30130" y="11912"/>
                    </a:lnTo>
                    <a:lnTo>
                      <a:pt x="31236" y="12130"/>
                    </a:lnTo>
                    <a:lnTo>
                      <a:pt x="32326" y="12363"/>
                    </a:lnTo>
                    <a:lnTo>
                      <a:pt x="33416" y="12597"/>
                    </a:lnTo>
                    <a:lnTo>
                      <a:pt x="34490" y="12846"/>
                    </a:lnTo>
                    <a:lnTo>
                      <a:pt x="35549" y="13095"/>
                    </a:lnTo>
                    <a:lnTo>
                      <a:pt x="35097" y="11569"/>
                    </a:lnTo>
                    <a:lnTo>
                      <a:pt x="34677" y="9996"/>
                    </a:lnTo>
                    <a:lnTo>
                      <a:pt x="34288" y="8408"/>
                    </a:lnTo>
                    <a:lnTo>
                      <a:pt x="33898" y="6804"/>
                    </a:lnTo>
                    <a:lnTo>
                      <a:pt x="33556" y="5170"/>
                    </a:lnTo>
                    <a:lnTo>
                      <a:pt x="33384" y="4344"/>
                    </a:lnTo>
                    <a:lnTo>
                      <a:pt x="33229" y="3535"/>
                    </a:lnTo>
                    <a:lnTo>
                      <a:pt x="33089" y="2694"/>
                    </a:lnTo>
                    <a:lnTo>
                      <a:pt x="32949" y="1869"/>
                    </a:lnTo>
                    <a:lnTo>
                      <a:pt x="32824" y="1043"/>
                    </a:lnTo>
                    <a:lnTo>
                      <a:pt x="32715" y="203"/>
                    </a:lnTo>
                    <a:lnTo>
                      <a:pt x="31765" y="125"/>
                    </a:lnTo>
                    <a:lnTo>
                      <a:pt x="30815" y="78"/>
                    </a:lnTo>
                    <a:lnTo>
                      <a:pt x="29866" y="31"/>
                    </a:lnTo>
                    <a:lnTo>
                      <a:pt x="28916"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2819169" y="2249917"/>
                <a:ext cx="518974" cy="220828"/>
              </a:xfrm>
              <a:custGeom>
                <a:rect b="b" l="l" r="r" t="t"/>
                <a:pathLst>
                  <a:path extrusionOk="0" h="15120" w="35534">
                    <a:moveTo>
                      <a:pt x="35533" y="0"/>
                    </a:moveTo>
                    <a:lnTo>
                      <a:pt x="35035" y="296"/>
                    </a:lnTo>
                    <a:lnTo>
                      <a:pt x="34521" y="577"/>
                    </a:lnTo>
                    <a:lnTo>
                      <a:pt x="34007" y="857"/>
                    </a:lnTo>
                    <a:lnTo>
                      <a:pt x="33493" y="1122"/>
                    </a:lnTo>
                    <a:lnTo>
                      <a:pt x="32980" y="1371"/>
                    </a:lnTo>
                    <a:lnTo>
                      <a:pt x="32450" y="1604"/>
                    </a:lnTo>
                    <a:lnTo>
                      <a:pt x="31921" y="1838"/>
                    </a:lnTo>
                    <a:lnTo>
                      <a:pt x="31391" y="2056"/>
                    </a:lnTo>
                    <a:lnTo>
                      <a:pt x="30862" y="2258"/>
                    </a:lnTo>
                    <a:lnTo>
                      <a:pt x="30317" y="2461"/>
                    </a:lnTo>
                    <a:lnTo>
                      <a:pt x="29788" y="2648"/>
                    </a:lnTo>
                    <a:lnTo>
                      <a:pt x="29243" y="2819"/>
                    </a:lnTo>
                    <a:lnTo>
                      <a:pt x="28698" y="2990"/>
                    </a:lnTo>
                    <a:lnTo>
                      <a:pt x="28153" y="3146"/>
                    </a:lnTo>
                    <a:lnTo>
                      <a:pt x="27592" y="3286"/>
                    </a:lnTo>
                    <a:lnTo>
                      <a:pt x="27047" y="3426"/>
                    </a:lnTo>
                    <a:lnTo>
                      <a:pt x="26487" y="3551"/>
                    </a:lnTo>
                    <a:lnTo>
                      <a:pt x="25926" y="3675"/>
                    </a:lnTo>
                    <a:lnTo>
                      <a:pt x="24805" y="3878"/>
                    </a:lnTo>
                    <a:lnTo>
                      <a:pt x="23684" y="4064"/>
                    </a:lnTo>
                    <a:lnTo>
                      <a:pt x="22547" y="4205"/>
                    </a:lnTo>
                    <a:lnTo>
                      <a:pt x="21411" y="4314"/>
                    </a:lnTo>
                    <a:lnTo>
                      <a:pt x="20258" y="4391"/>
                    </a:lnTo>
                    <a:lnTo>
                      <a:pt x="19106" y="4438"/>
                    </a:lnTo>
                    <a:lnTo>
                      <a:pt x="17969" y="4454"/>
                    </a:lnTo>
                    <a:lnTo>
                      <a:pt x="16817" y="4454"/>
                    </a:lnTo>
                    <a:lnTo>
                      <a:pt x="15665" y="4423"/>
                    </a:lnTo>
                    <a:lnTo>
                      <a:pt x="14497" y="4360"/>
                    </a:lnTo>
                    <a:lnTo>
                      <a:pt x="13361" y="4282"/>
                    </a:lnTo>
                    <a:lnTo>
                      <a:pt x="12208" y="4189"/>
                    </a:lnTo>
                    <a:lnTo>
                      <a:pt x="11056" y="4064"/>
                    </a:lnTo>
                    <a:lnTo>
                      <a:pt x="9919" y="3924"/>
                    </a:lnTo>
                    <a:lnTo>
                      <a:pt x="8783" y="3769"/>
                    </a:lnTo>
                    <a:lnTo>
                      <a:pt x="7646" y="3597"/>
                    </a:lnTo>
                    <a:lnTo>
                      <a:pt x="6525" y="3410"/>
                    </a:lnTo>
                    <a:lnTo>
                      <a:pt x="5420" y="3208"/>
                    </a:lnTo>
                    <a:lnTo>
                      <a:pt x="4314" y="2990"/>
                    </a:lnTo>
                    <a:lnTo>
                      <a:pt x="3208" y="2757"/>
                    </a:lnTo>
                    <a:lnTo>
                      <a:pt x="2134" y="2523"/>
                    </a:lnTo>
                    <a:lnTo>
                      <a:pt x="1060" y="2274"/>
                    </a:lnTo>
                    <a:lnTo>
                      <a:pt x="1" y="2025"/>
                    </a:lnTo>
                    <a:lnTo>
                      <a:pt x="1" y="2025"/>
                    </a:lnTo>
                    <a:lnTo>
                      <a:pt x="437" y="3551"/>
                    </a:lnTo>
                    <a:lnTo>
                      <a:pt x="857" y="5123"/>
                    </a:lnTo>
                    <a:lnTo>
                      <a:pt x="1262" y="6711"/>
                    </a:lnTo>
                    <a:lnTo>
                      <a:pt x="1636" y="8315"/>
                    </a:lnTo>
                    <a:lnTo>
                      <a:pt x="1994" y="9950"/>
                    </a:lnTo>
                    <a:lnTo>
                      <a:pt x="2150" y="10760"/>
                    </a:lnTo>
                    <a:lnTo>
                      <a:pt x="2305" y="11585"/>
                    </a:lnTo>
                    <a:lnTo>
                      <a:pt x="2446" y="12426"/>
                    </a:lnTo>
                    <a:lnTo>
                      <a:pt x="2586" y="13251"/>
                    </a:lnTo>
                    <a:lnTo>
                      <a:pt x="2710" y="14076"/>
                    </a:lnTo>
                    <a:lnTo>
                      <a:pt x="2819" y="14917"/>
                    </a:lnTo>
                    <a:lnTo>
                      <a:pt x="3769" y="14995"/>
                    </a:lnTo>
                    <a:lnTo>
                      <a:pt x="4719" y="15042"/>
                    </a:lnTo>
                    <a:lnTo>
                      <a:pt x="5684" y="15088"/>
                    </a:lnTo>
                    <a:lnTo>
                      <a:pt x="6634" y="15120"/>
                    </a:lnTo>
                    <a:lnTo>
                      <a:pt x="7584" y="15120"/>
                    </a:lnTo>
                    <a:lnTo>
                      <a:pt x="8534" y="15104"/>
                    </a:lnTo>
                    <a:lnTo>
                      <a:pt x="9483" y="15073"/>
                    </a:lnTo>
                    <a:lnTo>
                      <a:pt x="10433" y="15026"/>
                    </a:lnTo>
                    <a:lnTo>
                      <a:pt x="11368" y="14964"/>
                    </a:lnTo>
                    <a:lnTo>
                      <a:pt x="12317" y="14870"/>
                    </a:lnTo>
                    <a:lnTo>
                      <a:pt x="13252" y="14746"/>
                    </a:lnTo>
                    <a:lnTo>
                      <a:pt x="14186" y="14621"/>
                    </a:lnTo>
                    <a:lnTo>
                      <a:pt x="15120" y="14450"/>
                    </a:lnTo>
                    <a:lnTo>
                      <a:pt x="16039" y="14279"/>
                    </a:lnTo>
                    <a:lnTo>
                      <a:pt x="16957" y="14061"/>
                    </a:lnTo>
                    <a:lnTo>
                      <a:pt x="17860" y="13827"/>
                    </a:lnTo>
                    <a:lnTo>
                      <a:pt x="18779" y="13563"/>
                    </a:lnTo>
                    <a:lnTo>
                      <a:pt x="19667" y="13282"/>
                    </a:lnTo>
                    <a:lnTo>
                      <a:pt x="20554" y="12971"/>
                    </a:lnTo>
                    <a:lnTo>
                      <a:pt x="21442" y="12628"/>
                    </a:lnTo>
                    <a:lnTo>
                      <a:pt x="22314" y="12255"/>
                    </a:lnTo>
                    <a:lnTo>
                      <a:pt x="23170" y="11850"/>
                    </a:lnTo>
                    <a:lnTo>
                      <a:pt x="24026" y="11414"/>
                    </a:lnTo>
                    <a:lnTo>
                      <a:pt x="24867" y="10947"/>
                    </a:lnTo>
                    <a:lnTo>
                      <a:pt x="25693" y="10448"/>
                    </a:lnTo>
                    <a:lnTo>
                      <a:pt x="26518" y="9919"/>
                    </a:lnTo>
                    <a:lnTo>
                      <a:pt x="27327" y="9358"/>
                    </a:lnTo>
                    <a:lnTo>
                      <a:pt x="28106" y="8751"/>
                    </a:lnTo>
                    <a:lnTo>
                      <a:pt x="28900" y="8128"/>
                    </a:lnTo>
                    <a:lnTo>
                      <a:pt x="29663" y="7459"/>
                    </a:lnTo>
                    <a:lnTo>
                      <a:pt x="30410" y="6743"/>
                    </a:lnTo>
                    <a:lnTo>
                      <a:pt x="30784" y="6384"/>
                    </a:lnTo>
                    <a:lnTo>
                      <a:pt x="31142" y="6011"/>
                    </a:lnTo>
                    <a:lnTo>
                      <a:pt x="31812" y="5295"/>
                    </a:lnTo>
                    <a:lnTo>
                      <a:pt x="32435" y="4563"/>
                    </a:lnTo>
                    <a:lnTo>
                      <a:pt x="33026" y="3831"/>
                    </a:lnTo>
                    <a:lnTo>
                      <a:pt x="33587" y="3083"/>
                    </a:lnTo>
                    <a:lnTo>
                      <a:pt x="34116" y="2321"/>
                    </a:lnTo>
                    <a:lnTo>
                      <a:pt x="34615" y="1558"/>
                    </a:lnTo>
                    <a:lnTo>
                      <a:pt x="35097" y="779"/>
                    </a:lnTo>
                    <a:lnTo>
                      <a:pt x="3553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2629056" y="2246733"/>
                <a:ext cx="231299" cy="221061"/>
              </a:xfrm>
              <a:custGeom>
                <a:rect b="b" l="l" r="r" t="t"/>
                <a:pathLst>
                  <a:path extrusionOk="0" h="15136" w="15837">
                    <a:moveTo>
                      <a:pt x="1" y="1"/>
                    </a:moveTo>
                    <a:lnTo>
                      <a:pt x="110" y="841"/>
                    </a:lnTo>
                    <a:lnTo>
                      <a:pt x="234" y="1667"/>
                    </a:lnTo>
                    <a:lnTo>
                      <a:pt x="375" y="2492"/>
                    </a:lnTo>
                    <a:lnTo>
                      <a:pt x="515" y="3333"/>
                    </a:lnTo>
                    <a:lnTo>
                      <a:pt x="670" y="4142"/>
                    </a:lnTo>
                    <a:lnTo>
                      <a:pt x="842" y="4968"/>
                    </a:lnTo>
                    <a:lnTo>
                      <a:pt x="1184" y="6602"/>
                    </a:lnTo>
                    <a:lnTo>
                      <a:pt x="1574" y="8206"/>
                    </a:lnTo>
                    <a:lnTo>
                      <a:pt x="1963" y="9794"/>
                    </a:lnTo>
                    <a:lnTo>
                      <a:pt x="2399" y="11367"/>
                    </a:lnTo>
                    <a:lnTo>
                      <a:pt x="2835" y="12893"/>
                    </a:lnTo>
                    <a:lnTo>
                      <a:pt x="4376" y="13267"/>
                    </a:lnTo>
                    <a:lnTo>
                      <a:pt x="5964" y="13609"/>
                    </a:lnTo>
                    <a:lnTo>
                      <a:pt x="7568" y="13952"/>
                    </a:lnTo>
                    <a:lnTo>
                      <a:pt x="9188" y="14248"/>
                    </a:lnTo>
                    <a:lnTo>
                      <a:pt x="10838" y="14528"/>
                    </a:lnTo>
                    <a:lnTo>
                      <a:pt x="11663" y="14653"/>
                    </a:lnTo>
                    <a:lnTo>
                      <a:pt x="12489" y="14761"/>
                    </a:lnTo>
                    <a:lnTo>
                      <a:pt x="13329" y="14870"/>
                    </a:lnTo>
                    <a:lnTo>
                      <a:pt x="14170" y="14979"/>
                    </a:lnTo>
                    <a:lnTo>
                      <a:pt x="14995" y="15057"/>
                    </a:lnTo>
                    <a:lnTo>
                      <a:pt x="15836" y="15135"/>
                    </a:lnTo>
                    <a:lnTo>
                      <a:pt x="15727" y="14294"/>
                    </a:lnTo>
                    <a:lnTo>
                      <a:pt x="15603" y="13469"/>
                    </a:lnTo>
                    <a:lnTo>
                      <a:pt x="15463" y="12644"/>
                    </a:lnTo>
                    <a:lnTo>
                      <a:pt x="15322" y="11803"/>
                    </a:lnTo>
                    <a:lnTo>
                      <a:pt x="15167" y="10978"/>
                    </a:lnTo>
                    <a:lnTo>
                      <a:pt x="15011" y="10168"/>
                    </a:lnTo>
                    <a:lnTo>
                      <a:pt x="14653" y="8533"/>
                    </a:lnTo>
                    <a:lnTo>
                      <a:pt x="14279" y="6929"/>
                    </a:lnTo>
                    <a:lnTo>
                      <a:pt x="13874" y="5341"/>
                    </a:lnTo>
                    <a:lnTo>
                      <a:pt x="13454" y="3769"/>
                    </a:lnTo>
                    <a:lnTo>
                      <a:pt x="13018" y="2243"/>
                    </a:lnTo>
                    <a:lnTo>
                      <a:pt x="11461" y="1869"/>
                    </a:lnTo>
                    <a:lnTo>
                      <a:pt x="9873" y="1526"/>
                    </a:lnTo>
                    <a:lnTo>
                      <a:pt x="8269" y="1184"/>
                    </a:lnTo>
                    <a:lnTo>
                      <a:pt x="6650" y="888"/>
                    </a:lnTo>
                    <a:lnTo>
                      <a:pt x="5015" y="608"/>
                    </a:lnTo>
                    <a:lnTo>
                      <a:pt x="4174" y="483"/>
                    </a:lnTo>
                    <a:lnTo>
                      <a:pt x="3349" y="359"/>
                    </a:lnTo>
                    <a:lnTo>
                      <a:pt x="2523" y="265"/>
                    </a:lnTo>
                    <a:lnTo>
                      <a:pt x="1682" y="156"/>
                    </a:lnTo>
                    <a:lnTo>
                      <a:pt x="842" y="78"/>
                    </a:lnTo>
                    <a:lnTo>
                      <a:pt x="1"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825084" y="1538814"/>
                <a:ext cx="518974" cy="220828"/>
              </a:xfrm>
              <a:custGeom>
                <a:rect b="b" l="l" r="r" t="t"/>
                <a:pathLst>
                  <a:path extrusionOk="0" h="15120" w="35534">
                    <a:moveTo>
                      <a:pt x="27950" y="0"/>
                    </a:moveTo>
                    <a:lnTo>
                      <a:pt x="27000" y="16"/>
                    </a:lnTo>
                    <a:lnTo>
                      <a:pt x="26051" y="47"/>
                    </a:lnTo>
                    <a:lnTo>
                      <a:pt x="25101" y="93"/>
                    </a:lnTo>
                    <a:lnTo>
                      <a:pt x="24166" y="156"/>
                    </a:lnTo>
                    <a:lnTo>
                      <a:pt x="23217" y="249"/>
                    </a:lnTo>
                    <a:lnTo>
                      <a:pt x="22282" y="374"/>
                    </a:lnTo>
                    <a:lnTo>
                      <a:pt x="21348" y="498"/>
                    </a:lnTo>
                    <a:lnTo>
                      <a:pt x="20414" y="670"/>
                    </a:lnTo>
                    <a:lnTo>
                      <a:pt x="19495" y="841"/>
                    </a:lnTo>
                    <a:lnTo>
                      <a:pt x="18577" y="1059"/>
                    </a:lnTo>
                    <a:lnTo>
                      <a:pt x="17673" y="1292"/>
                    </a:lnTo>
                    <a:lnTo>
                      <a:pt x="16770" y="1557"/>
                    </a:lnTo>
                    <a:lnTo>
                      <a:pt x="15867" y="1837"/>
                    </a:lnTo>
                    <a:lnTo>
                      <a:pt x="14980" y="2149"/>
                    </a:lnTo>
                    <a:lnTo>
                      <a:pt x="14092" y="2491"/>
                    </a:lnTo>
                    <a:lnTo>
                      <a:pt x="13220" y="2865"/>
                    </a:lnTo>
                    <a:lnTo>
                      <a:pt x="12364" y="3270"/>
                    </a:lnTo>
                    <a:lnTo>
                      <a:pt x="11508" y="3706"/>
                    </a:lnTo>
                    <a:lnTo>
                      <a:pt x="10667" y="4173"/>
                    </a:lnTo>
                    <a:lnTo>
                      <a:pt x="9841" y="4671"/>
                    </a:lnTo>
                    <a:lnTo>
                      <a:pt x="9016" y="5201"/>
                    </a:lnTo>
                    <a:lnTo>
                      <a:pt x="8222" y="5761"/>
                    </a:lnTo>
                    <a:lnTo>
                      <a:pt x="7428" y="6368"/>
                    </a:lnTo>
                    <a:lnTo>
                      <a:pt x="6649" y="6991"/>
                    </a:lnTo>
                    <a:lnTo>
                      <a:pt x="5871" y="7661"/>
                    </a:lnTo>
                    <a:lnTo>
                      <a:pt x="5124" y="8377"/>
                    </a:lnTo>
                    <a:lnTo>
                      <a:pt x="4750" y="8735"/>
                    </a:lnTo>
                    <a:lnTo>
                      <a:pt x="4392" y="9109"/>
                    </a:lnTo>
                    <a:lnTo>
                      <a:pt x="3738" y="9825"/>
                    </a:lnTo>
                    <a:lnTo>
                      <a:pt x="3099" y="10557"/>
                    </a:lnTo>
                    <a:lnTo>
                      <a:pt x="2508" y="11289"/>
                    </a:lnTo>
                    <a:lnTo>
                      <a:pt x="1947" y="12036"/>
                    </a:lnTo>
                    <a:lnTo>
                      <a:pt x="1418" y="12784"/>
                    </a:lnTo>
                    <a:lnTo>
                      <a:pt x="919" y="13562"/>
                    </a:lnTo>
                    <a:lnTo>
                      <a:pt x="437" y="14325"/>
                    </a:lnTo>
                    <a:lnTo>
                      <a:pt x="1" y="15119"/>
                    </a:lnTo>
                    <a:lnTo>
                      <a:pt x="499" y="14823"/>
                    </a:lnTo>
                    <a:lnTo>
                      <a:pt x="1013" y="14527"/>
                    </a:lnTo>
                    <a:lnTo>
                      <a:pt x="1527" y="14263"/>
                    </a:lnTo>
                    <a:lnTo>
                      <a:pt x="2041" y="13998"/>
                    </a:lnTo>
                    <a:lnTo>
                      <a:pt x="2554" y="13749"/>
                    </a:lnTo>
                    <a:lnTo>
                      <a:pt x="3084" y="13515"/>
                    </a:lnTo>
                    <a:lnTo>
                      <a:pt x="3613" y="13282"/>
                    </a:lnTo>
                    <a:lnTo>
                      <a:pt x="4143" y="13064"/>
                    </a:lnTo>
                    <a:lnTo>
                      <a:pt x="4672" y="12861"/>
                    </a:lnTo>
                    <a:lnTo>
                      <a:pt x="5217" y="12659"/>
                    </a:lnTo>
                    <a:lnTo>
                      <a:pt x="5746" y="12472"/>
                    </a:lnTo>
                    <a:lnTo>
                      <a:pt x="6291" y="12301"/>
                    </a:lnTo>
                    <a:lnTo>
                      <a:pt x="6836" y="12130"/>
                    </a:lnTo>
                    <a:lnTo>
                      <a:pt x="7381" y="11974"/>
                    </a:lnTo>
                    <a:lnTo>
                      <a:pt x="7942" y="11834"/>
                    </a:lnTo>
                    <a:lnTo>
                      <a:pt x="8487" y="11694"/>
                    </a:lnTo>
                    <a:lnTo>
                      <a:pt x="9047" y="11569"/>
                    </a:lnTo>
                    <a:lnTo>
                      <a:pt x="9608" y="11444"/>
                    </a:lnTo>
                    <a:lnTo>
                      <a:pt x="10729" y="11242"/>
                    </a:lnTo>
                    <a:lnTo>
                      <a:pt x="11850" y="11055"/>
                    </a:lnTo>
                    <a:lnTo>
                      <a:pt x="12987" y="10915"/>
                    </a:lnTo>
                    <a:lnTo>
                      <a:pt x="14123" y="10806"/>
                    </a:lnTo>
                    <a:lnTo>
                      <a:pt x="15276" y="10728"/>
                    </a:lnTo>
                    <a:lnTo>
                      <a:pt x="16428" y="10682"/>
                    </a:lnTo>
                    <a:lnTo>
                      <a:pt x="17580" y="10666"/>
                    </a:lnTo>
                    <a:lnTo>
                      <a:pt x="18732" y="10666"/>
                    </a:lnTo>
                    <a:lnTo>
                      <a:pt x="19885" y="10697"/>
                    </a:lnTo>
                    <a:lnTo>
                      <a:pt x="21037" y="10759"/>
                    </a:lnTo>
                    <a:lnTo>
                      <a:pt x="22189" y="10837"/>
                    </a:lnTo>
                    <a:lnTo>
                      <a:pt x="23326" y="10931"/>
                    </a:lnTo>
                    <a:lnTo>
                      <a:pt x="24478" y="11055"/>
                    </a:lnTo>
                    <a:lnTo>
                      <a:pt x="25615" y="11195"/>
                    </a:lnTo>
                    <a:lnTo>
                      <a:pt x="26751" y="11351"/>
                    </a:lnTo>
                    <a:lnTo>
                      <a:pt x="27888" y="11522"/>
                    </a:lnTo>
                    <a:lnTo>
                      <a:pt x="29009" y="11709"/>
                    </a:lnTo>
                    <a:lnTo>
                      <a:pt x="30114" y="11912"/>
                    </a:lnTo>
                    <a:lnTo>
                      <a:pt x="31220" y="12130"/>
                    </a:lnTo>
                    <a:lnTo>
                      <a:pt x="32325" y="12363"/>
                    </a:lnTo>
                    <a:lnTo>
                      <a:pt x="33400" y="12597"/>
                    </a:lnTo>
                    <a:lnTo>
                      <a:pt x="34474" y="12846"/>
                    </a:lnTo>
                    <a:lnTo>
                      <a:pt x="35533" y="13095"/>
                    </a:lnTo>
                    <a:lnTo>
                      <a:pt x="35097" y="11569"/>
                    </a:lnTo>
                    <a:lnTo>
                      <a:pt x="34677" y="9996"/>
                    </a:lnTo>
                    <a:lnTo>
                      <a:pt x="34272" y="8408"/>
                    </a:lnTo>
                    <a:lnTo>
                      <a:pt x="33898" y="6804"/>
                    </a:lnTo>
                    <a:lnTo>
                      <a:pt x="33540" y="5169"/>
                    </a:lnTo>
                    <a:lnTo>
                      <a:pt x="33384" y="4344"/>
                    </a:lnTo>
                    <a:lnTo>
                      <a:pt x="33229" y="3519"/>
                    </a:lnTo>
                    <a:lnTo>
                      <a:pt x="33088" y="2694"/>
                    </a:lnTo>
                    <a:lnTo>
                      <a:pt x="32948" y="1869"/>
                    </a:lnTo>
                    <a:lnTo>
                      <a:pt x="32824" y="1028"/>
                    </a:lnTo>
                    <a:lnTo>
                      <a:pt x="32715" y="202"/>
                    </a:lnTo>
                    <a:lnTo>
                      <a:pt x="31765" y="125"/>
                    </a:lnTo>
                    <a:lnTo>
                      <a:pt x="30815" y="78"/>
                    </a:lnTo>
                    <a:lnTo>
                      <a:pt x="29865" y="31"/>
                    </a:lnTo>
                    <a:lnTo>
                      <a:pt x="2890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302872" y="1541764"/>
                <a:ext cx="231299" cy="221061"/>
              </a:xfrm>
              <a:custGeom>
                <a:rect b="b" l="l" r="r" t="t"/>
                <a:pathLst>
                  <a:path extrusionOk="0" h="15136" w="15837">
                    <a:moveTo>
                      <a:pt x="1" y="0"/>
                    </a:moveTo>
                    <a:lnTo>
                      <a:pt x="110" y="826"/>
                    </a:lnTo>
                    <a:lnTo>
                      <a:pt x="234" y="1667"/>
                    </a:lnTo>
                    <a:lnTo>
                      <a:pt x="374" y="2492"/>
                    </a:lnTo>
                    <a:lnTo>
                      <a:pt x="515" y="3317"/>
                    </a:lnTo>
                    <a:lnTo>
                      <a:pt x="670" y="4142"/>
                    </a:lnTo>
                    <a:lnTo>
                      <a:pt x="826" y="4967"/>
                    </a:lnTo>
                    <a:lnTo>
                      <a:pt x="1184" y="6602"/>
                    </a:lnTo>
                    <a:lnTo>
                      <a:pt x="1558" y="8206"/>
                    </a:lnTo>
                    <a:lnTo>
                      <a:pt x="1963" y="9794"/>
                    </a:lnTo>
                    <a:lnTo>
                      <a:pt x="2383" y="11367"/>
                    </a:lnTo>
                    <a:lnTo>
                      <a:pt x="2819" y="12893"/>
                    </a:lnTo>
                    <a:lnTo>
                      <a:pt x="4376" y="13267"/>
                    </a:lnTo>
                    <a:lnTo>
                      <a:pt x="5964" y="13609"/>
                    </a:lnTo>
                    <a:lnTo>
                      <a:pt x="7568" y="13952"/>
                    </a:lnTo>
                    <a:lnTo>
                      <a:pt x="9187" y="14248"/>
                    </a:lnTo>
                    <a:lnTo>
                      <a:pt x="10838" y="14528"/>
                    </a:lnTo>
                    <a:lnTo>
                      <a:pt x="11663" y="14652"/>
                    </a:lnTo>
                    <a:lnTo>
                      <a:pt x="12488" y="14761"/>
                    </a:lnTo>
                    <a:lnTo>
                      <a:pt x="13329" y="14870"/>
                    </a:lnTo>
                    <a:lnTo>
                      <a:pt x="14154" y="14979"/>
                    </a:lnTo>
                    <a:lnTo>
                      <a:pt x="14995" y="15057"/>
                    </a:lnTo>
                    <a:lnTo>
                      <a:pt x="15836" y="15135"/>
                    </a:lnTo>
                    <a:lnTo>
                      <a:pt x="15727" y="14357"/>
                    </a:lnTo>
                    <a:lnTo>
                      <a:pt x="15618" y="13594"/>
                    </a:lnTo>
                    <a:lnTo>
                      <a:pt x="15369" y="12052"/>
                    </a:lnTo>
                    <a:lnTo>
                      <a:pt x="15073" y="10526"/>
                    </a:lnTo>
                    <a:lnTo>
                      <a:pt x="14762" y="9016"/>
                    </a:lnTo>
                    <a:lnTo>
                      <a:pt x="13687" y="7926"/>
                    </a:lnTo>
                    <a:lnTo>
                      <a:pt x="12613" y="6852"/>
                    </a:lnTo>
                    <a:lnTo>
                      <a:pt x="11523" y="5793"/>
                    </a:lnTo>
                    <a:lnTo>
                      <a:pt x="10402" y="4749"/>
                    </a:lnTo>
                    <a:lnTo>
                      <a:pt x="9281" y="3722"/>
                    </a:lnTo>
                    <a:lnTo>
                      <a:pt x="8129" y="2710"/>
                    </a:lnTo>
                    <a:lnTo>
                      <a:pt x="6961" y="1713"/>
                    </a:lnTo>
                    <a:lnTo>
                      <a:pt x="5793" y="732"/>
                    </a:lnTo>
                    <a:lnTo>
                      <a:pt x="4361" y="514"/>
                    </a:lnTo>
                    <a:lnTo>
                      <a:pt x="2912" y="312"/>
                    </a:lnTo>
                    <a:lnTo>
                      <a:pt x="1449" y="141"/>
                    </a:lnTo>
                    <a:lnTo>
                      <a:pt x="1"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1274836" y="3169564"/>
                <a:ext cx="202863" cy="519865"/>
              </a:xfrm>
              <a:custGeom>
                <a:rect b="b" l="l" r="r" t="t"/>
                <a:pathLst>
                  <a:path extrusionOk="0" h="35595" w="13890">
                    <a:moveTo>
                      <a:pt x="13890" y="0"/>
                    </a:moveTo>
                    <a:lnTo>
                      <a:pt x="13127" y="483"/>
                    </a:lnTo>
                    <a:lnTo>
                      <a:pt x="12364" y="981"/>
                    </a:lnTo>
                    <a:lnTo>
                      <a:pt x="11632" y="1526"/>
                    </a:lnTo>
                    <a:lnTo>
                      <a:pt x="10900" y="2087"/>
                    </a:lnTo>
                    <a:lnTo>
                      <a:pt x="10168" y="2678"/>
                    </a:lnTo>
                    <a:lnTo>
                      <a:pt x="9468" y="3301"/>
                    </a:lnTo>
                    <a:lnTo>
                      <a:pt x="8767" y="3971"/>
                    </a:lnTo>
                    <a:lnTo>
                      <a:pt x="8082" y="4656"/>
                    </a:lnTo>
                    <a:lnTo>
                      <a:pt x="7724" y="5045"/>
                    </a:lnTo>
                    <a:lnTo>
                      <a:pt x="7381" y="5419"/>
                    </a:lnTo>
                    <a:lnTo>
                      <a:pt x="6712" y="6213"/>
                    </a:lnTo>
                    <a:lnTo>
                      <a:pt x="6073" y="7007"/>
                    </a:lnTo>
                    <a:lnTo>
                      <a:pt x="5481" y="7817"/>
                    </a:lnTo>
                    <a:lnTo>
                      <a:pt x="4921" y="8626"/>
                    </a:lnTo>
                    <a:lnTo>
                      <a:pt x="4391" y="9467"/>
                    </a:lnTo>
                    <a:lnTo>
                      <a:pt x="3893" y="10308"/>
                    </a:lnTo>
                    <a:lnTo>
                      <a:pt x="3442" y="11149"/>
                    </a:lnTo>
                    <a:lnTo>
                      <a:pt x="3006" y="12021"/>
                    </a:lnTo>
                    <a:lnTo>
                      <a:pt x="2616" y="12893"/>
                    </a:lnTo>
                    <a:lnTo>
                      <a:pt x="2243" y="13765"/>
                    </a:lnTo>
                    <a:lnTo>
                      <a:pt x="1916" y="14652"/>
                    </a:lnTo>
                    <a:lnTo>
                      <a:pt x="1620" y="15555"/>
                    </a:lnTo>
                    <a:lnTo>
                      <a:pt x="1340" y="16458"/>
                    </a:lnTo>
                    <a:lnTo>
                      <a:pt x="1091" y="17362"/>
                    </a:lnTo>
                    <a:lnTo>
                      <a:pt x="873" y="18280"/>
                    </a:lnTo>
                    <a:lnTo>
                      <a:pt x="686" y="19199"/>
                    </a:lnTo>
                    <a:lnTo>
                      <a:pt x="514" y="20118"/>
                    </a:lnTo>
                    <a:lnTo>
                      <a:pt x="374" y="21052"/>
                    </a:lnTo>
                    <a:lnTo>
                      <a:pt x="250" y="21986"/>
                    </a:lnTo>
                    <a:lnTo>
                      <a:pt x="156" y="22936"/>
                    </a:lnTo>
                    <a:lnTo>
                      <a:pt x="94" y="23870"/>
                    </a:lnTo>
                    <a:lnTo>
                      <a:pt x="47" y="24820"/>
                    </a:lnTo>
                    <a:lnTo>
                      <a:pt x="16" y="25754"/>
                    </a:lnTo>
                    <a:lnTo>
                      <a:pt x="1" y="26704"/>
                    </a:lnTo>
                    <a:lnTo>
                      <a:pt x="16" y="27654"/>
                    </a:lnTo>
                    <a:lnTo>
                      <a:pt x="47" y="28604"/>
                    </a:lnTo>
                    <a:lnTo>
                      <a:pt x="94" y="29553"/>
                    </a:lnTo>
                    <a:lnTo>
                      <a:pt x="172" y="30503"/>
                    </a:lnTo>
                    <a:lnTo>
                      <a:pt x="250" y="31453"/>
                    </a:lnTo>
                    <a:lnTo>
                      <a:pt x="343" y="32403"/>
                    </a:lnTo>
                    <a:lnTo>
                      <a:pt x="468" y="33353"/>
                    </a:lnTo>
                    <a:lnTo>
                      <a:pt x="1308" y="33430"/>
                    </a:lnTo>
                    <a:lnTo>
                      <a:pt x="2149" y="33508"/>
                    </a:lnTo>
                    <a:lnTo>
                      <a:pt x="2975" y="33617"/>
                    </a:lnTo>
                    <a:lnTo>
                      <a:pt x="3815" y="33726"/>
                    </a:lnTo>
                    <a:lnTo>
                      <a:pt x="4641" y="33835"/>
                    </a:lnTo>
                    <a:lnTo>
                      <a:pt x="5466" y="33960"/>
                    </a:lnTo>
                    <a:lnTo>
                      <a:pt x="7116" y="34240"/>
                    </a:lnTo>
                    <a:lnTo>
                      <a:pt x="8736" y="34536"/>
                    </a:lnTo>
                    <a:lnTo>
                      <a:pt x="10339" y="34879"/>
                    </a:lnTo>
                    <a:lnTo>
                      <a:pt x="11928" y="35221"/>
                    </a:lnTo>
                    <a:lnTo>
                      <a:pt x="13485" y="35595"/>
                    </a:lnTo>
                    <a:lnTo>
                      <a:pt x="13173" y="34552"/>
                    </a:lnTo>
                    <a:lnTo>
                      <a:pt x="12877" y="33477"/>
                    </a:lnTo>
                    <a:lnTo>
                      <a:pt x="12597" y="32418"/>
                    </a:lnTo>
                    <a:lnTo>
                      <a:pt x="12317" y="31328"/>
                    </a:lnTo>
                    <a:lnTo>
                      <a:pt x="12052" y="30238"/>
                    </a:lnTo>
                    <a:lnTo>
                      <a:pt x="11803" y="29133"/>
                    </a:lnTo>
                    <a:lnTo>
                      <a:pt x="11554" y="28012"/>
                    </a:lnTo>
                    <a:lnTo>
                      <a:pt x="11336" y="26891"/>
                    </a:lnTo>
                    <a:lnTo>
                      <a:pt x="11118" y="25770"/>
                    </a:lnTo>
                    <a:lnTo>
                      <a:pt x="10931" y="24633"/>
                    </a:lnTo>
                    <a:lnTo>
                      <a:pt x="10760" y="23496"/>
                    </a:lnTo>
                    <a:lnTo>
                      <a:pt x="10604" y="22360"/>
                    </a:lnTo>
                    <a:lnTo>
                      <a:pt x="10480" y="21208"/>
                    </a:lnTo>
                    <a:lnTo>
                      <a:pt x="10371" y="20055"/>
                    </a:lnTo>
                    <a:lnTo>
                      <a:pt x="10293" y="18903"/>
                    </a:lnTo>
                    <a:lnTo>
                      <a:pt x="10230" y="17751"/>
                    </a:lnTo>
                    <a:lnTo>
                      <a:pt x="10199" y="16614"/>
                    </a:lnTo>
                    <a:lnTo>
                      <a:pt x="10199" y="15462"/>
                    </a:lnTo>
                    <a:lnTo>
                      <a:pt x="10215" y="14310"/>
                    </a:lnTo>
                    <a:lnTo>
                      <a:pt x="10277" y="13173"/>
                    </a:lnTo>
                    <a:lnTo>
                      <a:pt x="10371" y="12021"/>
                    </a:lnTo>
                    <a:lnTo>
                      <a:pt x="10495" y="10884"/>
                    </a:lnTo>
                    <a:lnTo>
                      <a:pt x="10651" y="9763"/>
                    </a:lnTo>
                    <a:lnTo>
                      <a:pt x="10744" y="9203"/>
                    </a:lnTo>
                    <a:lnTo>
                      <a:pt x="10853" y="8642"/>
                    </a:lnTo>
                    <a:lnTo>
                      <a:pt x="10962" y="8081"/>
                    </a:lnTo>
                    <a:lnTo>
                      <a:pt x="11087" y="7521"/>
                    </a:lnTo>
                    <a:lnTo>
                      <a:pt x="11211" y="6960"/>
                    </a:lnTo>
                    <a:lnTo>
                      <a:pt x="11352" y="6415"/>
                    </a:lnTo>
                    <a:lnTo>
                      <a:pt x="11507" y="5870"/>
                    </a:lnTo>
                    <a:lnTo>
                      <a:pt x="11663" y="5310"/>
                    </a:lnTo>
                    <a:lnTo>
                      <a:pt x="11834" y="4765"/>
                    </a:lnTo>
                    <a:lnTo>
                      <a:pt x="12021" y="4235"/>
                    </a:lnTo>
                    <a:lnTo>
                      <a:pt x="12208" y="3691"/>
                    </a:lnTo>
                    <a:lnTo>
                      <a:pt x="12426" y="3146"/>
                    </a:lnTo>
                    <a:lnTo>
                      <a:pt x="12628" y="2616"/>
                    </a:lnTo>
                    <a:lnTo>
                      <a:pt x="12862" y="2087"/>
                    </a:lnTo>
                    <a:lnTo>
                      <a:pt x="13095" y="1557"/>
                    </a:lnTo>
                    <a:lnTo>
                      <a:pt x="13345" y="1043"/>
                    </a:lnTo>
                    <a:lnTo>
                      <a:pt x="13609" y="514"/>
                    </a:lnTo>
                    <a:lnTo>
                      <a:pt x="1389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1488142" y="3659854"/>
                <a:ext cx="518974" cy="220828"/>
              </a:xfrm>
              <a:custGeom>
                <a:rect b="b" l="l" r="r" t="t"/>
                <a:pathLst>
                  <a:path extrusionOk="0" h="15120" w="35534">
                    <a:moveTo>
                      <a:pt x="35533" y="1"/>
                    </a:moveTo>
                    <a:lnTo>
                      <a:pt x="35035" y="296"/>
                    </a:lnTo>
                    <a:lnTo>
                      <a:pt x="34521" y="592"/>
                    </a:lnTo>
                    <a:lnTo>
                      <a:pt x="34007" y="857"/>
                    </a:lnTo>
                    <a:lnTo>
                      <a:pt x="33493" y="1122"/>
                    </a:lnTo>
                    <a:lnTo>
                      <a:pt x="32964" y="1371"/>
                    </a:lnTo>
                    <a:lnTo>
                      <a:pt x="32450" y="1604"/>
                    </a:lnTo>
                    <a:lnTo>
                      <a:pt x="31921" y="1838"/>
                    </a:lnTo>
                    <a:lnTo>
                      <a:pt x="31391" y="2056"/>
                    </a:lnTo>
                    <a:lnTo>
                      <a:pt x="30862" y="2258"/>
                    </a:lnTo>
                    <a:lnTo>
                      <a:pt x="30317" y="2461"/>
                    </a:lnTo>
                    <a:lnTo>
                      <a:pt x="29788" y="2648"/>
                    </a:lnTo>
                    <a:lnTo>
                      <a:pt x="29243" y="2819"/>
                    </a:lnTo>
                    <a:lnTo>
                      <a:pt x="28698" y="2990"/>
                    </a:lnTo>
                    <a:lnTo>
                      <a:pt x="28137" y="3146"/>
                    </a:lnTo>
                    <a:lnTo>
                      <a:pt x="27592" y="3286"/>
                    </a:lnTo>
                    <a:lnTo>
                      <a:pt x="27047" y="3426"/>
                    </a:lnTo>
                    <a:lnTo>
                      <a:pt x="26487" y="3551"/>
                    </a:lnTo>
                    <a:lnTo>
                      <a:pt x="25926" y="3675"/>
                    </a:lnTo>
                    <a:lnTo>
                      <a:pt x="24805" y="3878"/>
                    </a:lnTo>
                    <a:lnTo>
                      <a:pt x="23684" y="4065"/>
                    </a:lnTo>
                    <a:lnTo>
                      <a:pt x="22547" y="4205"/>
                    </a:lnTo>
                    <a:lnTo>
                      <a:pt x="21395" y="4314"/>
                    </a:lnTo>
                    <a:lnTo>
                      <a:pt x="20258" y="4392"/>
                    </a:lnTo>
                    <a:lnTo>
                      <a:pt x="19106" y="4438"/>
                    </a:lnTo>
                    <a:lnTo>
                      <a:pt x="17954" y="4454"/>
                    </a:lnTo>
                    <a:lnTo>
                      <a:pt x="16802" y="4454"/>
                    </a:lnTo>
                    <a:lnTo>
                      <a:pt x="15649" y="4423"/>
                    </a:lnTo>
                    <a:lnTo>
                      <a:pt x="14497" y="4376"/>
                    </a:lnTo>
                    <a:lnTo>
                      <a:pt x="13345" y="4283"/>
                    </a:lnTo>
                    <a:lnTo>
                      <a:pt x="12208" y="4189"/>
                    </a:lnTo>
                    <a:lnTo>
                      <a:pt x="11056" y="4065"/>
                    </a:lnTo>
                    <a:lnTo>
                      <a:pt x="9919" y="3924"/>
                    </a:lnTo>
                    <a:lnTo>
                      <a:pt x="8783" y="3769"/>
                    </a:lnTo>
                    <a:lnTo>
                      <a:pt x="7646" y="3597"/>
                    </a:lnTo>
                    <a:lnTo>
                      <a:pt x="6525" y="3411"/>
                    </a:lnTo>
                    <a:lnTo>
                      <a:pt x="5404" y="3208"/>
                    </a:lnTo>
                    <a:lnTo>
                      <a:pt x="4298" y="2990"/>
                    </a:lnTo>
                    <a:lnTo>
                      <a:pt x="3208" y="2757"/>
                    </a:lnTo>
                    <a:lnTo>
                      <a:pt x="2118" y="2523"/>
                    </a:lnTo>
                    <a:lnTo>
                      <a:pt x="1060" y="2274"/>
                    </a:lnTo>
                    <a:lnTo>
                      <a:pt x="1" y="2025"/>
                    </a:lnTo>
                    <a:lnTo>
                      <a:pt x="437" y="3551"/>
                    </a:lnTo>
                    <a:lnTo>
                      <a:pt x="857" y="5123"/>
                    </a:lnTo>
                    <a:lnTo>
                      <a:pt x="1262" y="6712"/>
                    </a:lnTo>
                    <a:lnTo>
                      <a:pt x="1636" y="8315"/>
                    </a:lnTo>
                    <a:lnTo>
                      <a:pt x="1978" y="9950"/>
                    </a:lnTo>
                    <a:lnTo>
                      <a:pt x="2150" y="10776"/>
                    </a:lnTo>
                    <a:lnTo>
                      <a:pt x="2305" y="11601"/>
                    </a:lnTo>
                    <a:lnTo>
                      <a:pt x="2445" y="12426"/>
                    </a:lnTo>
                    <a:lnTo>
                      <a:pt x="2586" y="13251"/>
                    </a:lnTo>
                    <a:lnTo>
                      <a:pt x="2710" y="14092"/>
                    </a:lnTo>
                    <a:lnTo>
                      <a:pt x="2819" y="14917"/>
                    </a:lnTo>
                    <a:lnTo>
                      <a:pt x="3769" y="14995"/>
                    </a:lnTo>
                    <a:lnTo>
                      <a:pt x="4719" y="15057"/>
                    </a:lnTo>
                    <a:lnTo>
                      <a:pt x="5669" y="15089"/>
                    </a:lnTo>
                    <a:lnTo>
                      <a:pt x="6634" y="15120"/>
                    </a:lnTo>
                    <a:lnTo>
                      <a:pt x="7584" y="15120"/>
                    </a:lnTo>
                    <a:lnTo>
                      <a:pt x="8534" y="15104"/>
                    </a:lnTo>
                    <a:lnTo>
                      <a:pt x="9483" y="15073"/>
                    </a:lnTo>
                    <a:lnTo>
                      <a:pt x="10418" y="15026"/>
                    </a:lnTo>
                    <a:lnTo>
                      <a:pt x="11367" y="14964"/>
                    </a:lnTo>
                    <a:lnTo>
                      <a:pt x="12317" y="14871"/>
                    </a:lnTo>
                    <a:lnTo>
                      <a:pt x="13251" y="14746"/>
                    </a:lnTo>
                    <a:lnTo>
                      <a:pt x="14186" y="14621"/>
                    </a:lnTo>
                    <a:lnTo>
                      <a:pt x="15104" y="14450"/>
                    </a:lnTo>
                    <a:lnTo>
                      <a:pt x="16039" y="14279"/>
                    </a:lnTo>
                    <a:lnTo>
                      <a:pt x="16957" y="14061"/>
                    </a:lnTo>
                    <a:lnTo>
                      <a:pt x="17860" y="13827"/>
                    </a:lnTo>
                    <a:lnTo>
                      <a:pt x="18763" y="13563"/>
                    </a:lnTo>
                    <a:lnTo>
                      <a:pt x="19667" y="13282"/>
                    </a:lnTo>
                    <a:lnTo>
                      <a:pt x="20554" y="12971"/>
                    </a:lnTo>
                    <a:lnTo>
                      <a:pt x="21442" y="12628"/>
                    </a:lnTo>
                    <a:lnTo>
                      <a:pt x="22314" y="12255"/>
                    </a:lnTo>
                    <a:lnTo>
                      <a:pt x="23170" y="11850"/>
                    </a:lnTo>
                    <a:lnTo>
                      <a:pt x="24026" y="11414"/>
                    </a:lnTo>
                    <a:lnTo>
                      <a:pt x="24867" y="10947"/>
                    </a:lnTo>
                    <a:lnTo>
                      <a:pt x="25692" y="10449"/>
                    </a:lnTo>
                    <a:lnTo>
                      <a:pt x="26518" y="9919"/>
                    </a:lnTo>
                    <a:lnTo>
                      <a:pt x="27312" y="9359"/>
                    </a:lnTo>
                    <a:lnTo>
                      <a:pt x="28106" y="8751"/>
                    </a:lnTo>
                    <a:lnTo>
                      <a:pt x="28884" y="8129"/>
                    </a:lnTo>
                    <a:lnTo>
                      <a:pt x="29647" y="7459"/>
                    </a:lnTo>
                    <a:lnTo>
                      <a:pt x="30410" y="6743"/>
                    </a:lnTo>
                    <a:lnTo>
                      <a:pt x="30768" y="6385"/>
                    </a:lnTo>
                    <a:lnTo>
                      <a:pt x="31142" y="6011"/>
                    </a:lnTo>
                    <a:lnTo>
                      <a:pt x="31796" y="5295"/>
                    </a:lnTo>
                    <a:lnTo>
                      <a:pt x="32435" y="4563"/>
                    </a:lnTo>
                    <a:lnTo>
                      <a:pt x="33026" y="3831"/>
                    </a:lnTo>
                    <a:lnTo>
                      <a:pt x="33587" y="3084"/>
                    </a:lnTo>
                    <a:lnTo>
                      <a:pt x="34116" y="2336"/>
                    </a:lnTo>
                    <a:lnTo>
                      <a:pt x="34614" y="1558"/>
                    </a:lnTo>
                    <a:lnTo>
                      <a:pt x="35082" y="795"/>
                    </a:lnTo>
                    <a:lnTo>
                      <a:pt x="3553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1281657" y="3656670"/>
                <a:ext cx="231299" cy="221061"/>
              </a:xfrm>
              <a:custGeom>
                <a:rect b="b" l="l" r="r" t="t"/>
                <a:pathLst>
                  <a:path extrusionOk="0" h="15136" w="15837">
                    <a:moveTo>
                      <a:pt x="1" y="1"/>
                    </a:moveTo>
                    <a:lnTo>
                      <a:pt x="156" y="1168"/>
                    </a:lnTo>
                    <a:lnTo>
                      <a:pt x="343" y="2321"/>
                    </a:lnTo>
                    <a:lnTo>
                      <a:pt x="546" y="3473"/>
                    </a:lnTo>
                    <a:lnTo>
                      <a:pt x="764" y="4610"/>
                    </a:lnTo>
                    <a:lnTo>
                      <a:pt x="997" y="5746"/>
                    </a:lnTo>
                    <a:lnTo>
                      <a:pt x="1246" y="6883"/>
                    </a:lnTo>
                    <a:lnTo>
                      <a:pt x="1511" y="8004"/>
                    </a:lnTo>
                    <a:lnTo>
                      <a:pt x="1791" y="9109"/>
                    </a:lnTo>
                    <a:lnTo>
                      <a:pt x="2928" y="10293"/>
                    </a:lnTo>
                    <a:lnTo>
                      <a:pt x="4080" y="11445"/>
                    </a:lnTo>
                    <a:lnTo>
                      <a:pt x="5248" y="12597"/>
                    </a:lnTo>
                    <a:lnTo>
                      <a:pt x="6447" y="13718"/>
                    </a:lnTo>
                    <a:lnTo>
                      <a:pt x="7584" y="13952"/>
                    </a:lnTo>
                    <a:lnTo>
                      <a:pt x="8751" y="14170"/>
                    </a:lnTo>
                    <a:lnTo>
                      <a:pt x="9919" y="14372"/>
                    </a:lnTo>
                    <a:lnTo>
                      <a:pt x="11087" y="14575"/>
                    </a:lnTo>
                    <a:lnTo>
                      <a:pt x="12270" y="14746"/>
                    </a:lnTo>
                    <a:lnTo>
                      <a:pt x="13454" y="14886"/>
                    </a:lnTo>
                    <a:lnTo>
                      <a:pt x="14637" y="15026"/>
                    </a:lnTo>
                    <a:lnTo>
                      <a:pt x="15836" y="15135"/>
                    </a:lnTo>
                    <a:lnTo>
                      <a:pt x="15727" y="14310"/>
                    </a:lnTo>
                    <a:lnTo>
                      <a:pt x="15602" y="13469"/>
                    </a:lnTo>
                    <a:lnTo>
                      <a:pt x="15462" y="12644"/>
                    </a:lnTo>
                    <a:lnTo>
                      <a:pt x="15322" y="11819"/>
                    </a:lnTo>
                    <a:lnTo>
                      <a:pt x="15167" y="10994"/>
                    </a:lnTo>
                    <a:lnTo>
                      <a:pt x="14995" y="10168"/>
                    </a:lnTo>
                    <a:lnTo>
                      <a:pt x="14653" y="8533"/>
                    </a:lnTo>
                    <a:lnTo>
                      <a:pt x="14279" y="6930"/>
                    </a:lnTo>
                    <a:lnTo>
                      <a:pt x="13874" y="5341"/>
                    </a:lnTo>
                    <a:lnTo>
                      <a:pt x="13454" y="3769"/>
                    </a:lnTo>
                    <a:lnTo>
                      <a:pt x="13018" y="2243"/>
                    </a:lnTo>
                    <a:lnTo>
                      <a:pt x="11461" y="1869"/>
                    </a:lnTo>
                    <a:lnTo>
                      <a:pt x="9872" y="1527"/>
                    </a:lnTo>
                    <a:lnTo>
                      <a:pt x="8269" y="1184"/>
                    </a:lnTo>
                    <a:lnTo>
                      <a:pt x="6649" y="888"/>
                    </a:lnTo>
                    <a:lnTo>
                      <a:pt x="4999" y="608"/>
                    </a:lnTo>
                    <a:lnTo>
                      <a:pt x="4174" y="483"/>
                    </a:lnTo>
                    <a:lnTo>
                      <a:pt x="3348" y="374"/>
                    </a:lnTo>
                    <a:lnTo>
                      <a:pt x="2508" y="265"/>
                    </a:lnTo>
                    <a:lnTo>
                      <a:pt x="1682" y="156"/>
                    </a:lnTo>
                    <a:lnTo>
                      <a:pt x="841" y="78"/>
                    </a:ln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1298029" y="3656670"/>
                <a:ext cx="231299" cy="221061"/>
              </a:xfrm>
              <a:custGeom>
                <a:rect b="b" l="l" r="r" t="t"/>
                <a:pathLst>
                  <a:path extrusionOk="0" h="15136" w="15837">
                    <a:moveTo>
                      <a:pt x="1" y="1"/>
                    </a:moveTo>
                    <a:lnTo>
                      <a:pt x="156" y="1168"/>
                    </a:lnTo>
                    <a:lnTo>
                      <a:pt x="343" y="2321"/>
                    </a:lnTo>
                    <a:lnTo>
                      <a:pt x="546" y="3473"/>
                    </a:lnTo>
                    <a:lnTo>
                      <a:pt x="764" y="4610"/>
                    </a:lnTo>
                    <a:lnTo>
                      <a:pt x="997" y="5746"/>
                    </a:lnTo>
                    <a:lnTo>
                      <a:pt x="1246" y="6883"/>
                    </a:lnTo>
                    <a:lnTo>
                      <a:pt x="1511" y="8004"/>
                    </a:lnTo>
                    <a:lnTo>
                      <a:pt x="1791" y="9109"/>
                    </a:lnTo>
                    <a:lnTo>
                      <a:pt x="2928" y="10293"/>
                    </a:lnTo>
                    <a:lnTo>
                      <a:pt x="4080" y="11445"/>
                    </a:lnTo>
                    <a:lnTo>
                      <a:pt x="5248" y="12597"/>
                    </a:lnTo>
                    <a:lnTo>
                      <a:pt x="6447" y="13718"/>
                    </a:lnTo>
                    <a:lnTo>
                      <a:pt x="7584" y="13952"/>
                    </a:lnTo>
                    <a:lnTo>
                      <a:pt x="8751" y="14170"/>
                    </a:lnTo>
                    <a:lnTo>
                      <a:pt x="9919" y="14372"/>
                    </a:lnTo>
                    <a:lnTo>
                      <a:pt x="11087" y="14575"/>
                    </a:lnTo>
                    <a:lnTo>
                      <a:pt x="12270" y="14746"/>
                    </a:lnTo>
                    <a:lnTo>
                      <a:pt x="13454" y="14886"/>
                    </a:lnTo>
                    <a:lnTo>
                      <a:pt x="14637" y="15026"/>
                    </a:lnTo>
                    <a:lnTo>
                      <a:pt x="15836" y="15135"/>
                    </a:lnTo>
                    <a:lnTo>
                      <a:pt x="15727" y="14310"/>
                    </a:lnTo>
                    <a:lnTo>
                      <a:pt x="15603" y="13469"/>
                    </a:lnTo>
                    <a:lnTo>
                      <a:pt x="15462" y="12644"/>
                    </a:lnTo>
                    <a:lnTo>
                      <a:pt x="15322" y="11819"/>
                    </a:lnTo>
                    <a:lnTo>
                      <a:pt x="15167" y="10994"/>
                    </a:lnTo>
                    <a:lnTo>
                      <a:pt x="14995" y="10168"/>
                    </a:lnTo>
                    <a:lnTo>
                      <a:pt x="14653" y="8533"/>
                    </a:lnTo>
                    <a:lnTo>
                      <a:pt x="14279" y="6930"/>
                    </a:lnTo>
                    <a:lnTo>
                      <a:pt x="13874" y="5341"/>
                    </a:lnTo>
                    <a:lnTo>
                      <a:pt x="13454" y="3769"/>
                    </a:lnTo>
                    <a:lnTo>
                      <a:pt x="13018" y="2243"/>
                    </a:lnTo>
                    <a:lnTo>
                      <a:pt x="11461" y="1869"/>
                    </a:lnTo>
                    <a:lnTo>
                      <a:pt x="9873" y="1527"/>
                    </a:lnTo>
                    <a:lnTo>
                      <a:pt x="8269" y="1184"/>
                    </a:lnTo>
                    <a:lnTo>
                      <a:pt x="6649" y="888"/>
                    </a:lnTo>
                    <a:lnTo>
                      <a:pt x="4999" y="608"/>
                    </a:lnTo>
                    <a:lnTo>
                      <a:pt x="4174" y="483"/>
                    </a:lnTo>
                    <a:lnTo>
                      <a:pt x="3348" y="374"/>
                    </a:lnTo>
                    <a:lnTo>
                      <a:pt x="2508" y="265"/>
                    </a:lnTo>
                    <a:lnTo>
                      <a:pt x="1682" y="156"/>
                    </a:lnTo>
                    <a:lnTo>
                      <a:pt x="842" y="78"/>
                    </a:lnTo>
                    <a:lnTo>
                      <a:pt x="1"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145367" y="2954885"/>
                <a:ext cx="519179" cy="220828"/>
              </a:xfrm>
              <a:custGeom>
                <a:rect b="b" l="l" r="r" t="t"/>
                <a:pathLst>
                  <a:path extrusionOk="0" h="15120" w="35548">
                    <a:moveTo>
                      <a:pt x="35548" y="1"/>
                    </a:moveTo>
                    <a:lnTo>
                      <a:pt x="35034" y="296"/>
                    </a:lnTo>
                    <a:lnTo>
                      <a:pt x="34536" y="577"/>
                    </a:lnTo>
                    <a:lnTo>
                      <a:pt x="34022" y="857"/>
                    </a:lnTo>
                    <a:lnTo>
                      <a:pt x="33493" y="1122"/>
                    </a:lnTo>
                    <a:lnTo>
                      <a:pt x="32979" y="1371"/>
                    </a:lnTo>
                    <a:lnTo>
                      <a:pt x="32449" y="1604"/>
                    </a:lnTo>
                    <a:lnTo>
                      <a:pt x="31935" y="1838"/>
                    </a:lnTo>
                    <a:lnTo>
                      <a:pt x="31406" y="2056"/>
                    </a:lnTo>
                    <a:lnTo>
                      <a:pt x="30861" y="2258"/>
                    </a:lnTo>
                    <a:lnTo>
                      <a:pt x="30332" y="2461"/>
                    </a:lnTo>
                    <a:lnTo>
                      <a:pt x="29787" y="2648"/>
                    </a:lnTo>
                    <a:lnTo>
                      <a:pt x="29242" y="2819"/>
                    </a:lnTo>
                    <a:lnTo>
                      <a:pt x="28697" y="2990"/>
                    </a:lnTo>
                    <a:lnTo>
                      <a:pt x="28152" y="3146"/>
                    </a:lnTo>
                    <a:lnTo>
                      <a:pt x="27607" y="3286"/>
                    </a:lnTo>
                    <a:lnTo>
                      <a:pt x="27046" y="3426"/>
                    </a:lnTo>
                    <a:lnTo>
                      <a:pt x="26501" y="3551"/>
                    </a:lnTo>
                    <a:lnTo>
                      <a:pt x="25941" y="3675"/>
                    </a:lnTo>
                    <a:lnTo>
                      <a:pt x="24820" y="3878"/>
                    </a:lnTo>
                    <a:lnTo>
                      <a:pt x="23683" y="4065"/>
                    </a:lnTo>
                    <a:lnTo>
                      <a:pt x="22546" y="4205"/>
                    </a:lnTo>
                    <a:lnTo>
                      <a:pt x="21410" y="4314"/>
                    </a:lnTo>
                    <a:lnTo>
                      <a:pt x="20273" y="4391"/>
                    </a:lnTo>
                    <a:lnTo>
                      <a:pt x="19121" y="4438"/>
                    </a:lnTo>
                    <a:lnTo>
                      <a:pt x="17969" y="4454"/>
                    </a:lnTo>
                    <a:lnTo>
                      <a:pt x="16816" y="4454"/>
                    </a:lnTo>
                    <a:lnTo>
                      <a:pt x="15664" y="4423"/>
                    </a:lnTo>
                    <a:lnTo>
                      <a:pt x="14512" y="4360"/>
                    </a:lnTo>
                    <a:lnTo>
                      <a:pt x="13360" y="4282"/>
                    </a:lnTo>
                    <a:lnTo>
                      <a:pt x="12207" y="4189"/>
                    </a:lnTo>
                    <a:lnTo>
                      <a:pt x="11071" y="4065"/>
                    </a:lnTo>
                    <a:lnTo>
                      <a:pt x="9919" y="3924"/>
                    </a:lnTo>
                    <a:lnTo>
                      <a:pt x="8782" y="3769"/>
                    </a:lnTo>
                    <a:lnTo>
                      <a:pt x="7661" y="3597"/>
                    </a:lnTo>
                    <a:lnTo>
                      <a:pt x="6540" y="3411"/>
                    </a:lnTo>
                    <a:lnTo>
                      <a:pt x="5419" y="3208"/>
                    </a:lnTo>
                    <a:lnTo>
                      <a:pt x="4313" y="2990"/>
                    </a:lnTo>
                    <a:lnTo>
                      <a:pt x="3223" y="2757"/>
                    </a:lnTo>
                    <a:lnTo>
                      <a:pt x="2133" y="2523"/>
                    </a:lnTo>
                    <a:lnTo>
                      <a:pt x="1059" y="2274"/>
                    </a:lnTo>
                    <a:lnTo>
                      <a:pt x="0" y="2025"/>
                    </a:lnTo>
                    <a:lnTo>
                      <a:pt x="436" y="3551"/>
                    </a:lnTo>
                    <a:lnTo>
                      <a:pt x="872" y="5123"/>
                    </a:lnTo>
                    <a:lnTo>
                      <a:pt x="1261" y="6712"/>
                    </a:lnTo>
                    <a:lnTo>
                      <a:pt x="1651" y="8315"/>
                    </a:lnTo>
                    <a:lnTo>
                      <a:pt x="1993" y="9950"/>
                    </a:lnTo>
                    <a:lnTo>
                      <a:pt x="2164" y="10775"/>
                    </a:lnTo>
                    <a:lnTo>
                      <a:pt x="2305" y="11585"/>
                    </a:lnTo>
                    <a:lnTo>
                      <a:pt x="2460" y="12426"/>
                    </a:lnTo>
                    <a:lnTo>
                      <a:pt x="2585" y="13251"/>
                    </a:lnTo>
                    <a:lnTo>
                      <a:pt x="2709" y="14076"/>
                    </a:lnTo>
                    <a:lnTo>
                      <a:pt x="2834" y="14917"/>
                    </a:lnTo>
                    <a:lnTo>
                      <a:pt x="3784" y="14995"/>
                    </a:lnTo>
                    <a:lnTo>
                      <a:pt x="4734" y="15042"/>
                    </a:lnTo>
                    <a:lnTo>
                      <a:pt x="5683" y="15089"/>
                    </a:lnTo>
                    <a:lnTo>
                      <a:pt x="6633" y="15120"/>
                    </a:lnTo>
                    <a:lnTo>
                      <a:pt x="7583" y="15120"/>
                    </a:lnTo>
                    <a:lnTo>
                      <a:pt x="8533" y="15104"/>
                    </a:lnTo>
                    <a:lnTo>
                      <a:pt x="9483" y="15073"/>
                    </a:lnTo>
                    <a:lnTo>
                      <a:pt x="10432" y="15026"/>
                    </a:lnTo>
                    <a:lnTo>
                      <a:pt x="11382" y="14964"/>
                    </a:lnTo>
                    <a:lnTo>
                      <a:pt x="12316" y="14871"/>
                    </a:lnTo>
                    <a:lnTo>
                      <a:pt x="13251" y="14746"/>
                    </a:lnTo>
                    <a:lnTo>
                      <a:pt x="14185" y="14621"/>
                    </a:lnTo>
                    <a:lnTo>
                      <a:pt x="15119" y="14450"/>
                    </a:lnTo>
                    <a:lnTo>
                      <a:pt x="16038" y="14279"/>
                    </a:lnTo>
                    <a:lnTo>
                      <a:pt x="16957" y="14061"/>
                    </a:lnTo>
                    <a:lnTo>
                      <a:pt x="17875" y="13827"/>
                    </a:lnTo>
                    <a:lnTo>
                      <a:pt x="18778" y="13563"/>
                    </a:lnTo>
                    <a:lnTo>
                      <a:pt x="19681" y="13282"/>
                    </a:lnTo>
                    <a:lnTo>
                      <a:pt x="20569" y="12971"/>
                    </a:lnTo>
                    <a:lnTo>
                      <a:pt x="21441" y="12628"/>
                    </a:lnTo>
                    <a:lnTo>
                      <a:pt x="22313" y="12255"/>
                    </a:lnTo>
                    <a:lnTo>
                      <a:pt x="23185" y="11850"/>
                    </a:lnTo>
                    <a:lnTo>
                      <a:pt x="24026" y="11414"/>
                    </a:lnTo>
                    <a:lnTo>
                      <a:pt x="24866" y="10947"/>
                    </a:lnTo>
                    <a:lnTo>
                      <a:pt x="25707" y="10448"/>
                    </a:lnTo>
                    <a:lnTo>
                      <a:pt x="26517" y="9919"/>
                    </a:lnTo>
                    <a:lnTo>
                      <a:pt x="27327" y="9359"/>
                    </a:lnTo>
                    <a:lnTo>
                      <a:pt x="28121" y="8751"/>
                    </a:lnTo>
                    <a:lnTo>
                      <a:pt x="28899" y="8128"/>
                    </a:lnTo>
                    <a:lnTo>
                      <a:pt x="29662" y="7459"/>
                    </a:lnTo>
                    <a:lnTo>
                      <a:pt x="30410" y="6743"/>
                    </a:lnTo>
                    <a:lnTo>
                      <a:pt x="30783" y="6385"/>
                    </a:lnTo>
                    <a:lnTo>
                      <a:pt x="31157" y="6011"/>
                    </a:lnTo>
                    <a:lnTo>
                      <a:pt x="31811" y="5295"/>
                    </a:lnTo>
                    <a:lnTo>
                      <a:pt x="32434" y="4563"/>
                    </a:lnTo>
                    <a:lnTo>
                      <a:pt x="33025" y="3831"/>
                    </a:lnTo>
                    <a:lnTo>
                      <a:pt x="33586" y="3084"/>
                    </a:lnTo>
                    <a:lnTo>
                      <a:pt x="34131" y="2336"/>
                    </a:lnTo>
                    <a:lnTo>
                      <a:pt x="34629" y="1558"/>
                    </a:lnTo>
                    <a:lnTo>
                      <a:pt x="35096" y="795"/>
                    </a:lnTo>
                    <a:lnTo>
                      <a:pt x="3554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1477685" y="2948751"/>
                <a:ext cx="518959" cy="220828"/>
              </a:xfrm>
              <a:custGeom>
                <a:rect b="b" l="l" r="r" t="t"/>
                <a:pathLst>
                  <a:path extrusionOk="0" h="15120" w="35533">
                    <a:moveTo>
                      <a:pt x="27950" y="0"/>
                    </a:moveTo>
                    <a:lnTo>
                      <a:pt x="27000" y="16"/>
                    </a:lnTo>
                    <a:lnTo>
                      <a:pt x="26050" y="47"/>
                    </a:lnTo>
                    <a:lnTo>
                      <a:pt x="25101" y="94"/>
                    </a:lnTo>
                    <a:lnTo>
                      <a:pt x="24166" y="156"/>
                    </a:lnTo>
                    <a:lnTo>
                      <a:pt x="23216" y="249"/>
                    </a:lnTo>
                    <a:lnTo>
                      <a:pt x="22282" y="374"/>
                    </a:lnTo>
                    <a:lnTo>
                      <a:pt x="21348" y="498"/>
                    </a:lnTo>
                    <a:lnTo>
                      <a:pt x="20414" y="670"/>
                    </a:lnTo>
                    <a:lnTo>
                      <a:pt x="19495" y="841"/>
                    </a:lnTo>
                    <a:lnTo>
                      <a:pt x="18576" y="1059"/>
                    </a:lnTo>
                    <a:lnTo>
                      <a:pt x="17658" y="1293"/>
                    </a:lnTo>
                    <a:lnTo>
                      <a:pt x="16755" y="1557"/>
                    </a:lnTo>
                    <a:lnTo>
                      <a:pt x="15867" y="1837"/>
                    </a:lnTo>
                    <a:lnTo>
                      <a:pt x="14980" y="2149"/>
                    </a:lnTo>
                    <a:lnTo>
                      <a:pt x="14092" y="2491"/>
                    </a:lnTo>
                    <a:lnTo>
                      <a:pt x="13220" y="2865"/>
                    </a:lnTo>
                    <a:lnTo>
                      <a:pt x="12364" y="3270"/>
                    </a:lnTo>
                    <a:lnTo>
                      <a:pt x="11507" y="3706"/>
                    </a:lnTo>
                    <a:lnTo>
                      <a:pt x="10666" y="4173"/>
                    </a:lnTo>
                    <a:lnTo>
                      <a:pt x="9841" y="4671"/>
                    </a:lnTo>
                    <a:lnTo>
                      <a:pt x="9016" y="5201"/>
                    </a:lnTo>
                    <a:lnTo>
                      <a:pt x="8206" y="5761"/>
                    </a:lnTo>
                    <a:lnTo>
                      <a:pt x="7412" y="6369"/>
                    </a:lnTo>
                    <a:lnTo>
                      <a:pt x="6634" y="6991"/>
                    </a:lnTo>
                    <a:lnTo>
                      <a:pt x="5871" y="7661"/>
                    </a:lnTo>
                    <a:lnTo>
                      <a:pt x="5123" y="8377"/>
                    </a:lnTo>
                    <a:lnTo>
                      <a:pt x="4750" y="8735"/>
                    </a:lnTo>
                    <a:lnTo>
                      <a:pt x="4392" y="9125"/>
                    </a:lnTo>
                    <a:lnTo>
                      <a:pt x="3722" y="9825"/>
                    </a:lnTo>
                    <a:lnTo>
                      <a:pt x="3099" y="10557"/>
                    </a:lnTo>
                    <a:lnTo>
                      <a:pt x="2507" y="11289"/>
                    </a:lnTo>
                    <a:lnTo>
                      <a:pt x="1947" y="12036"/>
                    </a:lnTo>
                    <a:lnTo>
                      <a:pt x="1418" y="12799"/>
                    </a:lnTo>
                    <a:lnTo>
                      <a:pt x="904" y="13562"/>
                    </a:lnTo>
                    <a:lnTo>
                      <a:pt x="437" y="14341"/>
                    </a:lnTo>
                    <a:lnTo>
                      <a:pt x="1" y="15119"/>
                    </a:lnTo>
                    <a:lnTo>
                      <a:pt x="499" y="14823"/>
                    </a:lnTo>
                    <a:lnTo>
                      <a:pt x="1013" y="14543"/>
                    </a:lnTo>
                    <a:lnTo>
                      <a:pt x="1527" y="14263"/>
                    </a:lnTo>
                    <a:lnTo>
                      <a:pt x="2040" y="13998"/>
                    </a:lnTo>
                    <a:lnTo>
                      <a:pt x="2554" y="13749"/>
                    </a:lnTo>
                    <a:lnTo>
                      <a:pt x="3084" y="13515"/>
                    </a:lnTo>
                    <a:lnTo>
                      <a:pt x="3613" y="13282"/>
                    </a:lnTo>
                    <a:lnTo>
                      <a:pt x="4142" y="13064"/>
                    </a:lnTo>
                    <a:lnTo>
                      <a:pt x="4672" y="12862"/>
                    </a:lnTo>
                    <a:lnTo>
                      <a:pt x="5201" y="12659"/>
                    </a:lnTo>
                    <a:lnTo>
                      <a:pt x="5746" y="12472"/>
                    </a:lnTo>
                    <a:lnTo>
                      <a:pt x="6291" y="12301"/>
                    </a:lnTo>
                    <a:lnTo>
                      <a:pt x="6836" y="12130"/>
                    </a:lnTo>
                    <a:lnTo>
                      <a:pt x="7381" y="11974"/>
                    </a:lnTo>
                    <a:lnTo>
                      <a:pt x="7942" y="11834"/>
                    </a:lnTo>
                    <a:lnTo>
                      <a:pt x="8487" y="11694"/>
                    </a:lnTo>
                    <a:lnTo>
                      <a:pt x="9047" y="11569"/>
                    </a:lnTo>
                    <a:lnTo>
                      <a:pt x="9608" y="11445"/>
                    </a:lnTo>
                    <a:lnTo>
                      <a:pt x="10729" y="11242"/>
                    </a:lnTo>
                    <a:lnTo>
                      <a:pt x="11850" y="11055"/>
                    </a:lnTo>
                    <a:lnTo>
                      <a:pt x="12987" y="10915"/>
                    </a:lnTo>
                    <a:lnTo>
                      <a:pt x="14123" y="10806"/>
                    </a:lnTo>
                    <a:lnTo>
                      <a:pt x="15275" y="10728"/>
                    </a:lnTo>
                    <a:lnTo>
                      <a:pt x="16412" y="10682"/>
                    </a:lnTo>
                    <a:lnTo>
                      <a:pt x="17564" y="10666"/>
                    </a:lnTo>
                    <a:lnTo>
                      <a:pt x="18717" y="10666"/>
                    </a:lnTo>
                    <a:lnTo>
                      <a:pt x="19869" y="10697"/>
                    </a:lnTo>
                    <a:lnTo>
                      <a:pt x="21021" y="10759"/>
                    </a:lnTo>
                    <a:lnTo>
                      <a:pt x="22173" y="10837"/>
                    </a:lnTo>
                    <a:lnTo>
                      <a:pt x="23325" y="10931"/>
                    </a:lnTo>
                    <a:lnTo>
                      <a:pt x="24478" y="11055"/>
                    </a:lnTo>
                    <a:lnTo>
                      <a:pt x="25614" y="11195"/>
                    </a:lnTo>
                    <a:lnTo>
                      <a:pt x="26751" y="11351"/>
                    </a:lnTo>
                    <a:lnTo>
                      <a:pt x="27872" y="11522"/>
                    </a:lnTo>
                    <a:lnTo>
                      <a:pt x="29009" y="11709"/>
                    </a:lnTo>
                    <a:lnTo>
                      <a:pt x="30114" y="11912"/>
                    </a:lnTo>
                    <a:lnTo>
                      <a:pt x="31220" y="12130"/>
                    </a:lnTo>
                    <a:lnTo>
                      <a:pt x="32310" y="12363"/>
                    </a:lnTo>
                    <a:lnTo>
                      <a:pt x="33400" y="12597"/>
                    </a:lnTo>
                    <a:lnTo>
                      <a:pt x="34474" y="12846"/>
                    </a:lnTo>
                    <a:lnTo>
                      <a:pt x="35533" y="13095"/>
                    </a:lnTo>
                    <a:lnTo>
                      <a:pt x="35097" y="11569"/>
                    </a:lnTo>
                    <a:lnTo>
                      <a:pt x="34676" y="9997"/>
                    </a:lnTo>
                    <a:lnTo>
                      <a:pt x="34272" y="8408"/>
                    </a:lnTo>
                    <a:lnTo>
                      <a:pt x="33898" y="6805"/>
                    </a:lnTo>
                    <a:lnTo>
                      <a:pt x="33540" y="5170"/>
                    </a:lnTo>
                    <a:lnTo>
                      <a:pt x="33384" y="4360"/>
                    </a:lnTo>
                    <a:lnTo>
                      <a:pt x="33228" y="3535"/>
                    </a:lnTo>
                    <a:lnTo>
                      <a:pt x="33073" y="2694"/>
                    </a:lnTo>
                    <a:lnTo>
                      <a:pt x="32948" y="1869"/>
                    </a:lnTo>
                    <a:lnTo>
                      <a:pt x="32824" y="1043"/>
                    </a:lnTo>
                    <a:lnTo>
                      <a:pt x="32699" y="203"/>
                    </a:lnTo>
                    <a:lnTo>
                      <a:pt x="31749" y="125"/>
                    </a:lnTo>
                    <a:lnTo>
                      <a:pt x="30799" y="78"/>
                    </a:lnTo>
                    <a:lnTo>
                      <a:pt x="29850" y="31"/>
                    </a:lnTo>
                    <a:lnTo>
                      <a:pt x="28900"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955239" y="2951702"/>
                <a:ext cx="231518" cy="221061"/>
              </a:xfrm>
              <a:custGeom>
                <a:rect b="b" l="l" r="r" t="t"/>
                <a:pathLst>
                  <a:path extrusionOk="0" h="15136" w="15852">
                    <a:moveTo>
                      <a:pt x="1" y="1"/>
                    </a:moveTo>
                    <a:lnTo>
                      <a:pt x="126" y="841"/>
                    </a:lnTo>
                    <a:lnTo>
                      <a:pt x="250" y="1667"/>
                    </a:lnTo>
                    <a:lnTo>
                      <a:pt x="375" y="2492"/>
                    </a:lnTo>
                    <a:lnTo>
                      <a:pt x="530" y="3333"/>
                    </a:lnTo>
                    <a:lnTo>
                      <a:pt x="686" y="4158"/>
                    </a:lnTo>
                    <a:lnTo>
                      <a:pt x="842" y="4968"/>
                    </a:lnTo>
                    <a:lnTo>
                      <a:pt x="1200" y="6603"/>
                    </a:lnTo>
                    <a:lnTo>
                      <a:pt x="1574" y="8206"/>
                    </a:lnTo>
                    <a:lnTo>
                      <a:pt x="1978" y="9795"/>
                    </a:lnTo>
                    <a:lnTo>
                      <a:pt x="2399" y="11367"/>
                    </a:lnTo>
                    <a:lnTo>
                      <a:pt x="2835" y="12893"/>
                    </a:lnTo>
                    <a:lnTo>
                      <a:pt x="4392" y="13267"/>
                    </a:lnTo>
                    <a:lnTo>
                      <a:pt x="5965" y="13625"/>
                    </a:lnTo>
                    <a:lnTo>
                      <a:pt x="7568" y="13952"/>
                    </a:lnTo>
                    <a:lnTo>
                      <a:pt x="9203" y="14248"/>
                    </a:lnTo>
                    <a:lnTo>
                      <a:pt x="10838" y="14528"/>
                    </a:lnTo>
                    <a:lnTo>
                      <a:pt x="11663" y="14653"/>
                    </a:lnTo>
                    <a:lnTo>
                      <a:pt x="12504" y="14777"/>
                    </a:lnTo>
                    <a:lnTo>
                      <a:pt x="13329" y="14871"/>
                    </a:lnTo>
                    <a:lnTo>
                      <a:pt x="14170" y="14980"/>
                    </a:lnTo>
                    <a:lnTo>
                      <a:pt x="15011" y="15057"/>
                    </a:lnTo>
                    <a:lnTo>
                      <a:pt x="15852" y="15135"/>
                    </a:lnTo>
                    <a:lnTo>
                      <a:pt x="15727" y="14294"/>
                    </a:lnTo>
                    <a:lnTo>
                      <a:pt x="15603" y="13469"/>
                    </a:lnTo>
                    <a:lnTo>
                      <a:pt x="15478" y="12644"/>
                    </a:lnTo>
                    <a:lnTo>
                      <a:pt x="15323" y="11803"/>
                    </a:lnTo>
                    <a:lnTo>
                      <a:pt x="15182" y="10993"/>
                    </a:lnTo>
                    <a:lnTo>
                      <a:pt x="15011" y="10168"/>
                    </a:lnTo>
                    <a:lnTo>
                      <a:pt x="14669" y="8533"/>
                    </a:lnTo>
                    <a:lnTo>
                      <a:pt x="14279" y="6930"/>
                    </a:lnTo>
                    <a:lnTo>
                      <a:pt x="13890" y="5341"/>
                    </a:lnTo>
                    <a:lnTo>
                      <a:pt x="13454" y="3769"/>
                    </a:lnTo>
                    <a:lnTo>
                      <a:pt x="13018" y="2243"/>
                    </a:lnTo>
                    <a:lnTo>
                      <a:pt x="11461" y="1869"/>
                    </a:lnTo>
                    <a:lnTo>
                      <a:pt x="9888" y="1526"/>
                    </a:lnTo>
                    <a:lnTo>
                      <a:pt x="8285" y="1184"/>
                    </a:lnTo>
                    <a:lnTo>
                      <a:pt x="6650" y="888"/>
                    </a:lnTo>
                    <a:lnTo>
                      <a:pt x="5015" y="608"/>
                    </a:lnTo>
                    <a:lnTo>
                      <a:pt x="4189" y="483"/>
                    </a:lnTo>
                    <a:lnTo>
                      <a:pt x="3349" y="374"/>
                    </a:lnTo>
                    <a:lnTo>
                      <a:pt x="2523" y="265"/>
                    </a:lnTo>
                    <a:lnTo>
                      <a:pt x="1683" y="156"/>
                    </a:lnTo>
                    <a:lnTo>
                      <a:pt x="842" y="78"/>
                    </a:lnTo>
                    <a:lnTo>
                      <a:pt x="1"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3070696" y="1993395"/>
                <a:ext cx="234702" cy="226071"/>
              </a:xfrm>
              <a:custGeom>
                <a:rect b="b" l="l" r="r" t="t"/>
                <a:pathLst>
                  <a:path extrusionOk="0" h="15479" w="16070">
                    <a:moveTo>
                      <a:pt x="1495" y="1"/>
                    </a:moveTo>
                    <a:lnTo>
                      <a:pt x="0" y="1558"/>
                    </a:lnTo>
                    <a:lnTo>
                      <a:pt x="14247" y="15182"/>
                    </a:lnTo>
                    <a:lnTo>
                      <a:pt x="14325" y="15244"/>
                    </a:lnTo>
                    <a:lnTo>
                      <a:pt x="14419" y="15307"/>
                    </a:lnTo>
                    <a:lnTo>
                      <a:pt x="14512" y="15369"/>
                    </a:lnTo>
                    <a:lnTo>
                      <a:pt x="14605" y="15400"/>
                    </a:lnTo>
                    <a:lnTo>
                      <a:pt x="14714" y="15431"/>
                    </a:lnTo>
                    <a:lnTo>
                      <a:pt x="14808" y="15462"/>
                    </a:lnTo>
                    <a:lnTo>
                      <a:pt x="14917" y="15478"/>
                    </a:lnTo>
                    <a:lnTo>
                      <a:pt x="15026" y="15478"/>
                    </a:lnTo>
                    <a:lnTo>
                      <a:pt x="15119" y="15462"/>
                    </a:lnTo>
                    <a:lnTo>
                      <a:pt x="15228" y="15447"/>
                    </a:lnTo>
                    <a:lnTo>
                      <a:pt x="15322" y="15416"/>
                    </a:lnTo>
                    <a:lnTo>
                      <a:pt x="15431" y="15385"/>
                    </a:lnTo>
                    <a:lnTo>
                      <a:pt x="15524" y="15338"/>
                    </a:lnTo>
                    <a:lnTo>
                      <a:pt x="15617" y="15291"/>
                    </a:lnTo>
                    <a:lnTo>
                      <a:pt x="15695" y="15213"/>
                    </a:lnTo>
                    <a:lnTo>
                      <a:pt x="15773" y="15135"/>
                    </a:lnTo>
                    <a:lnTo>
                      <a:pt x="15851" y="15058"/>
                    </a:lnTo>
                    <a:lnTo>
                      <a:pt x="15913" y="14964"/>
                    </a:lnTo>
                    <a:lnTo>
                      <a:pt x="15960" y="14871"/>
                    </a:lnTo>
                    <a:lnTo>
                      <a:pt x="16007" y="14777"/>
                    </a:lnTo>
                    <a:lnTo>
                      <a:pt x="16038" y="14684"/>
                    </a:lnTo>
                    <a:lnTo>
                      <a:pt x="16053" y="14575"/>
                    </a:lnTo>
                    <a:lnTo>
                      <a:pt x="16069" y="14466"/>
                    </a:lnTo>
                    <a:lnTo>
                      <a:pt x="16069" y="14373"/>
                    </a:lnTo>
                    <a:lnTo>
                      <a:pt x="16069" y="14264"/>
                    </a:lnTo>
                    <a:lnTo>
                      <a:pt x="16053" y="14170"/>
                    </a:lnTo>
                    <a:lnTo>
                      <a:pt x="16022" y="14061"/>
                    </a:lnTo>
                    <a:lnTo>
                      <a:pt x="15991" y="13968"/>
                    </a:lnTo>
                    <a:lnTo>
                      <a:pt x="15944" y="13874"/>
                    </a:lnTo>
                    <a:lnTo>
                      <a:pt x="15882" y="13781"/>
                    </a:lnTo>
                    <a:lnTo>
                      <a:pt x="15820" y="13687"/>
                    </a:lnTo>
                    <a:lnTo>
                      <a:pt x="15742" y="13610"/>
                    </a:lnTo>
                    <a:lnTo>
                      <a:pt x="14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2857828" y="1790093"/>
                <a:ext cx="234702" cy="226056"/>
              </a:xfrm>
              <a:custGeom>
                <a:rect b="b" l="l" r="r" t="t"/>
                <a:pathLst>
                  <a:path extrusionOk="0" h="15478" w="16070">
                    <a:moveTo>
                      <a:pt x="1060" y="1"/>
                    </a:moveTo>
                    <a:lnTo>
                      <a:pt x="951" y="16"/>
                    </a:lnTo>
                    <a:lnTo>
                      <a:pt x="842" y="32"/>
                    </a:lnTo>
                    <a:lnTo>
                      <a:pt x="748" y="47"/>
                    </a:lnTo>
                    <a:lnTo>
                      <a:pt x="655" y="94"/>
                    </a:lnTo>
                    <a:lnTo>
                      <a:pt x="546" y="141"/>
                    </a:lnTo>
                    <a:lnTo>
                      <a:pt x="468" y="187"/>
                    </a:lnTo>
                    <a:lnTo>
                      <a:pt x="375" y="265"/>
                    </a:lnTo>
                    <a:lnTo>
                      <a:pt x="297" y="343"/>
                    </a:lnTo>
                    <a:lnTo>
                      <a:pt x="219" y="421"/>
                    </a:lnTo>
                    <a:lnTo>
                      <a:pt x="157" y="514"/>
                    </a:lnTo>
                    <a:lnTo>
                      <a:pt x="110" y="608"/>
                    </a:lnTo>
                    <a:lnTo>
                      <a:pt x="63" y="701"/>
                    </a:lnTo>
                    <a:lnTo>
                      <a:pt x="32" y="795"/>
                    </a:lnTo>
                    <a:lnTo>
                      <a:pt x="17" y="904"/>
                    </a:lnTo>
                    <a:lnTo>
                      <a:pt x="1" y="997"/>
                    </a:lnTo>
                    <a:lnTo>
                      <a:pt x="1" y="1106"/>
                    </a:lnTo>
                    <a:lnTo>
                      <a:pt x="1" y="1215"/>
                    </a:lnTo>
                    <a:lnTo>
                      <a:pt x="17" y="1309"/>
                    </a:lnTo>
                    <a:lnTo>
                      <a:pt x="48" y="1418"/>
                    </a:lnTo>
                    <a:lnTo>
                      <a:pt x="79" y="1511"/>
                    </a:lnTo>
                    <a:lnTo>
                      <a:pt x="126" y="1604"/>
                    </a:lnTo>
                    <a:lnTo>
                      <a:pt x="188" y="1698"/>
                    </a:lnTo>
                    <a:lnTo>
                      <a:pt x="250" y="1791"/>
                    </a:lnTo>
                    <a:lnTo>
                      <a:pt x="328" y="1869"/>
                    </a:lnTo>
                    <a:lnTo>
                      <a:pt x="14575" y="15478"/>
                    </a:lnTo>
                    <a:lnTo>
                      <a:pt x="16070" y="13921"/>
                    </a:lnTo>
                    <a:lnTo>
                      <a:pt x="1823" y="296"/>
                    </a:lnTo>
                    <a:lnTo>
                      <a:pt x="1745" y="234"/>
                    </a:lnTo>
                    <a:lnTo>
                      <a:pt x="1651" y="172"/>
                    </a:lnTo>
                    <a:lnTo>
                      <a:pt x="1558" y="110"/>
                    </a:lnTo>
                    <a:lnTo>
                      <a:pt x="1465" y="78"/>
                    </a:lnTo>
                    <a:lnTo>
                      <a:pt x="1356" y="47"/>
                    </a:lnTo>
                    <a:lnTo>
                      <a:pt x="1262" y="16"/>
                    </a:lnTo>
                    <a:lnTo>
                      <a:pt x="1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3161423" y="1898345"/>
                <a:ext cx="187630" cy="180795"/>
              </a:xfrm>
              <a:custGeom>
                <a:rect b="b" l="l" r="r" t="t"/>
                <a:pathLst>
                  <a:path extrusionOk="0" h="12379" w="12847">
                    <a:moveTo>
                      <a:pt x="1496" y="0"/>
                    </a:moveTo>
                    <a:lnTo>
                      <a:pt x="1" y="1557"/>
                    </a:lnTo>
                    <a:lnTo>
                      <a:pt x="11009" y="12083"/>
                    </a:lnTo>
                    <a:lnTo>
                      <a:pt x="11103" y="12161"/>
                    </a:lnTo>
                    <a:lnTo>
                      <a:pt x="11181" y="12223"/>
                    </a:lnTo>
                    <a:lnTo>
                      <a:pt x="11274" y="12270"/>
                    </a:lnTo>
                    <a:lnTo>
                      <a:pt x="11367" y="12317"/>
                    </a:lnTo>
                    <a:lnTo>
                      <a:pt x="11476" y="12348"/>
                    </a:lnTo>
                    <a:lnTo>
                      <a:pt x="11570" y="12363"/>
                    </a:lnTo>
                    <a:lnTo>
                      <a:pt x="11679" y="12379"/>
                    </a:lnTo>
                    <a:lnTo>
                      <a:pt x="11881" y="12379"/>
                    </a:lnTo>
                    <a:lnTo>
                      <a:pt x="11990" y="12363"/>
                    </a:lnTo>
                    <a:lnTo>
                      <a:pt x="12084" y="12332"/>
                    </a:lnTo>
                    <a:lnTo>
                      <a:pt x="12193" y="12286"/>
                    </a:lnTo>
                    <a:lnTo>
                      <a:pt x="12286" y="12239"/>
                    </a:lnTo>
                    <a:lnTo>
                      <a:pt x="12379" y="12192"/>
                    </a:lnTo>
                    <a:lnTo>
                      <a:pt x="12457" y="12130"/>
                    </a:lnTo>
                    <a:lnTo>
                      <a:pt x="12535" y="12052"/>
                    </a:lnTo>
                    <a:lnTo>
                      <a:pt x="12613" y="11959"/>
                    </a:lnTo>
                    <a:lnTo>
                      <a:pt x="12675" y="11881"/>
                    </a:lnTo>
                    <a:lnTo>
                      <a:pt x="12722" y="11787"/>
                    </a:lnTo>
                    <a:lnTo>
                      <a:pt x="12769" y="11678"/>
                    </a:lnTo>
                    <a:lnTo>
                      <a:pt x="12800" y="11585"/>
                    </a:lnTo>
                    <a:lnTo>
                      <a:pt x="12831" y="11476"/>
                    </a:lnTo>
                    <a:lnTo>
                      <a:pt x="12831" y="11382"/>
                    </a:lnTo>
                    <a:lnTo>
                      <a:pt x="12847" y="11273"/>
                    </a:lnTo>
                    <a:lnTo>
                      <a:pt x="12831" y="11164"/>
                    </a:lnTo>
                    <a:lnTo>
                      <a:pt x="12815" y="11071"/>
                    </a:lnTo>
                    <a:lnTo>
                      <a:pt x="12784" y="10962"/>
                    </a:lnTo>
                    <a:lnTo>
                      <a:pt x="12753" y="10869"/>
                    </a:lnTo>
                    <a:lnTo>
                      <a:pt x="12706" y="10775"/>
                    </a:lnTo>
                    <a:lnTo>
                      <a:pt x="12644" y="10682"/>
                    </a:lnTo>
                    <a:lnTo>
                      <a:pt x="12582" y="10604"/>
                    </a:lnTo>
                    <a:lnTo>
                      <a:pt x="12504" y="10510"/>
                    </a:lnTo>
                    <a:lnTo>
                      <a:pt x="1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2995875" y="1740290"/>
                <a:ext cx="187397" cy="180810"/>
              </a:xfrm>
              <a:custGeom>
                <a:rect b="b" l="l" r="r" t="t"/>
                <a:pathLst>
                  <a:path extrusionOk="0" h="12380" w="12831">
                    <a:moveTo>
                      <a:pt x="1059" y="1"/>
                    </a:moveTo>
                    <a:lnTo>
                      <a:pt x="950" y="16"/>
                    </a:lnTo>
                    <a:lnTo>
                      <a:pt x="857" y="32"/>
                    </a:lnTo>
                    <a:lnTo>
                      <a:pt x="748" y="63"/>
                    </a:lnTo>
                    <a:lnTo>
                      <a:pt x="654" y="94"/>
                    </a:lnTo>
                    <a:lnTo>
                      <a:pt x="561" y="141"/>
                    </a:lnTo>
                    <a:lnTo>
                      <a:pt x="467" y="203"/>
                    </a:lnTo>
                    <a:lnTo>
                      <a:pt x="374" y="265"/>
                    </a:lnTo>
                    <a:lnTo>
                      <a:pt x="296" y="343"/>
                    </a:lnTo>
                    <a:lnTo>
                      <a:pt x="234" y="421"/>
                    </a:lnTo>
                    <a:lnTo>
                      <a:pt x="172" y="514"/>
                    </a:lnTo>
                    <a:lnTo>
                      <a:pt x="109" y="608"/>
                    </a:lnTo>
                    <a:lnTo>
                      <a:pt x="78" y="701"/>
                    </a:lnTo>
                    <a:lnTo>
                      <a:pt x="31" y="795"/>
                    </a:lnTo>
                    <a:lnTo>
                      <a:pt x="16" y="904"/>
                    </a:lnTo>
                    <a:lnTo>
                      <a:pt x="0" y="1013"/>
                    </a:lnTo>
                    <a:lnTo>
                      <a:pt x="0" y="1106"/>
                    </a:lnTo>
                    <a:lnTo>
                      <a:pt x="16" y="1215"/>
                    </a:lnTo>
                    <a:lnTo>
                      <a:pt x="31" y="1309"/>
                    </a:lnTo>
                    <a:lnTo>
                      <a:pt x="47" y="1418"/>
                    </a:lnTo>
                    <a:lnTo>
                      <a:pt x="94" y="1511"/>
                    </a:lnTo>
                    <a:lnTo>
                      <a:pt x="140" y="1604"/>
                    </a:lnTo>
                    <a:lnTo>
                      <a:pt x="187" y="1698"/>
                    </a:lnTo>
                    <a:lnTo>
                      <a:pt x="265" y="1791"/>
                    </a:lnTo>
                    <a:lnTo>
                      <a:pt x="343" y="1869"/>
                    </a:lnTo>
                    <a:lnTo>
                      <a:pt x="11336" y="12379"/>
                    </a:lnTo>
                    <a:lnTo>
                      <a:pt x="12831" y="10822"/>
                    </a:lnTo>
                    <a:lnTo>
                      <a:pt x="1838" y="296"/>
                    </a:lnTo>
                    <a:lnTo>
                      <a:pt x="1744" y="234"/>
                    </a:lnTo>
                    <a:lnTo>
                      <a:pt x="1651" y="172"/>
                    </a:lnTo>
                    <a:lnTo>
                      <a:pt x="1557" y="110"/>
                    </a:lnTo>
                    <a:lnTo>
                      <a:pt x="1464" y="78"/>
                    </a:lnTo>
                    <a:lnTo>
                      <a:pt x="1371" y="47"/>
                    </a:lnTo>
                    <a:lnTo>
                      <a:pt x="1262" y="16"/>
                    </a:lnTo>
                    <a:lnTo>
                      <a:pt x="1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3252397" y="1803281"/>
                <a:ext cx="119849" cy="116446"/>
              </a:xfrm>
              <a:custGeom>
                <a:rect b="b" l="l" r="r" t="t"/>
                <a:pathLst>
                  <a:path extrusionOk="0" h="7973" w="8206">
                    <a:moveTo>
                      <a:pt x="1495" y="1"/>
                    </a:moveTo>
                    <a:lnTo>
                      <a:pt x="0" y="1573"/>
                    </a:lnTo>
                    <a:lnTo>
                      <a:pt x="6384" y="7661"/>
                    </a:lnTo>
                    <a:lnTo>
                      <a:pt x="6462" y="7739"/>
                    </a:lnTo>
                    <a:lnTo>
                      <a:pt x="6555" y="7802"/>
                    </a:lnTo>
                    <a:lnTo>
                      <a:pt x="6649" y="7848"/>
                    </a:lnTo>
                    <a:lnTo>
                      <a:pt x="6742" y="7895"/>
                    </a:lnTo>
                    <a:lnTo>
                      <a:pt x="6836" y="7926"/>
                    </a:lnTo>
                    <a:lnTo>
                      <a:pt x="6945" y="7957"/>
                    </a:lnTo>
                    <a:lnTo>
                      <a:pt x="7038" y="7957"/>
                    </a:lnTo>
                    <a:lnTo>
                      <a:pt x="7147" y="7973"/>
                    </a:lnTo>
                    <a:lnTo>
                      <a:pt x="7256" y="7957"/>
                    </a:lnTo>
                    <a:lnTo>
                      <a:pt x="7349" y="7942"/>
                    </a:lnTo>
                    <a:lnTo>
                      <a:pt x="7458" y="7911"/>
                    </a:lnTo>
                    <a:lnTo>
                      <a:pt x="7552" y="7879"/>
                    </a:lnTo>
                    <a:lnTo>
                      <a:pt x="7645" y="7833"/>
                    </a:lnTo>
                    <a:lnTo>
                      <a:pt x="7739" y="7770"/>
                    </a:lnTo>
                    <a:lnTo>
                      <a:pt x="7832" y="7708"/>
                    </a:lnTo>
                    <a:lnTo>
                      <a:pt x="7910" y="7630"/>
                    </a:lnTo>
                    <a:lnTo>
                      <a:pt x="7972" y="7552"/>
                    </a:lnTo>
                    <a:lnTo>
                      <a:pt x="8035" y="7459"/>
                    </a:lnTo>
                    <a:lnTo>
                      <a:pt x="8097" y="7366"/>
                    </a:lnTo>
                    <a:lnTo>
                      <a:pt x="8144" y="7272"/>
                    </a:lnTo>
                    <a:lnTo>
                      <a:pt x="8175" y="7163"/>
                    </a:lnTo>
                    <a:lnTo>
                      <a:pt x="8190" y="7070"/>
                    </a:lnTo>
                    <a:lnTo>
                      <a:pt x="8206" y="6961"/>
                    </a:lnTo>
                    <a:lnTo>
                      <a:pt x="8206" y="6867"/>
                    </a:lnTo>
                    <a:lnTo>
                      <a:pt x="8206" y="6758"/>
                    </a:lnTo>
                    <a:lnTo>
                      <a:pt x="8175" y="6649"/>
                    </a:lnTo>
                    <a:lnTo>
                      <a:pt x="8159" y="6556"/>
                    </a:lnTo>
                    <a:lnTo>
                      <a:pt x="8112" y="6463"/>
                    </a:lnTo>
                    <a:lnTo>
                      <a:pt x="8066" y="6354"/>
                    </a:lnTo>
                    <a:lnTo>
                      <a:pt x="8019" y="6276"/>
                    </a:lnTo>
                    <a:lnTo>
                      <a:pt x="7941" y="6182"/>
                    </a:lnTo>
                    <a:lnTo>
                      <a:pt x="7879" y="6104"/>
                    </a:lnTo>
                    <a:lnTo>
                      <a:pt x="14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3154149" y="1709824"/>
                <a:ext cx="120082" cy="116446"/>
              </a:xfrm>
              <a:custGeom>
                <a:rect b="b" l="l" r="r" t="t"/>
                <a:pathLst>
                  <a:path extrusionOk="0" h="7973" w="8222">
                    <a:moveTo>
                      <a:pt x="1059" y="0"/>
                    </a:moveTo>
                    <a:lnTo>
                      <a:pt x="950" y="16"/>
                    </a:lnTo>
                    <a:lnTo>
                      <a:pt x="857" y="31"/>
                    </a:lnTo>
                    <a:lnTo>
                      <a:pt x="748" y="47"/>
                    </a:lnTo>
                    <a:lnTo>
                      <a:pt x="654" y="94"/>
                    </a:lnTo>
                    <a:lnTo>
                      <a:pt x="561" y="140"/>
                    </a:lnTo>
                    <a:lnTo>
                      <a:pt x="468" y="187"/>
                    </a:lnTo>
                    <a:lnTo>
                      <a:pt x="390" y="265"/>
                    </a:lnTo>
                    <a:lnTo>
                      <a:pt x="296" y="343"/>
                    </a:lnTo>
                    <a:lnTo>
                      <a:pt x="234" y="421"/>
                    </a:lnTo>
                    <a:lnTo>
                      <a:pt x="172" y="514"/>
                    </a:lnTo>
                    <a:lnTo>
                      <a:pt x="110" y="607"/>
                    </a:lnTo>
                    <a:lnTo>
                      <a:pt x="78" y="701"/>
                    </a:lnTo>
                    <a:lnTo>
                      <a:pt x="47" y="794"/>
                    </a:lnTo>
                    <a:lnTo>
                      <a:pt x="16" y="903"/>
                    </a:lnTo>
                    <a:lnTo>
                      <a:pt x="1" y="1012"/>
                    </a:lnTo>
                    <a:lnTo>
                      <a:pt x="1" y="1106"/>
                    </a:lnTo>
                    <a:lnTo>
                      <a:pt x="16" y="1215"/>
                    </a:lnTo>
                    <a:lnTo>
                      <a:pt x="32" y="1308"/>
                    </a:lnTo>
                    <a:lnTo>
                      <a:pt x="63" y="1417"/>
                    </a:lnTo>
                    <a:lnTo>
                      <a:pt x="94" y="1511"/>
                    </a:lnTo>
                    <a:lnTo>
                      <a:pt x="141" y="1604"/>
                    </a:lnTo>
                    <a:lnTo>
                      <a:pt x="203" y="1697"/>
                    </a:lnTo>
                    <a:lnTo>
                      <a:pt x="265" y="1791"/>
                    </a:lnTo>
                    <a:lnTo>
                      <a:pt x="343" y="1869"/>
                    </a:lnTo>
                    <a:lnTo>
                      <a:pt x="6727" y="7972"/>
                    </a:lnTo>
                    <a:lnTo>
                      <a:pt x="8222" y="6400"/>
                    </a:lnTo>
                    <a:lnTo>
                      <a:pt x="1838" y="296"/>
                    </a:lnTo>
                    <a:lnTo>
                      <a:pt x="1744" y="234"/>
                    </a:lnTo>
                    <a:lnTo>
                      <a:pt x="1667" y="171"/>
                    </a:lnTo>
                    <a:lnTo>
                      <a:pt x="1573" y="109"/>
                    </a:lnTo>
                    <a:lnTo>
                      <a:pt x="1464" y="78"/>
                    </a:lnTo>
                    <a:lnTo>
                      <a:pt x="1371" y="47"/>
                    </a:lnTo>
                    <a:lnTo>
                      <a:pt x="1262" y="16"/>
                    </a:lnTo>
                    <a:lnTo>
                      <a:pt x="11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2979956" y="2088458"/>
                <a:ext cx="187397" cy="180795"/>
              </a:xfrm>
              <a:custGeom>
                <a:rect b="b" l="l" r="r" t="t"/>
                <a:pathLst>
                  <a:path extrusionOk="0" h="12379" w="12831">
                    <a:moveTo>
                      <a:pt x="1495" y="0"/>
                    </a:moveTo>
                    <a:lnTo>
                      <a:pt x="0" y="1557"/>
                    </a:lnTo>
                    <a:lnTo>
                      <a:pt x="11009" y="12068"/>
                    </a:lnTo>
                    <a:lnTo>
                      <a:pt x="11087" y="12145"/>
                    </a:lnTo>
                    <a:lnTo>
                      <a:pt x="11180" y="12208"/>
                    </a:lnTo>
                    <a:lnTo>
                      <a:pt x="11274" y="12254"/>
                    </a:lnTo>
                    <a:lnTo>
                      <a:pt x="11367" y="12301"/>
                    </a:lnTo>
                    <a:lnTo>
                      <a:pt x="11460" y="12332"/>
                    </a:lnTo>
                    <a:lnTo>
                      <a:pt x="11569" y="12363"/>
                    </a:lnTo>
                    <a:lnTo>
                      <a:pt x="11678" y="12379"/>
                    </a:lnTo>
                    <a:lnTo>
                      <a:pt x="11772" y="12379"/>
                    </a:lnTo>
                    <a:lnTo>
                      <a:pt x="11881" y="12363"/>
                    </a:lnTo>
                    <a:lnTo>
                      <a:pt x="11974" y="12348"/>
                    </a:lnTo>
                    <a:lnTo>
                      <a:pt x="12083" y="12317"/>
                    </a:lnTo>
                    <a:lnTo>
                      <a:pt x="12177" y="12286"/>
                    </a:lnTo>
                    <a:lnTo>
                      <a:pt x="12270" y="12239"/>
                    </a:lnTo>
                    <a:lnTo>
                      <a:pt x="12364" y="12177"/>
                    </a:lnTo>
                    <a:lnTo>
                      <a:pt x="12457" y="12114"/>
                    </a:lnTo>
                    <a:lnTo>
                      <a:pt x="12535" y="12036"/>
                    </a:lnTo>
                    <a:lnTo>
                      <a:pt x="12613" y="11959"/>
                    </a:lnTo>
                    <a:lnTo>
                      <a:pt x="12675" y="11865"/>
                    </a:lnTo>
                    <a:lnTo>
                      <a:pt x="12722" y="11772"/>
                    </a:lnTo>
                    <a:lnTo>
                      <a:pt x="12768" y="11678"/>
                    </a:lnTo>
                    <a:lnTo>
                      <a:pt x="12799" y="11585"/>
                    </a:lnTo>
                    <a:lnTo>
                      <a:pt x="12815" y="11476"/>
                    </a:lnTo>
                    <a:lnTo>
                      <a:pt x="12831" y="11367"/>
                    </a:lnTo>
                    <a:lnTo>
                      <a:pt x="12831" y="11273"/>
                    </a:lnTo>
                    <a:lnTo>
                      <a:pt x="12831" y="11164"/>
                    </a:lnTo>
                    <a:lnTo>
                      <a:pt x="12815" y="11055"/>
                    </a:lnTo>
                    <a:lnTo>
                      <a:pt x="12784" y="10962"/>
                    </a:lnTo>
                    <a:lnTo>
                      <a:pt x="12737" y="10869"/>
                    </a:lnTo>
                    <a:lnTo>
                      <a:pt x="12690" y="10775"/>
                    </a:lnTo>
                    <a:lnTo>
                      <a:pt x="12644" y="10682"/>
                    </a:lnTo>
                    <a:lnTo>
                      <a:pt x="12581" y="10588"/>
                    </a:lnTo>
                    <a:lnTo>
                      <a:pt x="12504" y="10511"/>
                    </a:lnTo>
                    <a:lnTo>
                      <a:pt x="14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2814393" y="1930403"/>
                <a:ext cx="187411" cy="180810"/>
              </a:xfrm>
              <a:custGeom>
                <a:rect b="b" l="l" r="r" t="t"/>
                <a:pathLst>
                  <a:path extrusionOk="0" h="12380" w="12832">
                    <a:moveTo>
                      <a:pt x="951" y="1"/>
                    </a:moveTo>
                    <a:lnTo>
                      <a:pt x="842" y="16"/>
                    </a:lnTo>
                    <a:lnTo>
                      <a:pt x="748" y="47"/>
                    </a:lnTo>
                    <a:lnTo>
                      <a:pt x="639" y="79"/>
                    </a:lnTo>
                    <a:lnTo>
                      <a:pt x="546" y="125"/>
                    </a:lnTo>
                    <a:lnTo>
                      <a:pt x="453" y="188"/>
                    </a:lnTo>
                    <a:lnTo>
                      <a:pt x="375" y="250"/>
                    </a:lnTo>
                    <a:lnTo>
                      <a:pt x="297" y="328"/>
                    </a:lnTo>
                    <a:lnTo>
                      <a:pt x="219" y="421"/>
                    </a:lnTo>
                    <a:lnTo>
                      <a:pt x="157" y="499"/>
                    </a:lnTo>
                    <a:lnTo>
                      <a:pt x="110" y="592"/>
                    </a:lnTo>
                    <a:lnTo>
                      <a:pt x="63" y="701"/>
                    </a:lnTo>
                    <a:lnTo>
                      <a:pt x="32" y="795"/>
                    </a:lnTo>
                    <a:lnTo>
                      <a:pt x="1" y="904"/>
                    </a:lnTo>
                    <a:lnTo>
                      <a:pt x="1" y="997"/>
                    </a:lnTo>
                    <a:lnTo>
                      <a:pt x="1" y="1106"/>
                    </a:lnTo>
                    <a:lnTo>
                      <a:pt x="1" y="1200"/>
                    </a:lnTo>
                    <a:lnTo>
                      <a:pt x="17" y="1309"/>
                    </a:lnTo>
                    <a:lnTo>
                      <a:pt x="48" y="1418"/>
                    </a:lnTo>
                    <a:lnTo>
                      <a:pt x="79" y="1511"/>
                    </a:lnTo>
                    <a:lnTo>
                      <a:pt x="126" y="1604"/>
                    </a:lnTo>
                    <a:lnTo>
                      <a:pt x="188" y="1698"/>
                    </a:lnTo>
                    <a:lnTo>
                      <a:pt x="250" y="1776"/>
                    </a:lnTo>
                    <a:lnTo>
                      <a:pt x="328" y="1854"/>
                    </a:lnTo>
                    <a:lnTo>
                      <a:pt x="11336" y="12379"/>
                    </a:lnTo>
                    <a:lnTo>
                      <a:pt x="12831" y="10822"/>
                    </a:lnTo>
                    <a:lnTo>
                      <a:pt x="1823" y="297"/>
                    </a:lnTo>
                    <a:lnTo>
                      <a:pt x="1745" y="219"/>
                    </a:lnTo>
                    <a:lnTo>
                      <a:pt x="1651" y="156"/>
                    </a:lnTo>
                    <a:lnTo>
                      <a:pt x="1558" y="110"/>
                    </a:lnTo>
                    <a:lnTo>
                      <a:pt x="1465" y="63"/>
                    </a:lnTo>
                    <a:lnTo>
                      <a:pt x="1356" y="32"/>
                    </a:lnTo>
                    <a:lnTo>
                      <a:pt x="1262" y="16"/>
                    </a:lnTo>
                    <a:lnTo>
                      <a:pt x="11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2889215" y="2183289"/>
                <a:ext cx="119863" cy="116446"/>
              </a:xfrm>
              <a:custGeom>
                <a:rect b="b" l="l" r="r" t="t"/>
                <a:pathLst>
                  <a:path extrusionOk="0" h="7973" w="8207">
                    <a:moveTo>
                      <a:pt x="1495" y="0"/>
                    </a:moveTo>
                    <a:lnTo>
                      <a:pt x="1" y="1573"/>
                    </a:lnTo>
                    <a:lnTo>
                      <a:pt x="6369" y="7677"/>
                    </a:lnTo>
                    <a:lnTo>
                      <a:pt x="6463" y="7739"/>
                    </a:lnTo>
                    <a:lnTo>
                      <a:pt x="6556" y="7801"/>
                    </a:lnTo>
                    <a:lnTo>
                      <a:pt x="6649" y="7863"/>
                    </a:lnTo>
                    <a:lnTo>
                      <a:pt x="6743" y="7895"/>
                    </a:lnTo>
                    <a:lnTo>
                      <a:pt x="6836" y="7926"/>
                    </a:lnTo>
                    <a:lnTo>
                      <a:pt x="6945" y="7957"/>
                    </a:lnTo>
                    <a:lnTo>
                      <a:pt x="7039" y="7972"/>
                    </a:lnTo>
                    <a:lnTo>
                      <a:pt x="7148" y="7972"/>
                    </a:lnTo>
                    <a:lnTo>
                      <a:pt x="7257" y="7957"/>
                    </a:lnTo>
                    <a:lnTo>
                      <a:pt x="7350" y="7941"/>
                    </a:lnTo>
                    <a:lnTo>
                      <a:pt x="7459" y="7910"/>
                    </a:lnTo>
                    <a:lnTo>
                      <a:pt x="7552" y="7879"/>
                    </a:lnTo>
                    <a:lnTo>
                      <a:pt x="7646" y="7832"/>
                    </a:lnTo>
                    <a:lnTo>
                      <a:pt x="7739" y="7770"/>
                    </a:lnTo>
                    <a:lnTo>
                      <a:pt x="7833" y="7708"/>
                    </a:lnTo>
                    <a:lnTo>
                      <a:pt x="7911" y="7630"/>
                    </a:lnTo>
                    <a:lnTo>
                      <a:pt x="7973" y="7552"/>
                    </a:lnTo>
                    <a:lnTo>
                      <a:pt x="8035" y="7459"/>
                    </a:lnTo>
                    <a:lnTo>
                      <a:pt x="8097" y="7365"/>
                    </a:lnTo>
                    <a:lnTo>
                      <a:pt x="8129" y="7272"/>
                    </a:lnTo>
                    <a:lnTo>
                      <a:pt x="8175" y="7178"/>
                    </a:lnTo>
                    <a:lnTo>
                      <a:pt x="8191" y="7069"/>
                    </a:lnTo>
                    <a:lnTo>
                      <a:pt x="8206" y="6960"/>
                    </a:lnTo>
                    <a:lnTo>
                      <a:pt x="8206" y="6867"/>
                    </a:lnTo>
                    <a:lnTo>
                      <a:pt x="8191" y="6758"/>
                    </a:lnTo>
                    <a:lnTo>
                      <a:pt x="8175" y="6649"/>
                    </a:lnTo>
                    <a:lnTo>
                      <a:pt x="8160" y="6556"/>
                    </a:lnTo>
                    <a:lnTo>
                      <a:pt x="8113" y="6462"/>
                    </a:lnTo>
                    <a:lnTo>
                      <a:pt x="8066" y="6369"/>
                    </a:lnTo>
                    <a:lnTo>
                      <a:pt x="8020" y="6275"/>
                    </a:lnTo>
                    <a:lnTo>
                      <a:pt x="7942" y="6182"/>
                    </a:lnTo>
                    <a:lnTo>
                      <a:pt x="7864" y="6104"/>
                    </a:lnTo>
                    <a:lnTo>
                      <a:pt x="14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2790981" y="2089817"/>
                <a:ext cx="120082" cy="116446"/>
              </a:xfrm>
              <a:custGeom>
                <a:rect b="b" l="l" r="r" t="t"/>
                <a:pathLst>
                  <a:path extrusionOk="0" h="7973" w="8222">
                    <a:moveTo>
                      <a:pt x="1059" y="1"/>
                    </a:moveTo>
                    <a:lnTo>
                      <a:pt x="950" y="16"/>
                    </a:lnTo>
                    <a:lnTo>
                      <a:pt x="857" y="32"/>
                    </a:lnTo>
                    <a:lnTo>
                      <a:pt x="748" y="63"/>
                    </a:lnTo>
                    <a:lnTo>
                      <a:pt x="654" y="94"/>
                    </a:lnTo>
                    <a:lnTo>
                      <a:pt x="561" y="141"/>
                    </a:lnTo>
                    <a:lnTo>
                      <a:pt x="467" y="203"/>
                    </a:lnTo>
                    <a:lnTo>
                      <a:pt x="389" y="265"/>
                    </a:lnTo>
                    <a:lnTo>
                      <a:pt x="296" y="343"/>
                    </a:lnTo>
                    <a:lnTo>
                      <a:pt x="234" y="421"/>
                    </a:lnTo>
                    <a:lnTo>
                      <a:pt x="171" y="515"/>
                    </a:lnTo>
                    <a:lnTo>
                      <a:pt x="109" y="608"/>
                    </a:lnTo>
                    <a:lnTo>
                      <a:pt x="78" y="701"/>
                    </a:lnTo>
                    <a:lnTo>
                      <a:pt x="47" y="810"/>
                    </a:lnTo>
                    <a:lnTo>
                      <a:pt x="16" y="904"/>
                    </a:lnTo>
                    <a:lnTo>
                      <a:pt x="0" y="1013"/>
                    </a:lnTo>
                    <a:lnTo>
                      <a:pt x="0" y="1106"/>
                    </a:lnTo>
                    <a:lnTo>
                      <a:pt x="16" y="1215"/>
                    </a:lnTo>
                    <a:lnTo>
                      <a:pt x="31" y="1324"/>
                    </a:lnTo>
                    <a:lnTo>
                      <a:pt x="47" y="1418"/>
                    </a:lnTo>
                    <a:lnTo>
                      <a:pt x="94" y="1511"/>
                    </a:lnTo>
                    <a:lnTo>
                      <a:pt x="140" y="1605"/>
                    </a:lnTo>
                    <a:lnTo>
                      <a:pt x="187" y="1698"/>
                    </a:lnTo>
                    <a:lnTo>
                      <a:pt x="265" y="1791"/>
                    </a:lnTo>
                    <a:lnTo>
                      <a:pt x="343" y="1869"/>
                    </a:lnTo>
                    <a:lnTo>
                      <a:pt x="6727" y="7973"/>
                    </a:lnTo>
                    <a:lnTo>
                      <a:pt x="8221" y="6400"/>
                    </a:lnTo>
                    <a:lnTo>
                      <a:pt x="1838" y="312"/>
                    </a:lnTo>
                    <a:lnTo>
                      <a:pt x="1744" y="234"/>
                    </a:lnTo>
                    <a:lnTo>
                      <a:pt x="1666" y="172"/>
                    </a:lnTo>
                    <a:lnTo>
                      <a:pt x="1573" y="125"/>
                    </a:lnTo>
                    <a:lnTo>
                      <a:pt x="1464" y="79"/>
                    </a:lnTo>
                    <a:lnTo>
                      <a:pt x="1370" y="47"/>
                    </a:lnTo>
                    <a:lnTo>
                      <a:pt x="1261" y="16"/>
                    </a:lnTo>
                    <a:lnTo>
                      <a:pt x="1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2184027" y="2495062"/>
                <a:ext cx="234688" cy="226056"/>
              </a:xfrm>
              <a:custGeom>
                <a:rect b="b" l="l" r="r" t="t"/>
                <a:pathLst>
                  <a:path extrusionOk="0" h="15478" w="16069">
                    <a:moveTo>
                      <a:pt x="1059" y="1"/>
                    </a:moveTo>
                    <a:lnTo>
                      <a:pt x="950" y="16"/>
                    </a:lnTo>
                    <a:lnTo>
                      <a:pt x="856" y="32"/>
                    </a:lnTo>
                    <a:lnTo>
                      <a:pt x="747" y="47"/>
                    </a:lnTo>
                    <a:lnTo>
                      <a:pt x="654" y="94"/>
                    </a:lnTo>
                    <a:lnTo>
                      <a:pt x="561" y="141"/>
                    </a:lnTo>
                    <a:lnTo>
                      <a:pt x="467" y="188"/>
                    </a:lnTo>
                    <a:lnTo>
                      <a:pt x="374" y="265"/>
                    </a:lnTo>
                    <a:lnTo>
                      <a:pt x="296" y="343"/>
                    </a:lnTo>
                    <a:lnTo>
                      <a:pt x="234" y="421"/>
                    </a:lnTo>
                    <a:lnTo>
                      <a:pt x="171" y="515"/>
                    </a:lnTo>
                    <a:lnTo>
                      <a:pt x="109" y="608"/>
                    </a:lnTo>
                    <a:lnTo>
                      <a:pt x="78" y="701"/>
                    </a:lnTo>
                    <a:lnTo>
                      <a:pt x="31" y="795"/>
                    </a:lnTo>
                    <a:lnTo>
                      <a:pt x="16" y="904"/>
                    </a:lnTo>
                    <a:lnTo>
                      <a:pt x="0" y="1013"/>
                    </a:lnTo>
                    <a:lnTo>
                      <a:pt x="0" y="1106"/>
                    </a:lnTo>
                    <a:lnTo>
                      <a:pt x="16" y="1215"/>
                    </a:lnTo>
                    <a:lnTo>
                      <a:pt x="31" y="1309"/>
                    </a:lnTo>
                    <a:lnTo>
                      <a:pt x="47" y="1418"/>
                    </a:lnTo>
                    <a:lnTo>
                      <a:pt x="94" y="1511"/>
                    </a:lnTo>
                    <a:lnTo>
                      <a:pt x="140" y="1604"/>
                    </a:lnTo>
                    <a:lnTo>
                      <a:pt x="187" y="1698"/>
                    </a:lnTo>
                    <a:lnTo>
                      <a:pt x="265" y="1791"/>
                    </a:lnTo>
                    <a:lnTo>
                      <a:pt x="343" y="1869"/>
                    </a:lnTo>
                    <a:lnTo>
                      <a:pt x="14574" y="15478"/>
                    </a:lnTo>
                    <a:lnTo>
                      <a:pt x="16069" y="13921"/>
                    </a:lnTo>
                    <a:lnTo>
                      <a:pt x="1837" y="297"/>
                    </a:lnTo>
                    <a:lnTo>
                      <a:pt x="1744" y="234"/>
                    </a:lnTo>
                    <a:lnTo>
                      <a:pt x="1651" y="172"/>
                    </a:lnTo>
                    <a:lnTo>
                      <a:pt x="1557" y="110"/>
                    </a:lnTo>
                    <a:lnTo>
                      <a:pt x="1464" y="79"/>
                    </a:lnTo>
                    <a:lnTo>
                      <a:pt x="1370" y="47"/>
                    </a:lnTo>
                    <a:lnTo>
                      <a:pt x="1261" y="16"/>
                    </a:lnTo>
                    <a:lnTo>
                      <a:pt x="11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2396880" y="2698363"/>
                <a:ext cx="234921" cy="226071"/>
              </a:xfrm>
              <a:custGeom>
                <a:rect b="b" l="l" r="r" t="t"/>
                <a:pathLst>
                  <a:path extrusionOk="0" h="15479" w="16085">
                    <a:moveTo>
                      <a:pt x="1495" y="1"/>
                    </a:moveTo>
                    <a:lnTo>
                      <a:pt x="0" y="1558"/>
                    </a:lnTo>
                    <a:lnTo>
                      <a:pt x="14247" y="15182"/>
                    </a:lnTo>
                    <a:lnTo>
                      <a:pt x="14341" y="15245"/>
                    </a:lnTo>
                    <a:lnTo>
                      <a:pt x="14419" y="15307"/>
                    </a:lnTo>
                    <a:lnTo>
                      <a:pt x="14512" y="15369"/>
                    </a:lnTo>
                    <a:lnTo>
                      <a:pt x="14621" y="15400"/>
                    </a:lnTo>
                    <a:lnTo>
                      <a:pt x="14714" y="15431"/>
                    </a:lnTo>
                    <a:lnTo>
                      <a:pt x="14823" y="15463"/>
                    </a:lnTo>
                    <a:lnTo>
                      <a:pt x="14917" y="15478"/>
                    </a:lnTo>
                    <a:lnTo>
                      <a:pt x="15026" y="15478"/>
                    </a:lnTo>
                    <a:lnTo>
                      <a:pt x="15135" y="15463"/>
                    </a:lnTo>
                    <a:lnTo>
                      <a:pt x="15228" y="15447"/>
                    </a:lnTo>
                    <a:lnTo>
                      <a:pt x="15337" y="15431"/>
                    </a:lnTo>
                    <a:lnTo>
                      <a:pt x="15431" y="15385"/>
                    </a:lnTo>
                    <a:lnTo>
                      <a:pt x="15524" y="15338"/>
                    </a:lnTo>
                    <a:lnTo>
                      <a:pt x="15618" y="15291"/>
                    </a:lnTo>
                    <a:lnTo>
                      <a:pt x="15695" y="15213"/>
                    </a:lnTo>
                    <a:lnTo>
                      <a:pt x="15789" y="15136"/>
                    </a:lnTo>
                    <a:lnTo>
                      <a:pt x="15851" y="15058"/>
                    </a:lnTo>
                    <a:lnTo>
                      <a:pt x="15913" y="14964"/>
                    </a:lnTo>
                    <a:lnTo>
                      <a:pt x="15976" y="14871"/>
                    </a:lnTo>
                    <a:lnTo>
                      <a:pt x="16007" y="14777"/>
                    </a:lnTo>
                    <a:lnTo>
                      <a:pt x="16038" y="14684"/>
                    </a:lnTo>
                    <a:lnTo>
                      <a:pt x="16069" y="14575"/>
                    </a:lnTo>
                    <a:lnTo>
                      <a:pt x="16085" y="14466"/>
                    </a:lnTo>
                    <a:lnTo>
                      <a:pt x="16085" y="14373"/>
                    </a:lnTo>
                    <a:lnTo>
                      <a:pt x="16069" y="14264"/>
                    </a:lnTo>
                    <a:lnTo>
                      <a:pt x="16054" y="14170"/>
                    </a:lnTo>
                    <a:lnTo>
                      <a:pt x="16038" y="14061"/>
                    </a:lnTo>
                    <a:lnTo>
                      <a:pt x="15991" y="13968"/>
                    </a:lnTo>
                    <a:lnTo>
                      <a:pt x="15945" y="13874"/>
                    </a:lnTo>
                    <a:lnTo>
                      <a:pt x="15898" y="13781"/>
                    </a:lnTo>
                    <a:lnTo>
                      <a:pt x="15820" y="13687"/>
                    </a:lnTo>
                    <a:lnTo>
                      <a:pt x="15742" y="13610"/>
                    </a:lnTo>
                    <a:lnTo>
                      <a:pt x="14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2140592" y="2635372"/>
                <a:ext cx="187397" cy="180810"/>
              </a:xfrm>
              <a:custGeom>
                <a:rect b="b" l="l" r="r" t="t"/>
                <a:pathLst>
                  <a:path extrusionOk="0" h="12380" w="12831">
                    <a:moveTo>
                      <a:pt x="950" y="1"/>
                    </a:moveTo>
                    <a:lnTo>
                      <a:pt x="856" y="16"/>
                    </a:lnTo>
                    <a:lnTo>
                      <a:pt x="747" y="47"/>
                    </a:lnTo>
                    <a:lnTo>
                      <a:pt x="654" y="79"/>
                    </a:lnTo>
                    <a:lnTo>
                      <a:pt x="561" y="125"/>
                    </a:lnTo>
                    <a:lnTo>
                      <a:pt x="467" y="188"/>
                    </a:lnTo>
                    <a:lnTo>
                      <a:pt x="374" y="250"/>
                    </a:lnTo>
                    <a:lnTo>
                      <a:pt x="296" y="328"/>
                    </a:lnTo>
                    <a:lnTo>
                      <a:pt x="218" y="421"/>
                    </a:lnTo>
                    <a:lnTo>
                      <a:pt x="156" y="499"/>
                    </a:lnTo>
                    <a:lnTo>
                      <a:pt x="109" y="592"/>
                    </a:lnTo>
                    <a:lnTo>
                      <a:pt x="62" y="701"/>
                    </a:lnTo>
                    <a:lnTo>
                      <a:pt x="31" y="795"/>
                    </a:lnTo>
                    <a:lnTo>
                      <a:pt x="16" y="904"/>
                    </a:lnTo>
                    <a:lnTo>
                      <a:pt x="0" y="997"/>
                    </a:lnTo>
                    <a:lnTo>
                      <a:pt x="0" y="1106"/>
                    </a:lnTo>
                    <a:lnTo>
                      <a:pt x="0" y="1215"/>
                    </a:lnTo>
                    <a:lnTo>
                      <a:pt x="16" y="1309"/>
                    </a:lnTo>
                    <a:lnTo>
                      <a:pt x="47" y="1418"/>
                    </a:lnTo>
                    <a:lnTo>
                      <a:pt x="94" y="1511"/>
                    </a:lnTo>
                    <a:lnTo>
                      <a:pt x="140" y="1605"/>
                    </a:lnTo>
                    <a:lnTo>
                      <a:pt x="187" y="1698"/>
                    </a:lnTo>
                    <a:lnTo>
                      <a:pt x="249" y="1776"/>
                    </a:lnTo>
                    <a:lnTo>
                      <a:pt x="327" y="1854"/>
                    </a:lnTo>
                    <a:lnTo>
                      <a:pt x="11336" y="12379"/>
                    </a:lnTo>
                    <a:lnTo>
                      <a:pt x="12830" y="10822"/>
                    </a:lnTo>
                    <a:lnTo>
                      <a:pt x="1822" y="297"/>
                    </a:lnTo>
                    <a:lnTo>
                      <a:pt x="1744" y="219"/>
                    </a:lnTo>
                    <a:lnTo>
                      <a:pt x="1651" y="156"/>
                    </a:lnTo>
                    <a:lnTo>
                      <a:pt x="1557" y="110"/>
                    </a:lnTo>
                    <a:lnTo>
                      <a:pt x="1464" y="63"/>
                    </a:lnTo>
                    <a:lnTo>
                      <a:pt x="1370" y="32"/>
                    </a:lnTo>
                    <a:lnTo>
                      <a:pt x="1261" y="16"/>
                    </a:lnTo>
                    <a:lnTo>
                      <a:pt x="11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306139" y="2793427"/>
                <a:ext cx="187397" cy="180810"/>
              </a:xfrm>
              <a:custGeom>
                <a:rect b="b" l="l" r="r" t="t"/>
                <a:pathLst>
                  <a:path extrusionOk="0" h="12380" w="12831">
                    <a:moveTo>
                      <a:pt x="1495" y="0"/>
                    </a:moveTo>
                    <a:lnTo>
                      <a:pt x="1" y="1557"/>
                    </a:lnTo>
                    <a:lnTo>
                      <a:pt x="11009" y="12083"/>
                    </a:lnTo>
                    <a:lnTo>
                      <a:pt x="11087" y="12146"/>
                    </a:lnTo>
                    <a:lnTo>
                      <a:pt x="11180" y="12208"/>
                    </a:lnTo>
                    <a:lnTo>
                      <a:pt x="11274" y="12270"/>
                    </a:lnTo>
                    <a:lnTo>
                      <a:pt x="11367" y="12301"/>
                    </a:lnTo>
                    <a:lnTo>
                      <a:pt x="11476" y="12332"/>
                    </a:lnTo>
                    <a:lnTo>
                      <a:pt x="11570" y="12363"/>
                    </a:lnTo>
                    <a:lnTo>
                      <a:pt x="11679" y="12379"/>
                    </a:lnTo>
                    <a:lnTo>
                      <a:pt x="11788" y="12379"/>
                    </a:lnTo>
                    <a:lnTo>
                      <a:pt x="11881" y="12363"/>
                    </a:lnTo>
                    <a:lnTo>
                      <a:pt x="11990" y="12348"/>
                    </a:lnTo>
                    <a:lnTo>
                      <a:pt x="12083" y="12317"/>
                    </a:lnTo>
                    <a:lnTo>
                      <a:pt x="12192" y="12286"/>
                    </a:lnTo>
                    <a:lnTo>
                      <a:pt x="12286" y="12239"/>
                    </a:lnTo>
                    <a:lnTo>
                      <a:pt x="12379" y="12177"/>
                    </a:lnTo>
                    <a:lnTo>
                      <a:pt x="12457" y="12114"/>
                    </a:lnTo>
                    <a:lnTo>
                      <a:pt x="12535" y="12037"/>
                    </a:lnTo>
                    <a:lnTo>
                      <a:pt x="12613" y="11959"/>
                    </a:lnTo>
                    <a:lnTo>
                      <a:pt x="12675" y="11865"/>
                    </a:lnTo>
                    <a:lnTo>
                      <a:pt x="12722" y="11772"/>
                    </a:lnTo>
                    <a:lnTo>
                      <a:pt x="12768" y="11678"/>
                    </a:lnTo>
                    <a:lnTo>
                      <a:pt x="12800" y="11585"/>
                    </a:lnTo>
                    <a:lnTo>
                      <a:pt x="12831" y="11476"/>
                    </a:lnTo>
                    <a:lnTo>
                      <a:pt x="12831" y="11367"/>
                    </a:lnTo>
                    <a:lnTo>
                      <a:pt x="12831" y="11274"/>
                    </a:lnTo>
                    <a:lnTo>
                      <a:pt x="12831" y="11165"/>
                    </a:lnTo>
                    <a:lnTo>
                      <a:pt x="12815" y="11056"/>
                    </a:lnTo>
                    <a:lnTo>
                      <a:pt x="12784" y="10962"/>
                    </a:lnTo>
                    <a:lnTo>
                      <a:pt x="12753" y="10869"/>
                    </a:lnTo>
                    <a:lnTo>
                      <a:pt x="12706" y="10775"/>
                    </a:lnTo>
                    <a:lnTo>
                      <a:pt x="12644" y="10682"/>
                    </a:lnTo>
                    <a:lnTo>
                      <a:pt x="12582" y="10588"/>
                    </a:lnTo>
                    <a:lnTo>
                      <a:pt x="12504" y="10511"/>
                    </a:lnTo>
                    <a:lnTo>
                      <a:pt x="14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2117384" y="2794785"/>
                <a:ext cx="119863" cy="116446"/>
              </a:xfrm>
              <a:custGeom>
                <a:rect b="b" l="l" r="r" t="t"/>
                <a:pathLst>
                  <a:path extrusionOk="0" h="7973" w="8207">
                    <a:moveTo>
                      <a:pt x="1044" y="1"/>
                    </a:moveTo>
                    <a:lnTo>
                      <a:pt x="951" y="16"/>
                    </a:lnTo>
                    <a:lnTo>
                      <a:pt x="842" y="32"/>
                    </a:lnTo>
                    <a:lnTo>
                      <a:pt x="748" y="63"/>
                    </a:lnTo>
                    <a:lnTo>
                      <a:pt x="639" y="94"/>
                    </a:lnTo>
                    <a:lnTo>
                      <a:pt x="546" y="141"/>
                    </a:lnTo>
                    <a:lnTo>
                      <a:pt x="452" y="203"/>
                    </a:lnTo>
                    <a:lnTo>
                      <a:pt x="375" y="266"/>
                    </a:lnTo>
                    <a:lnTo>
                      <a:pt x="297" y="343"/>
                    </a:lnTo>
                    <a:lnTo>
                      <a:pt x="219" y="421"/>
                    </a:lnTo>
                    <a:lnTo>
                      <a:pt x="157" y="515"/>
                    </a:lnTo>
                    <a:lnTo>
                      <a:pt x="110" y="608"/>
                    </a:lnTo>
                    <a:lnTo>
                      <a:pt x="63" y="701"/>
                    </a:lnTo>
                    <a:lnTo>
                      <a:pt x="32" y="810"/>
                    </a:lnTo>
                    <a:lnTo>
                      <a:pt x="16" y="904"/>
                    </a:lnTo>
                    <a:lnTo>
                      <a:pt x="1" y="1013"/>
                    </a:lnTo>
                    <a:lnTo>
                      <a:pt x="1" y="1106"/>
                    </a:lnTo>
                    <a:lnTo>
                      <a:pt x="1" y="1215"/>
                    </a:lnTo>
                    <a:lnTo>
                      <a:pt x="16" y="1324"/>
                    </a:lnTo>
                    <a:lnTo>
                      <a:pt x="48" y="1418"/>
                    </a:lnTo>
                    <a:lnTo>
                      <a:pt x="79" y="1511"/>
                    </a:lnTo>
                    <a:lnTo>
                      <a:pt x="125" y="1620"/>
                    </a:lnTo>
                    <a:lnTo>
                      <a:pt x="188" y="1698"/>
                    </a:lnTo>
                    <a:lnTo>
                      <a:pt x="250" y="1791"/>
                    </a:lnTo>
                    <a:lnTo>
                      <a:pt x="328" y="1869"/>
                    </a:lnTo>
                    <a:lnTo>
                      <a:pt x="6712" y="7973"/>
                    </a:lnTo>
                    <a:lnTo>
                      <a:pt x="8207" y="6400"/>
                    </a:lnTo>
                    <a:lnTo>
                      <a:pt x="1823" y="312"/>
                    </a:lnTo>
                    <a:lnTo>
                      <a:pt x="1745" y="234"/>
                    </a:lnTo>
                    <a:lnTo>
                      <a:pt x="1651" y="172"/>
                    </a:lnTo>
                    <a:lnTo>
                      <a:pt x="1558" y="125"/>
                    </a:lnTo>
                    <a:lnTo>
                      <a:pt x="1465" y="79"/>
                    </a:lnTo>
                    <a:lnTo>
                      <a:pt x="1356" y="48"/>
                    </a:lnTo>
                    <a:lnTo>
                      <a:pt x="1262" y="16"/>
                    </a:lnTo>
                    <a:lnTo>
                      <a:pt x="1153" y="16"/>
                    </a:lnTo>
                    <a:lnTo>
                      <a:pt x="10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2215398" y="2888257"/>
                <a:ext cx="119863" cy="116446"/>
              </a:xfrm>
              <a:custGeom>
                <a:rect b="b" l="l" r="r" t="t"/>
                <a:pathLst>
                  <a:path extrusionOk="0" h="7973" w="8207">
                    <a:moveTo>
                      <a:pt x="1496" y="0"/>
                    </a:moveTo>
                    <a:lnTo>
                      <a:pt x="1" y="1573"/>
                    </a:lnTo>
                    <a:lnTo>
                      <a:pt x="6385" y="7677"/>
                    </a:lnTo>
                    <a:lnTo>
                      <a:pt x="6463" y="7739"/>
                    </a:lnTo>
                    <a:lnTo>
                      <a:pt x="6556" y="7801"/>
                    </a:lnTo>
                    <a:lnTo>
                      <a:pt x="6650" y="7864"/>
                    </a:lnTo>
                    <a:lnTo>
                      <a:pt x="6743" y="7895"/>
                    </a:lnTo>
                    <a:lnTo>
                      <a:pt x="6852" y="7926"/>
                    </a:lnTo>
                    <a:lnTo>
                      <a:pt x="6945" y="7957"/>
                    </a:lnTo>
                    <a:lnTo>
                      <a:pt x="7054" y="7973"/>
                    </a:lnTo>
                    <a:lnTo>
                      <a:pt x="7148" y="7973"/>
                    </a:lnTo>
                    <a:lnTo>
                      <a:pt x="7257" y="7957"/>
                    </a:lnTo>
                    <a:lnTo>
                      <a:pt x="7366" y="7941"/>
                    </a:lnTo>
                    <a:lnTo>
                      <a:pt x="7459" y="7910"/>
                    </a:lnTo>
                    <a:lnTo>
                      <a:pt x="7553" y="7879"/>
                    </a:lnTo>
                    <a:lnTo>
                      <a:pt x="7662" y="7832"/>
                    </a:lnTo>
                    <a:lnTo>
                      <a:pt x="7739" y="7770"/>
                    </a:lnTo>
                    <a:lnTo>
                      <a:pt x="7833" y="7708"/>
                    </a:lnTo>
                    <a:lnTo>
                      <a:pt x="7911" y="7630"/>
                    </a:lnTo>
                    <a:lnTo>
                      <a:pt x="7989" y="7552"/>
                    </a:lnTo>
                    <a:lnTo>
                      <a:pt x="8051" y="7459"/>
                    </a:lnTo>
                    <a:lnTo>
                      <a:pt x="8098" y="7365"/>
                    </a:lnTo>
                    <a:lnTo>
                      <a:pt x="8144" y="7272"/>
                    </a:lnTo>
                    <a:lnTo>
                      <a:pt x="8175" y="7178"/>
                    </a:lnTo>
                    <a:lnTo>
                      <a:pt x="8191" y="7069"/>
                    </a:lnTo>
                    <a:lnTo>
                      <a:pt x="8207" y="6960"/>
                    </a:lnTo>
                    <a:lnTo>
                      <a:pt x="8207" y="6867"/>
                    </a:lnTo>
                    <a:lnTo>
                      <a:pt x="8207" y="6758"/>
                    </a:lnTo>
                    <a:lnTo>
                      <a:pt x="8191" y="6665"/>
                    </a:lnTo>
                    <a:lnTo>
                      <a:pt x="8160" y="6556"/>
                    </a:lnTo>
                    <a:lnTo>
                      <a:pt x="8129" y="6462"/>
                    </a:lnTo>
                    <a:lnTo>
                      <a:pt x="8082" y="6369"/>
                    </a:lnTo>
                    <a:lnTo>
                      <a:pt x="8020" y="6275"/>
                    </a:lnTo>
                    <a:lnTo>
                      <a:pt x="7957" y="6182"/>
                    </a:lnTo>
                    <a:lnTo>
                      <a:pt x="7880" y="6104"/>
                    </a:lnTo>
                    <a:lnTo>
                      <a:pt x="149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2322059" y="2445259"/>
                <a:ext cx="187630" cy="180810"/>
              </a:xfrm>
              <a:custGeom>
                <a:rect b="b" l="l" r="r" t="t"/>
                <a:pathLst>
                  <a:path extrusionOk="0" h="12380" w="12847">
                    <a:moveTo>
                      <a:pt x="1059" y="1"/>
                    </a:moveTo>
                    <a:lnTo>
                      <a:pt x="966" y="16"/>
                    </a:lnTo>
                    <a:lnTo>
                      <a:pt x="857" y="32"/>
                    </a:lnTo>
                    <a:lnTo>
                      <a:pt x="763" y="63"/>
                    </a:lnTo>
                    <a:lnTo>
                      <a:pt x="654" y="94"/>
                    </a:lnTo>
                    <a:lnTo>
                      <a:pt x="561" y="141"/>
                    </a:lnTo>
                    <a:lnTo>
                      <a:pt x="468" y="203"/>
                    </a:lnTo>
                    <a:lnTo>
                      <a:pt x="390" y="265"/>
                    </a:lnTo>
                    <a:lnTo>
                      <a:pt x="312" y="343"/>
                    </a:lnTo>
                    <a:lnTo>
                      <a:pt x="234" y="421"/>
                    </a:lnTo>
                    <a:lnTo>
                      <a:pt x="172" y="515"/>
                    </a:lnTo>
                    <a:lnTo>
                      <a:pt x="125" y="608"/>
                    </a:lnTo>
                    <a:lnTo>
                      <a:pt x="78" y="701"/>
                    </a:lnTo>
                    <a:lnTo>
                      <a:pt x="47" y="795"/>
                    </a:lnTo>
                    <a:lnTo>
                      <a:pt x="16" y="904"/>
                    </a:lnTo>
                    <a:lnTo>
                      <a:pt x="16" y="1013"/>
                    </a:lnTo>
                    <a:lnTo>
                      <a:pt x="0" y="1106"/>
                    </a:lnTo>
                    <a:lnTo>
                      <a:pt x="16" y="1215"/>
                    </a:lnTo>
                    <a:lnTo>
                      <a:pt x="32" y="1324"/>
                    </a:lnTo>
                    <a:lnTo>
                      <a:pt x="63" y="1418"/>
                    </a:lnTo>
                    <a:lnTo>
                      <a:pt x="94" y="1511"/>
                    </a:lnTo>
                    <a:lnTo>
                      <a:pt x="141" y="1604"/>
                    </a:lnTo>
                    <a:lnTo>
                      <a:pt x="203" y="1698"/>
                    </a:lnTo>
                    <a:lnTo>
                      <a:pt x="265" y="1791"/>
                    </a:lnTo>
                    <a:lnTo>
                      <a:pt x="343" y="1869"/>
                    </a:lnTo>
                    <a:lnTo>
                      <a:pt x="11351" y="12379"/>
                    </a:lnTo>
                    <a:lnTo>
                      <a:pt x="12846" y="10822"/>
                    </a:lnTo>
                    <a:lnTo>
                      <a:pt x="1838" y="297"/>
                    </a:lnTo>
                    <a:lnTo>
                      <a:pt x="1760" y="234"/>
                    </a:lnTo>
                    <a:lnTo>
                      <a:pt x="1667" y="172"/>
                    </a:lnTo>
                    <a:lnTo>
                      <a:pt x="1573" y="110"/>
                    </a:lnTo>
                    <a:lnTo>
                      <a:pt x="1480" y="79"/>
                    </a:lnTo>
                    <a:lnTo>
                      <a:pt x="1371" y="47"/>
                    </a:lnTo>
                    <a:lnTo>
                      <a:pt x="1277" y="16"/>
                    </a:lnTo>
                    <a:lnTo>
                      <a:pt x="11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2487840" y="2603314"/>
                <a:ext cx="187397" cy="180795"/>
              </a:xfrm>
              <a:custGeom>
                <a:rect b="b" l="l" r="r" t="t"/>
                <a:pathLst>
                  <a:path extrusionOk="0" h="12379" w="12831">
                    <a:moveTo>
                      <a:pt x="1495" y="0"/>
                    </a:moveTo>
                    <a:lnTo>
                      <a:pt x="0" y="1557"/>
                    </a:lnTo>
                    <a:lnTo>
                      <a:pt x="11009" y="12083"/>
                    </a:lnTo>
                    <a:lnTo>
                      <a:pt x="11087" y="12161"/>
                    </a:lnTo>
                    <a:lnTo>
                      <a:pt x="11180" y="12223"/>
                    </a:lnTo>
                    <a:lnTo>
                      <a:pt x="11274" y="12270"/>
                    </a:lnTo>
                    <a:lnTo>
                      <a:pt x="11367" y="12317"/>
                    </a:lnTo>
                    <a:lnTo>
                      <a:pt x="11460" y="12348"/>
                    </a:lnTo>
                    <a:lnTo>
                      <a:pt x="11569" y="12363"/>
                    </a:lnTo>
                    <a:lnTo>
                      <a:pt x="11663" y="12379"/>
                    </a:lnTo>
                    <a:lnTo>
                      <a:pt x="11881" y="12379"/>
                    </a:lnTo>
                    <a:lnTo>
                      <a:pt x="11974" y="12363"/>
                    </a:lnTo>
                    <a:lnTo>
                      <a:pt x="12083" y="12332"/>
                    </a:lnTo>
                    <a:lnTo>
                      <a:pt x="12177" y="12286"/>
                    </a:lnTo>
                    <a:lnTo>
                      <a:pt x="12270" y="12239"/>
                    </a:lnTo>
                    <a:lnTo>
                      <a:pt x="12364" y="12192"/>
                    </a:lnTo>
                    <a:lnTo>
                      <a:pt x="12457" y="12130"/>
                    </a:lnTo>
                    <a:lnTo>
                      <a:pt x="12535" y="12052"/>
                    </a:lnTo>
                    <a:lnTo>
                      <a:pt x="12597" y="11959"/>
                    </a:lnTo>
                    <a:lnTo>
                      <a:pt x="12659" y="11881"/>
                    </a:lnTo>
                    <a:lnTo>
                      <a:pt x="12722" y="11787"/>
                    </a:lnTo>
                    <a:lnTo>
                      <a:pt x="12768" y="11678"/>
                    </a:lnTo>
                    <a:lnTo>
                      <a:pt x="12800" y="11585"/>
                    </a:lnTo>
                    <a:lnTo>
                      <a:pt x="12815" y="11476"/>
                    </a:lnTo>
                    <a:lnTo>
                      <a:pt x="12831" y="11382"/>
                    </a:lnTo>
                    <a:lnTo>
                      <a:pt x="12831" y="11273"/>
                    </a:lnTo>
                    <a:lnTo>
                      <a:pt x="12831" y="11164"/>
                    </a:lnTo>
                    <a:lnTo>
                      <a:pt x="12800" y="11071"/>
                    </a:lnTo>
                    <a:lnTo>
                      <a:pt x="12784" y="10962"/>
                    </a:lnTo>
                    <a:lnTo>
                      <a:pt x="12737" y="10869"/>
                    </a:lnTo>
                    <a:lnTo>
                      <a:pt x="12691" y="10775"/>
                    </a:lnTo>
                    <a:lnTo>
                      <a:pt x="12644" y="10682"/>
                    </a:lnTo>
                    <a:lnTo>
                      <a:pt x="12566" y="10604"/>
                    </a:lnTo>
                    <a:lnTo>
                      <a:pt x="12504" y="10511"/>
                    </a:lnTo>
                    <a:lnTo>
                      <a:pt x="149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2480567" y="2414793"/>
                <a:ext cx="119849" cy="116446"/>
              </a:xfrm>
              <a:custGeom>
                <a:rect b="b" l="l" r="r" t="t"/>
                <a:pathLst>
                  <a:path extrusionOk="0" h="7973" w="8206">
                    <a:moveTo>
                      <a:pt x="1043" y="0"/>
                    </a:moveTo>
                    <a:lnTo>
                      <a:pt x="950" y="16"/>
                    </a:lnTo>
                    <a:lnTo>
                      <a:pt x="841" y="31"/>
                    </a:lnTo>
                    <a:lnTo>
                      <a:pt x="748" y="63"/>
                    </a:lnTo>
                    <a:lnTo>
                      <a:pt x="639" y="94"/>
                    </a:lnTo>
                    <a:lnTo>
                      <a:pt x="545" y="140"/>
                    </a:lnTo>
                    <a:lnTo>
                      <a:pt x="467" y="203"/>
                    </a:lnTo>
                    <a:lnTo>
                      <a:pt x="374" y="265"/>
                    </a:lnTo>
                    <a:lnTo>
                      <a:pt x="296" y="343"/>
                    </a:lnTo>
                    <a:lnTo>
                      <a:pt x="218" y="421"/>
                    </a:lnTo>
                    <a:lnTo>
                      <a:pt x="156" y="514"/>
                    </a:lnTo>
                    <a:lnTo>
                      <a:pt x="109" y="607"/>
                    </a:lnTo>
                    <a:lnTo>
                      <a:pt x="63" y="701"/>
                    </a:lnTo>
                    <a:lnTo>
                      <a:pt x="31" y="794"/>
                    </a:lnTo>
                    <a:lnTo>
                      <a:pt x="16" y="903"/>
                    </a:lnTo>
                    <a:lnTo>
                      <a:pt x="0" y="1012"/>
                    </a:lnTo>
                    <a:lnTo>
                      <a:pt x="0" y="1106"/>
                    </a:lnTo>
                    <a:lnTo>
                      <a:pt x="0" y="1215"/>
                    </a:lnTo>
                    <a:lnTo>
                      <a:pt x="16" y="1308"/>
                    </a:lnTo>
                    <a:lnTo>
                      <a:pt x="47" y="1417"/>
                    </a:lnTo>
                    <a:lnTo>
                      <a:pt x="78" y="1511"/>
                    </a:lnTo>
                    <a:lnTo>
                      <a:pt x="125" y="1604"/>
                    </a:lnTo>
                    <a:lnTo>
                      <a:pt x="187" y="1697"/>
                    </a:lnTo>
                    <a:lnTo>
                      <a:pt x="249" y="1791"/>
                    </a:lnTo>
                    <a:lnTo>
                      <a:pt x="327" y="1869"/>
                    </a:lnTo>
                    <a:lnTo>
                      <a:pt x="6711" y="7972"/>
                    </a:lnTo>
                    <a:lnTo>
                      <a:pt x="8206" y="6400"/>
                    </a:lnTo>
                    <a:lnTo>
                      <a:pt x="1822" y="296"/>
                    </a:lnTo>
                    <a:lnTo>
                      <a:pt x="1744" y="234"/>
                    </a:lnTo>
                    <a:lnTo>
                      <a:pt x="1651" y="172"/>
                    </a:lnTo>
                    <a:lnTo>
                      <a:pt x="1557" y="109"/>
                    </a:lnTo>
                    <a:lnTo>
                      <a:pt x="1464" y="78"/>
                    </a:lnTo>
                    <a:lnTo>
                      <a:pt x="1355" y="47"/>
                    </a:lnTo>
                    <a:lnTo>
                      <a:pt x="1261" y="16"/>
                    </a:lnTo>
                    <a:lnTo>
                      <a:pt x="11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2578581" y="2508250"/>
                <a:ext cx="119849" cy="116446"/>
              </a:xfrm>
              <a:custGeom>
                <a:rect b="b" l="l" r="r" t="t"/>
                <a:pathLst>
                  <a:path extrusionOk="0" h="7973" w="8206">
                    <a:moveTo>
                      <a:pt x="1495" y="1"/>
                    </a:moveTo>
                    <a:lnTo>
                      <a:pt x="0" y="1573"/>
                    </a:lnTo>
                    <a:lnTo>
                      <a:pt x="6384" y="7662"/>
                    </a:lnTo>
                    <a:lnTo>
                      <a:pt x="6462" y="7739"/>
                    </a:lnTo>
                    <a:lnTo>
                      <a:pt x="6555" y="7802"/>
                    </a:lnTo>
                    <a:lnTo>
                      <a:pt x="6649" y="7848"/>
                    </a:lnTo>
                    <a:lnTo>
                      <a:pt x="6742" y="7895"/>
                    </a:lnTo>
                    <a:lnTo>
                      <a:pt x="6851" y="7926"/>
                    </a:lnTo>
                    <a:lnTo>
                      <a:pt x="6945" y="7957"/>
                    </a:lnTo>
                    <a:lnTo>
                      <a:pt x="7054" y="7957"/>
                    </a:lnTo>
                    <a:lnTo>
                      <a:pt x="7147" y="7973"/>
                    </a:lnTo>
                    <a:lnTo>
                      <a:pt x="7256" y="7957"/>
                    </a:lnTo>
                    <a:lnTo>
                      <a:pt x="7365" y="7942"/>
                    </a:lnTo>
                    <a:lnTo>
                      <a:pt x="7459" y="7911"/>
                    </a:lnTo>
                    <a:lnTo>
                      <a:pt x="7568" y="7880"/>
                    </a:lnTo>
                    <a:lnTo>
                      <a:pt x="7661" y="7833"/>
                    </a:lnTo>
                    <a:lnTo>
                      <a:pt x="7739" y="7771"/>
                    </a:lnTo>
                    <a:lnTo>
                      <a:pt x="7832" y="7708"/>
                    </a:lnTo>
                    <a:lnTo>
                      <a:pt x="7910" y="7630"/>
                    </a:lnTo>
                    <a:lnTo>
                      <a:pt x="7988" y="7553"/>
                    </a:lnTo>
                    <a:lnTo>
                      <a:pt x="8050" y="7459"/>
                    </a:lnTo>
                    <a:lnTo>
                      <a:pt x="8097" y="7366"/>
                    </a:lnTo>
                    <a:lnTo>
                      <a:pt x="8144" y="7272"/>
                    </a:lnTo>
                    <a:lnTo>
                      <a:pt x="8175" y="7163"/>
                    </a:lnTo>
                    <a:lnTo>
                      <a:pt x="8190" y="7070"/>
                    </a:lnTo>
                    <a:lnTo>
                      <a:pt x="8206" y="6961"/>
                    </a:lnTo>
                    <a:lnTo>
                      <a:pt x="8206" y="6867"/>
                    </a:lnTo>
                    <a:lnTo>
                      <a:pt x="8206" y="6758"/>
                    </a:lnTo>
                    <a:lnTo>
                      <a:pt x="8190" y="6649"/>
                    </a:lnTo>
                    <a:lnTo>
                      <a:pt x="8159" y="6556"/>
                    </a:lnTo>
                    <a:lnTo>
                      <a:pt x="8128" y="6463"/>
                    </a:lnTo>
                    <a:lnTo>
                      <a:pt x="8081" y="6354"/>
                    </a:lnTo>
                    <a:lnTo>
                      <a:pt x="8019" y="6276"/>
                    </a:lnTo>
                    <a:lnTo>
                      <a:pt x="7957" y="6182"/>
                    </a:lnTo>
                    <a:lnTo>
                      <a:pt x="7879" y="6104"/>
                    </a:lnTo>
                    <a:lnTo>
                      <a:pt x="149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1723283" y="3403332"/>
                <a:ext cx="234702" cy="226071"/>
              </a:xfrm>
              <a:custGeom>
                <a:rect b="b" l="l" r="r" t="t"/>
                <a:pathLst>
                  <a:path extrusionOk="0" h="15479" w="16070">
                    <a:moveTo>
                      <a:pt x="1496" y="1"/>
                    </a:moveTo>
                    <a:lnTo>
                      <a:pt x="1" y="1558"/>
                    </a:lnTo>
                    <a:lnTo>
                      <a:pt x="14248" y="15182"/>
                    </a:lnTo>
                    <a:lnTo>
                      <a:pt x="14326" y="15245"/>
                    </a:lnTo>
                    <a:lnTo>
                      <a:pt x="14419" y="15307"/>
                    </a:lnTo>
                    <a:lnTo>
                      <a:pt x="14513" y="15369"/>
                    </a:lnTo>
                    <a:lnTo>
                      <a:pt x="14606" y="15400"/>
                    </a:lnTo>
                    <a:lnTo>
                      <a:pt x="14700" y="15447"/>
                    </a:lnTo>
                    <a:lnTo>
                      <a:pt x="14809" y="15463"/>
                    </a:lnTo>
                    <a:lnTo>
                      <a:pt x="14918" y="15478"/>
                    </a:lnTo>
                    <a:lnTo>
                      <a:pt x="15011" y="15478"/>
                    </a:lnTo>
                    <a:lnTo>
                      <a:pt x="15120" y="15463"/>
                    </a:lnTo>
                    <a:lnTo>
                      <a:pt x="15229" y="15447"/>
                    </a:lnTo>
                    <a:lnTo>
                      <a:pt x="15322" y="15431"/>
                    </a:lnTo>
                    <a:lnTo>
                      <a:pt x="15416" y="15385"/>
                    </a:lnTo>
                    <a:lnTo>
                      <a:pt x="15509" y="15338"/>
                    </a:lnTo>
                    <a:lnTo>
                      <a:pt x="15603" y="15291"/>
                    </a:lnTo>
                    <a:lnTo>
                      <a:pt x="15696" y="15213"/>
                    </a:lnTo>
                    <a:lnTo>
                      <a:pt x="15774" y="15136"/>
                    </a:lnTo>
                    <a:lnTo>
                      <a:pt x="15852" y="15058"/>
                    </a:lnTo>
                    <a:lnTo>
                      <a:pt x="15914" y="14964"/>
                    </a:lnTo>
                    <a:lnTo>
                      <a:pt x="15961" y="14871"/>
                    </a:lnTo>
                    <a:lnTo>
                      <a:pt x="16008" y="14777"/>
                    </a:lnTo>
                    <a:lnTo>
                      <a:pt x="16039" y="14684"/>
                    </a:lnTo>
                    <a:lnTo>
                      <a:pt x="16054" y="14575"/>
                    </a:lnTo>
                    <a:lnTo>
                      <a:pt x="16070" y="14482"/>
                    </a:lnTo>
                    <a:lnTo>
                      <a:pt x="16070" y="14373"/>
                    </a:lnTo>
                    <a:lnTo>
                      <a:pt x="16070" y="14264"/>
                    </a:lnTo>
                    <a:lnTo>
                      <a:pt x="16054" y="14170"/>
                    </a:lnTo>
                    <a:lnTo>
                      <a:pt x="16023" y="14061"/>
                    </a:lnTo>
                    <a:lnTo>
                      <a:pt x="15992" y="13968"/>
                    </a:lnTo>
                    <a:lnTo>
                      <a:pt x="15930" y="13874"/>
                    </a:lnTo>
                    <a:lnTo>
                      <a:pt x="15883" y="13781"/>
                    </a:lnTo>
                    <a:lnTo>
                      <a:pt x="15821" y="13688"/>
                    </a:lnTo>
                    <a:lnTo>
                      <a:pt x="15743" y="13610"/>
                    </a:lnTo>
                    <a:lnTo>
                      <a:pt x="14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1510211" y="3200030"/>
                <a:ext cx="234921" cy="226056"/>
              </a:xfrm>
              <a:custGeom>
                <a:rect b="b" l="l" r="r" t="t"/>
                <a:pathLst>
                  <a:path extrusionOk="0" h="15478" w="16085">
                    <a:moveTo>
                      <a:pt x="1059" y="1"/>
                    </a:moveTo>
                    <a:lnTo>
                      <a:pt x="966" y="16"/>
                    </a:lnTo>
                    <a:lnTo>
                      <a:pt x="857" y="32"/>
                    </a:lnTo>
                    <a:lnTo>
                      <a:pt x="763" y="63"/>
                    </a:lnTo>
                    <a:lnTo>
                      <a:pt x="654" y="94"/>
                    </a:lnTo>
                    <a:lnTo>
                      <a:pt x="561" y="141"/>
                    </a:lnTo>
                    <a:lnTo>
                      <a:pt x="467" y="203"/>
                    </a:lnTo>
                    <a:lnTo>
                      <a:pt x="389" y="265"/>
                    </a:lnTo>
                    <a:lnTo>
                      <a:pt x="312" y="343"/>
                    </a:lnTo>
                    <a:lnTo>
                      <a:pt x="234" y="421"/>
                    </a:lnTo>
                    <a:lnTo>
                      <a:pt x="171" y="515"/>
                    </a:lnTo>
                    <a:lnTo>
                      <a:pt x="125" y="608"/>
                    </a:lnTo>
                    <a:lnTo>
                      <a:pt x="78" y="701"/>
                    </a:lnTo>
                    <a:lnTo>
                      <a:pt x="47" y="795"/>
                    </a:lnTo>
                    <a:lnTo>
                      <a:pt x="16" y="904"/>
                    </a:lnTo>
                    <a:lnTo>
                      <a:pt x="16" y="1013"/>
                    </a:lnTo>
                    <a:lnTo>
                      <a:pt x="0" y="1106"/>
                    </a:lnTo>
                    <a:lnTo>
                      <a:pt x="16" y="1215"/>
                    </a:lnTo>
                    <a:lnTo>
                      <a:pt x="31" y="1324"/>
                    </a:lnTo>
                    <a:lnTo>
                      <a:pt x="62" y="1418"/>
                    </a:lnTo>
                    <a:lnTo>
                      <a:pt x="94" y="1511"/>
                    </a:lnTo>
                    <a:lnTo>
                      <a:pt x="140" y="1605"/>
                    </a:lnTo>
                    <a:lnTo>
                      <a:pt x="203" y="1698"/>
                    </a:lnTo>
                    <a:lnTo>
                      <a:pt x="265" y="1791"/>
                    </a:lnTo>
                    <a:lnTo>
                      <a:pt x="343" y="1869"/>
                    </a:lnTo>
                    <a:lnTo>
                      <a:pt x="14590" y="15478"/>
                    </a:lnTo>
                    <a:lnTo>
                      <a:pt x="16085" y="13921"/>
                    </a:lnTo>
                    <a:lnTo>
                      <a:pt x="1838" y="297"/>
                    </a:lnTo>
                    <a:lnTo>
                      <a:pt x="1744" y="234"/>
                    </a:lnTo>
                    <a:lnTo>
                      <a:pt x="1666" y="172"/>
                    </a:lnTo>
                    <a:lnTo>
                      <a:pt x="1573" y="110"/>
                    </a:lnTo>
                    <a:lnTo>
                      <a:pt x="1479" y="79"/>
                    </a:lnTo>
                    <a:lnTo>
                      <a:pt x="1370" y="47"/>
                    </a:lnTo>
                    <a:lnTo>
                      <a:pt x="1277" y="16"/>
                    </a:lnTo>
                    <a:lnTo>
                      <a:pt x="1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1814024" y="3308283"/>
                <a:ext cx="187397" cy="180810"/>
              </a:xfrm>
              <a:custGeom>
                <a:rect b="b" l="l" r="r" t="t"/>
                <a:pathLst>
                  <a:path extrusionOk="0" h="12380" w="12831">
                    <a:moveTo>
                      <a:pt x="1495" y="0"/>
                    </a:moveTo>
                    <a:lnTo>
                      <a:pt x="1" y="1573"/>
                    </a:lnTo>
                    <a:lnTo>
                      <a:pt x="11009" y="12083"/>
                    </a:lnTo>
                    <a:lnTo>
                      <a:pt x="11087" y="12161"/>
                    </a:lnTo>
                    <a:lnTo>
                      <a:pt x="11180" y="12223"/>
                    </a:lnTo>
                    <a:lnTo>
                      <a:pt x="11274" y="12270"/>
                    </a:lnTo>
                    <a:lnTo>
                      <a:pt x="11367" y="12317"/>
                    </a:lnTo>
                    <a:lnTo>
                      <a:pt x="11476" y="12348"/>
                    </a:lnTo>
                    <a:lnTo>
                      <a:pt x="11570" y="12363"/>
                    </a:lnTo>
                    <a:lnTo>
                      <a:pt x="11679" y="12379"/>
                    </a:lnTo>
                    <a:lnTo>
                      <a:pt x="11881" y="12379"/>
                    </a:lnTo>
                    <a:lnTo>
                      <a:pt x="11990" y="12363"/>
                    </a:lnTo>
                    <a:lnTo>
                      <a:pt x="12083" y="12332"/>
                    </a:lnTo>
                    <a:lnTo>
                      <a:pt x="12177" y="12301"/>
                    </a:lnTo>
                    <a:lnTo>
                      <a:pt x="12286" y="12254"/>
                    </a:lnTo>
                    <a:lnTo>
                      <a:pt x="12364" y="12192"/>
                    </a:lnTo>
                    <a:lnTo>
                      <a:pt x="12457" y="12130"/>
                    </a:lnTo>
                    <a:lnTo>
                      <a:pt x="12535" y="12052"/>
                    </a:lnTo>
                    <a:lnTo>
                      <a:pt x="12613" y="11959"/>
                    </a:lnTo>
                    <a:lnTo>
                      <a:pt x="12675" y="11881"/>
                    </a:lnTo>
                    <a:lnTo>
                      <a:pt x="12722" y="11787"/>
                    </a:lnTo>
                    <a:lnTo>
                      <a:pt x="12769" y="11678"/>
                    </a:lnTo>
                    <a:lnTo>
                      <a:pt x="12800" y="11585"/>
                    </a:lnTo>
                    <a:lnTo>
                      <a:pt x="12815" y="11492"/>
                    </a:lnTo>
                    <a:lnTo>
                      <a:pt x="12831" y="11383"/>
                    </a:lnTo>
                    <a:lnTo>
                      <a:pt x="12831" y="11274"/>
                    </a:lnTo>
                    <a:lnTo>
                      <a:pt x="12831" y="11180"/>
                    </a:lnTo>
                    <a:lnTo>
                      <a:pt x="12815" y="11071"/>
                    </a:lnTo>
                    <a:lnTo>
                      <a:pt x="12784" y="10978"/>
                    </a:lnTo>
                    <a:lnTo>
                      <a:pt x="12753" y="10869"/>
                    </a:lnTo>
                    <a:lnTo>
                      <a:pt x="12706" y="10775"/>
                    </a:lnTo>
                    <a:lnTo>
                      <a:pt x="12644" y="10682"/>
                    </a:lnTo>
                    <a:lnTo>
                      <a:pt x="12582" y="10604"/>
                    </a:lnTo>
                    <a:lnTo>
                      <a:pt x="12504" y="10526"/>
                    </a:lnTo>
                    <a:lnTo>
                      <a:pt x="14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648476" y="3150227"/>
                <a:ext cx="187397" cy="181029"/>
              </a:xfrm>
              <a:custGeom>
                <a:rect b="b" l="l" r="r" t="t"/>
                <a:pathLst>
                  <a:path extrusionOk="0" h="12395" w="12831">
                    <a:moveTo>
                      <a:pt x="1059" y="1"/>
                    </a:moveTo>
                    <a:lnTo>
                      <a:pt x="950" y="16"/>
                    </a:lnTo>
                    <a:lnTo>
                      <a:pt x="841" y="32"/>
                    </a:lnTo>
                    <a:lnTo>
                      <a:pt x="748" y="63"/>
                    </a:lnTo>
                    <a:lnTo>
                      <a:pt x="654" y="94"/>
                    </a:lnTo>
                    <a:lnTo>
                      <a:pt x="561" y="141"/>
                    </a:lnTo>
                    <a:lnTo>
                      <a:pt x="467" y="203"/>
                    </a:lnTo>
                    <a:lnTo>
                      <a:pt x="374" y="265"/>
                    </a:lnTo>
                    <a:lnTo>
                      <a:pt x="296" y="343"/>
                    </a:lnTo>
                    <a:lnTo>
                      <a:pt x="218" y="421"/>
                    </a:lnTo>
                    <a:lnTo>
                      <a:pt x="156" y="515"/>
                    </a:lnTo>
                    <a:lnTo>
                      <a:pt x="109" y="608"/>
                    </a:lnTo>
                    <a:lnTo>
                      <a:pt x="62" y="701"/>
                    </a:lnTo>
                    <a:lnTo>
                      <a:pt x="31" y="810"/>
                    </a:lnTo>
                    <a:lnTo>
                      <a:pt x="16" y="904"/>
                    </a:lnTo>
                    <a:lnTo>
                      <a:pt x="0" y="1013"/>
                    </a:lnTo>
                    <a:lnTo>
                      <a:pt x="0" y="1106"/>
                    </a:lnTo>
                    <a:lnTo>
                      <a:pt x="0" y="1215"/>
                    </a:lnTo>
                    <a:lnTo>
                      <a:pt x="16" y="1324"/>
                    </a:lnTo>
                    <a:lnTo>
                      <a:pt x="47" y="1418"/>
                    </a:lnTo>
                    <a:lnTo>
                      <a:pt x="78" y="1511"/>
                    </a:lnTo>
                    <a:lnTo>
                      <a:pt x="125" y="1620"/>
                    </a:lnTo>
                    <a:lnTo>
                      <a:pt x="187" y="1698"/>
                    </a:lnTo>
                    <a:lnTo>
                      <a:pt x="249" y="1791"/>
                    </a:lnTo>
                    <a:lnTo>
                      <a:pt x="327" y="1869"/>
                    </a:lnTo>
                    <a:lnTo>
                      <a:pt x="11336" y="12395"/>
                    </a:lnTo>
                    <a:lnTo>
                      <a:pt x="12830" y="10822"/>
                    </a:lnTo>
                    <a:lnTo>
                      <a:pt x="1822" y="312"/>
                    </a:lnTo>
                    <a:lnTo>
                      <a:pt x="1744" y="234"/>
                    </a:lnTo>
                    <a:lnTo>
                      <a:pt x="1651" y="172"/>
                    </a:lnTo>
                    <a:lnTo>
                      <a:pt x="1557" y="125"/>
                    </a:lnTo>
                    <a:lnTo>
                      <a:pt x="1464" y="79"/>
                    </a:lnTo>
                    <a:lnTo>
                      <a:pt x="1355" y="47"/>
                    </a:lnTo>
                    <a:lnTo>
                      <a:pt x="1261" y="16"/>
                    </a:lnTo>
                    <a:lnTo>
                      <a:pt x="1152" y="16"/>
                    </a:lnTo>
                    <a:lnTo>
                      <a:pt x="10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904765" y="3213219"/>
                <a:ext cx="120082" cy="116446"/>
              </a:xfrm>
              <a:custGeom>
                <a:rect b="b" l="l" r="r" t="t"/>
                <a:pathLst>
                  <a:path extrusionOk="0" h="7973" w="8222">
                    <a:moveTo>
                      <a:pt x="1495" y="1"/>
                    </a:moveTo>
                    <a:lnTo>
                      <a:pt x="0" y="1573"/>
                    </a:lnTo>
                    <a:lnTo>
                      <a:pt x="6384" y="7677"/>
                    </a:lnTo>
                    <a:lnTo>
                      <a:pt x="6478" y="7739"/>
                    </a:lnTo>
                    <a:lnTo>
                      <a:pt x="6556" y="7802"/>
                    </a:lnTo>
                    <a:lnTo>
                      <a:pt x="6649" y="7864"/>
                    </a:lnTo>
                    <a:lnTo>
                      <a:pt x="6758" y="7895"/>
                    </a:lnTo>
                    <a:lnTo>
                      <a:pt x="6851" y="7926"/>
                    </a:lnTo>
                    <a:lnTo>
                      <a:pt x="6960" y="7957"/>
                    </a:lnTo>
                    <a:lnTo>
                      <a:pt x="7054" y="7973"/>
                    </a:lnTo>
                    <a:lnTo>
                      <a:pt x="7163" y="7973"/>
                    </a:lnTo>
                    <a:lnTo>
                      <a:pt x="7256" y="7957"/>
                    </a:lnTo>
                    <a:lnTo>
                      <a:pt x="7365" y="7942"/>
                    </a:lnTo>
                    <a:lnTo>
                      <a:pt x="7474" y="7911"/>
                    </a:lnTo>
                    <a:lnTo>
                      <a:pt x="7568" y="7880"/>
                    </a:lnTo>
                    <a:lnTo>
                      <a:pt x="7661" y="7833"/>
                    </a:lnTo>
                    <a:lnTo>
                      <a:pt x="7754" y="7771"/>
                    </a:lnTo>
                    <a:lnTo>
                      <a:pt x="7832" y="7708"/>
                    </a:lnTo>
                    <a:lnTo>
                      <a:pt x="7910" y="7630"/>
                    </a:lnTo>
                    <a:lnTo>
                      <a:pt x="7988" y="7553"/>
                    </a:lnTo>
                    <a:lnTo>
                      <a:pt x="8050" y="7459"/>
                    </a:lnTo>
                    <a:lnTo>
                      <a:pt x="8113" y="7366"/>
                    </a:lnTo>
                    <a:lnTo>
                      <a:pt x="8144" y="7272"/>
                    </a:lnTo>
                    <a:lnTo>
                      <a:pt x="8175" y="7179"/>
                    </a:lnTo>
                    <a:lnTo>
                      <a:pt x="8206" y="7070"/>
                    </a:lnTo>
                    <a:lnTo>
                      <a:pt x="8222" y="6961"/>
                    </a:lnTo>
                    <a:lnTo>
                      <a:pt x="8222" y="6867"/>
                    </a:lnTo>
                    <a:lnTo>
                      <a:pt x="8206" y="6759"/>
                    </a:lnTo>
                    <a:lnTo>
                      <a:pt x="8190" y="6650"/>
                    </a:lnTo>
                    <a:lnTo>
                      <a:pt x="8159" y="6556"/>
                    </a:lnTo>
                    <a:lnTo>
                      <a:pt x="8128" y="6463"/>
                    </a:lnTo>
                    <a:lnTo>
                      <a:pt x="8081" y="6369"/>
                    </a:lnTo>
                    <a:lnTo>
                      <a:pt x="8019" y="6276"/>
                    </a:lnTo>
                    <a:lnTo>
                      <a:pt x="7957" y="6182"/>
                    </a:lnTo>
                    <a:lnTo>
                      <a:pt x="7879" y="6105"/>
                    </a:lnTo>
                    <a:lnTo>
                      <a:pt x="14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1806750" y="3119761"/>
                <a:ext cx="119863" cy="116446"/>
              </a:xfrm>
              <a:custGeom>
                <a:rect b="b" l="l" r="r" t="t"/>
                <a:pathLst>
                  <a:path extrusionOk="0" h="7973" w="8207">
                    <a:moveTo>
                      <a:pt x="1059" y="0"/>
                    </a:moveTo>
                    <a:lnTo>
                      <a:pt x="950" y="16"/>
                    </a:lnTo>
                    <a:lnTo>
                      <a:pt x="857" y="31"/>
                    </a:lnTo>
                    <a:lnTo>
                      <a:pt x="748" y="63"/>
                    </a:lnTo>
                    <a:lnTo>
                      <a:pt x="654" y="94"/>
                    </a:lnTo>
                    <a:lnTo>
                      <a:pt x="561" y="140"/>
                    </a:lnTo>
                    <a:lnTo>
                      <a:pt x="467" y="203"/>
                    </a:lnTo>
                    <a:lnTo>
                      <a:pt x="374" y="265"/>
                    </a:lnTo>
                    <a:lnTo>
                      <a:pt x="296" y="343"/>
                    </a:lnTo>
                    <a:lnTo>
                      <a:pt x="234" y="421"/>
                    </a:lnTo>
                    <a:lnTo>
                      <a:pt x="172" y="514"/>
                    </a:lnTo>
                    <a:lnTo>
                      <a:pt x="109" y="608"/>
                    </a:lnTo>
                    <a:lnTo>
                      <a:pt x="63" y="701"/>
                    </a:lnTo>
                    <a:lnTo>
                      <a:pt x="31" y="794"/>
                    </a:lnTo>
                    <a:lnTo>
                      <a:pt x="16" y="903"/>
                    </a:lnTo>
                    <a:lnTo>
                      <a:pt x="0" y="1012"/>
                    </a:lnTo>
                    <a:lnTo>
                      <a:pt x="0" y="1106"/>
                    </a:lnTo>
                    <a:lnTo>
                      <a:pt x="0" y="1215"/>
                    </a:lnTo>
                    <a:lnTo>
                      <a:pt x="31" y="1324"/>
                    </a:lnTo>
                    <a:lnTo>
                      <a:pt x="47" y="1417"/>
                    </a:lnTo>
                    <a:lnTo>
                      <a:pt x="94" y="1511"/>
                    </a:lnTo>
                    <a:lnTo>
                      <a:pt x="140" y="1604"/>
                    </a:lnTo>
                    <a:lnTo>
                      <a:pt x="187" y="1697"/>
                    </a:lnTo>
                    <a:lnTo>
                      <a:pt x="265" y="1791"/>
                    </a:lnTo>
                    <a:lnTo>
                      <a:pt x="327" y="1869"/>
                    </a:lnTo>
                    <a:lnTo>
                      <a:pt x="6711" y="7972"/>
                    </a:lnTo>
                    <a:lnTo>
                      <a:pt x="8206" y="6400"/>
                    </a:lnTo>
                    <a:lnTo>
                      <a:pt x="1822" y="312"/>
                    </a:lnTo>
                    <a:lnTo>
                      <a:pt x="1744" y="234"/>
                    </a:lnTo>
                    <a:lnTo>
                      <a:pt x="1651" y="172"/>
                    </a:lnTo>
                    <a:lnTo>
                      <a:pt x="1557" y="125"/>
                    </a:lnTo>
                    <a:lnTo>
                      <a:pt x="1464" y="78"/>
                    </a:lnTo>
                    <a:lnTo>
                      <a:pt x="1371" y="47"/>
                    </a:lnTo>
                    <a:lnTo>
                      <a:pt x="1262" y="16"/>
                    </a:lnTo>
                    <a:lnTo>
                      <a:pt x="11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1632557" y="3498396"/>
                <a:ext cx="187397" cy="180810"/>
              </a:xfrm>
              <a:custGeom>
                <a:rect b="b" l="l" r="r" t="t"/>
                <a:pathLst>
                  <a:path extrusionOk="0" h="12380" w="12831">
                    <a:moveTo>
                      <a:pt x="1495" y="0"/>
                    </a:moveTo>
                    <a:lnTo>
                      <a:pt x="0" y="1558"/>
                    </a:lnTo>
                    <a:lnTo>
                      <a:pt x="10993" y="12083"/>
                    </a:lnTo>
                    <a:lnTo>
                      <a:pt x="11087" y="12146"/>
                    </a:lnTo>
                    <a:lnTo>
                      <a:pt x="11164" y="12208"/>
                    </a:lnTo>
                    <a:lnTo>
                      <a:pt x="11258" y="12270"/>
                    </a:lnTo>
                    <a:lnTo>
                      <a:pt x="11367" y="12301"/>
                    </a:lnTo>
                    <a:lnTo>
                      <a:pt x="11460" y="12332"/>
                    </a:lnTo>
                    <a:lnTo>
                      <a:pt x="11569" y="12364"/>
                    </a:lnTo>
                    <a:lnTo>
                      <a:pt x="11663" y="12379"/>
                    </a:lnTo>
                    <a:lnTo>
                      <a:pt x="11772" y="12379"/>
                    </a:lnTo>
                    <a:lnTo>
                      <a:pt x="11881" y="12364"/>
                    </a:lnTo>
                    <a:lnTo>
                      <a:pt x="11974" y="12348"/>
                    </a:lnTo>
                    <a:lnTo>
                      <a:pt x="12083" y="12332"/>
                    </a:lnTo>
                    <a:lnTo>
                      <a:pt x="12176" y="12286"/>
                    </a:lnTo>
                    <a:lnTo>
                      <a:pt x="12270" y="12239"/>
                    </a:lnTo>
                    <a:lnTo>
                      <a:pt x="12363" y="12192"/>
                    </a:lnTo>
                    <a:lnTo>
                      <a:pt x="12441" y="12114"/>
                    </a:lnTo>
                    <a:lnTo>
                      <a:pt x="12535" y="12037"/>
                    </a:lnTo>
                    <a:lnTo>
                      <a:pt x="12597" y="11959"/>
                    </a:lnTo>
                    <a:lnTo>
                      <a:pt x="12659" y="11865"/>
                    </a:lnTo>
                    <a:lnTo>
                      <a:pt x="12721" y="11772"/>
                    </a:lnTo>
                    <a:lnTo>
                      <a:pt x="12753" y="11678"/>
                    </a:lnTo>
                    <a:lnTo>
                      <a:pt x="12784" y="11585"/>
                    </a:lnTo>
                    <a:lnTo>
                      <a:pt x="12815" y="11476"/>
                    </a:lnTo>
                    <a:lnTo>
                      <a:pt x="12830" y="11367"/>
                    </a:lnTo>
                    <a:lnTo>
                      <a:pt x="12830" y="11274"/>
                    </a:lnTo>
                    <a:lnTo>
                      <a:pt x="12815" y="11165"/>
                    </a:lnTo>
                    <a:lnTo>
                      <a:pt x="12799" y="11071"/>
                    </a:lnTo>
                    <a:lnTo>
                      <a:pt x="12784" y="10962"/>
                    </a:lnTo>
                    <a:lnTo>
                      <a:pt x="12737" y="10869"/>
                    </a:lnTo>
                    <a:lnTo>
                      <a:pt x="12690" y="10775"/>
                    </a:lnTo>
                    <a:lnTo>
                      <a:pt x="12644" y="10682"/>
                    </a:lnTo>
                    <a:lnTo>
                      <a:pt x="12566" y="10588"/>
                    </a:lnTo>
                    <a:lnTo>
                      <a:pt x="12488" y="10511"/>
                    </a:lnTo>
                    <a:lnTo>
                      <a:pt x="14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1466775" y="3340341"/>
                <a:ext cx="187616" cy="180810"/>
              </a:xfrm>
              <a:custGeom>
                <a:rect b="b" l="l" r="r" t="t"/>
                <a:pathLst>
                  <a:path extrusionOk="0" h="12380" w="12846">
                    <a:moveTo>
                      <a:pt x="950" y="1"/>
                    </a:moveTo>
                    <a:lnTo>
                      <a:pt x="857" y="16"/>
                    </a:lnTo>
                    <a:lnTo>
                      <a:pt x="748" y="48"/>
                    </a:lnTo>
                    <a:lnTo>
                      <a:pt x="654" y="94"/>
                    </a:lnTo>
                    <a:lnTo>
                      <a:pt x="561" y="141"/>
                    </a:lnTo>
                    <a:lnTo>
                      <a:pt x="467" y="188"/>
                    </a:lnTo>
                    <a:lnTo>
                      <a:pt x="389" y="250"/>
                    </a:lnTo>
                    <a:lnTo>
                      <a:pt x="296" y="328"/>
                    </a:lnTo>
                    <a:lnTo>
                      <a:pt x="234" y="421"/>
                    </a:lnTo>
                    <a:lnTo>
                      <a:pt x="171" y="499"/>
                    </a:lnTo>
                    <a:lnTo>
                      <a:pt x="109" y="593"/>
                    </a:lnTo>
                    <a:lnTo>
                      <a:pt x="78" y="702"/>
                    </a:lnTo>
                    <a:lnTo>
                      <a:pt x="47" y="795"/>
                    </a:lnTo>
                    <a:lnTo>
                      <a:pt x="16" y="904"/>
                    </a:lnTo>
                    <a:lnTo>
                      <a:pt x="0" y="997"/>
                    </a:lnTo>
                    <a:lnTo>
                      <a:pt x="0" y="1106"/>
                    </a:lnTo>
                    <a:lnTo>
                      <a:pt x="16" y="1215"/>
                    </a:lnTo>
                    <a:lnTo>
                      <a:pt x="31" y="1309"/>
                    </a:lnTo>
                    <a:lnTo>
                      <a:pt x="62" y="1418"/>
                    </a:lnTo>
                    <a:lnTo>
                      <a:pt x="94" y="1511"/>
                    </a:lnTo>
                    <a:lnTo>
                      <a:pt x="140" y="1605"/>
                    </a:lnTo>
                    <a:lnTo>
                      <a:pt x="203" y="1698"/>
                    </a:lnTo>
                    <a:lnTo>
                      <a:pt x="265" y="1776"/>
                    </a:lnTo>
                    <a:lnTo>
                      <a:pt x="343" y="1869"/>
                    </a:lnTo>
                    <a:lnTo>
                      <a:pt x="11351" y="12380"/>
                    </a:lnTo>
                    <a:lnTo>
                      <a:pt x="12846" y="10822"/>
                    </a:lnTo>
                    <a:lnTo>
                      <a:pt x="1838" y="297"/>
                    </a:lnTo>
                    <a:lnTo>
                      <a:pt x="1744" y="234"/>
                    </a:lnTo>
                    <a:lnTo>
                      <a:pt x="1666" y="172"/>
                    </a:lnTo>
                    <a:lnTo>
                      <a:pt x="1573" y="110"/>
                    </a:lnTo>
                    <a:lnTo>
                      <a:pt x="1464" y="63"/>
                    </a:lnTo>
                    <a:lnTo>
                      <a:pt x="1370" y="32"/>
                    </a:lnTo>
                    <a:lnTo>
                      <a:pt x="1261" y="16"/>
                    </a:lnTo>
                    <a:lnTo>
                      <a:pt x="11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1541582" y="3593226"/>
                <a:ext cx="120097" cy="116446"/>
              </a:xfrm>
              <a:custGeom>
                <a:rect b="b" l="l" r="r" t="t"/>
                <a:pathLst>
                  <a:path extrusionOk="0" h="7973" w="8223">
                    <a:moveTo>
                      <a:pt x="1496" y="0"/>
                    </a:moveTo>
                    <a:lnTo>
                      <a:pt x="1" y="1573"/>
                    </a:lnTo>
                    <a:lnTo>
                      <a:pt x="6385" y="7677"/>
                    </a:lnTo>
                    <a:lnTo>
                      <a:pt x="6478" y="7739"/>
                    </a:lnTo>
                    <a:lnTo>
                      <a:pt x="6556" y="7801"/>
                    </a:lnTo>
                    <a:lnTo>
                      <a:pt x="6650" y="7864"/>
                    </a:lnTo>
                    <a:lnTo>
                      <a:pt x="6759" y="7895"/>
                    </a:lnTo>
                    <a:lnTo>
                      <a:pt x="6852" y="7926"/>
                    </a:lnTo>
                    <a:lnTo>
                      <a:pt x="6945" y="7957"/>
                    </a:lnTo>
                    <a:lnTo>
                      <a:pt x="7054" y="7973"/>
                    </a:lnTo>
                    <a:lnTo>
                      <a:pt x="7163" y="7973"/>
                    </a:lnTo>
                    <a:lnTo>
                      <a:pt x="7257" y="7957"/>
                    </a:lnTo>
                    <a:lnTo>
                      <a:pt x="7366" y="7941"/>
                    </a:lnTo>
                    <a:lnTo>
                      <a:pt x="7459" y="7926"/>
                    </a:lnTo>
                    <a:lnTo>
                      <a:pt x="7568" y="7879"/>
                    </a:lnTo>
                    <a:lnTo>
                      <a:pt x="7662" y="7832"/>
                    </a:lnTo>
                    <a:lnTo>
                      <a:pt x="7755" y="7786"/>
                    </a:lnTo>
                    <a:lnTo>
                      <a:pt x="7833" y="7708"/>
                    </a:lnTo>
                    <a:lnTo>
                      <a:pt x="7911" y="7630"/>
                    </a:lnTo>
                    <a:lnTo>
                      <a:pt x="7989" y="7552"/>
                    </a:lnTo>
                    <a:lnTo>
                      <a:pt x="8051" y="7459"/>
                    </a:lnTo>
                    <a:lnTo>
                      <a:pt x="8098" y="7365"/>
                    </a:lnTo>
                    <a:lnTo>
                      <a:pt x="8144" y="7272"/>
                    </a:lnTo>
                    <a:lnTo>
                      <a:pt x="8176" y="7178"/>
                    </a:lnTo>
                    <a:lnTo>
                      <a:pt x="8207" y="7069"/>
                    </a:lnTo>
                    <a:lnTo>
                      <a:pt x="8207" y="6976"/>
                    </a:lnTo>
                    <a:lnTo>
                      <a:pt x="8222" y="6867"/>
                    </a:lnTo>
                    <a:lnTo>
                      <a:pt x="8207" y="6758"/>
                    </a:lnTo>
                    <a:lnTo>
                      <a:pt x="8191" y="6665"/>
                    </a:lnTo>
                    <a:lnTo>
                      <a:pt x="8160" y="6556"/>
                    </a:lnTo>
                    <a:lnTo>
                      <a:pt x="8129" y="6462"/>
                    </a:lnTo>
                    <a:lnTo>
                      <a:pt x="8082" y="6369"/>
                    </a:lnTo>
                    <a:lnTo>
                      <a:pt x="8020" y="6275"/>
                    </a:lnTo>
                    <a:lnTo>
                      <a:pt x="7958" y="6182"/>
                    </a:lnTo>
                    <a:lnTo>
                      <a:pt x="7880" y="6104"/>
                    </a:lnTo>
                    <a:lnTo>
                      <a:pt x="1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443568" y="3499754"/>
                <a:ext cx="119863" cy="116460"/>
              </a:xfrm>
              <a:custGeom>
                <a:rect b="b" l="l" r="r" t="t"/>
                <a:pathLst>
                  <a:path extrusionOk="0" h="7974" w="8207">
                    <a:moveTo>
                      <a:pt x="1060" y="1"/>
                    </a:moveTo>
                    <a:lnTo>
                      <a:pt x="951" y="16"/>
                    </a:lnTo>
                    <a:lnTo>
                      <a:pt x="857" y="32"/>
                    </a:lnTo>
                    <a:lnTo>
                      <a:pt x="748" y="63"/>
                    </a:lnTo>
                    <a:lnTo>
                      <a:pt x="655" y="94"/>
                    </a:lnTo>
                    <a:lnTo>
                      <a:pt x="562" y="141"/>
                    </a:lnTo>
                    <a:lnTo>
                      <a:pt x="468" y="203"/>
                    </a:lnTo>
                    <a:lnTo>
                      <a:pt x="375" y="266"/>
                    </a:lnTo>
                    <a:lnTo>
                      <a:pt x="297" y="343"/>
                    </a:lnTo>
                    <a:lnTo>
                      <a:pt x="219" y="421"/>
                    </a:lnTo>
                    <a:lnTo>
                      <a:pt x="157" y="515"/>
                    </a:lnTo>
                    <a:lnTo>
                      <a:pt x="110" y="608"/>
                    </a:lnTo>
                    <a:lnTo>
                      <a:pt x="63" y="702"/>
                    </a:lnTo>
                    <a:lnTo>
                      <a:pt x="32" y="811"/>
                    </a:lnTo>
                    <a:lnTo>
                      <a:pt x="17" y="904"/>
                    </a:lnTo>
                    <a:lnTo>
                      <a:pt x="1" y="1013"/>
                    </a:lnTo>
                    <a:lnTo>
                      <a:pt x="1" y="1106"/>
                    </a:lnTo>
                    <a:lnTo>
                      <a:pt x="1" y="1215"/>
                    </a:lnTo>
                    <a:lnTo>
                      <a:pt x="17" y="1324"/>
                    </a:lnTo>
                    <a:lnTo>
                      <a:pt x="48" y="1418"/>
                    </a:lnTo>
                    <a:lnTo>
                      <a:pt x="94" y="1527"/>
                    </a:lnTo>
                    <a:lnTo>
                      <a:pt x="141" y="1620"/>
                    </a:lnTo>
                    <a:lnTo>
                      <a:pt x="188" y="1698"/>
                    </a:lnTo>
                    <a:lnTo>
                      <a:pt x="250" y="1791"/>
                    </a:lnTo>
                    <a:lnTo>
                      <a:pt x="328" y="1869"/>
                    </a:lnTo>
                    <a:lnTo>
                      <a:pt x="6712" y="7973"/>
                    </a:lnTo>
                    <a:lnTo>
                      <a:pt x="8207" y="6400"/>
                    </a:lnTo>
                    <a:lnTo>
                      <a:pt x="1823" y="312"/>
                    </a:lnTo>
                    <a:lnTo>
                      <a:pt x="1745" y="234"/>
                    </a:lnTo>
                    <a:lnTo>
                      <a:pt x="1651" y="172"/>
                    </a:lnTo>
                    <a:lnTo>
                      <a:pt x="1558" y="125"/>
                    </a:lnTo>
                    <a:lnTo>
                      <a:pt x="1465" y="79"/>
                    </a:lnTo>
                    <a:lnTo>
                      <a:pt x="1371" y="48"/>
                    </a:lnTo>
                    <a:lnTo>
                      <a:pt x="1262" y="16"/>
                    </a:lnTo>
                    <a:lnTo>
                      <a:pt x="1153" y="16"/>
                    </a:lnTo>
                    <a:lnTo>
                      <a:pt x="10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 name="Google Shape;134;p16"/>
          <p:cNvGrpSpPr/>
          <p:nvPr/>
        </p:nvGrpSpPr>
        <p:grpSpPr>
          <a:xfrm>
            <a:off x="2647000" y="2612540"/>
            <a:ext cx="2453400" cy="422475"/>
            <a:chOff x="2647000" y="2612575"/>
            <a:chExt cx="2453400" cy="422475"/>
          </a:xfrm>
        </p:grpSpPr>
        <p:sp>
          <p:nvSpPr>
            <p:cNvPr id="135" name="Google Shape;135;p16"/>
            <p:cNvSpPr txBox="1"/>
            <p:nvPr/>
          </p:nvSpPr>
          <p:spPr>
            <a:xfrm>
              <a:off x="2647000" y="2612575"/>
              <a:ext cx="1008300" cy="422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DNA</a:t>
              </a:r>
              <a:endParaRPr b="1" sz="2100">
                <a:solidFill>
                  <a:schemeClr val="lt1"/>
                </a:solidFill>
                <a:latin typeface="Fira Sans Extra Condensed"/>
                <a:ea typeface="Fira Sans Extra Condensed"/>
                <a:cs typeface="Fira Sans Extra Condensed"/>
                <a:sym typeface="Fira Sans Extra Condensed"/>
              </a:endParaRPr>
            </a:p>
          </p:txBody>
        </p:sp>
        <p:sp>
          <p:nvSpPr>
            <p:cNvPr id="136" name="Google Shape;136;p16"/>
            <p:cNvSpPr txBox="1"/>
            <p:nvPr/>
          </p:nvSpPr>
          <p:spPr>
            <a:xfrm>
              <a:off x="3655300" y="2612650"/>
              <a:ext cx="1445100" cy="42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Polymer made of nucleotides</a:t>
              </a:r>
              <a:endParaRPr>
                <a:solidFill>
                  <a:schemeClr val="dk1"/>
                </a:solidFill>
                <a:latin typeface="Roboto"/>
                <a:ea typeface="Roboto"/>
                <a:cs typeface="Roboto"/>
                <a:sym typeface="Roboto"/>
              </a:endParaRPr>
            </a:p>
          </p:txBody>
        </p:sp>
      </p:grpSp>
      <p:grpSp>
        <p:nvGrpSpPr>
          <p:cNvPr id="137" name="Google Shape;137;p16"/>
          <p:cNvGrpSpPr/>
          <p:nvPr/>
        </p:nvGrpSpPr>
        <p:grpSpPr>
          <a:xfrm>
            <a:off x="5957400" y="1188800"/>
            <a:ext cx="2729400" cy="680664"/>
            <a:chOff x="6109800" y="1089100"/>
            <a:chExt cx="2729400" cy="680664"/>
          </a:xfrm>
        </p:grpSpPr>
        <p:sp>
          <p:nvSpPr>
            <p:cNvPr id="138" name="Google Shape;138;p16"/>
            <p:cNvSpPr txBox="1"/>
            <p:nvPr/>
          </p:nvSpPr>
          <p:spPr>
            <a:xfrm>
              <a:off x="6778200" y="10891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Sugar</a:t>
              </a:r>
              <a:endParaRPr b="1" sz="1800">
                <a:solidFill>
                  <a:srgbClr val="000000"/>
                </a:solidFill>
                <a:latin typeface="Fira Sans Extra Condensed"/>
                <a:ea typeface="Fira Sans Extra Condensed"/>
                <a:cs typeface="Fira Sans Extra Condensed"/>
                <a:sym typeface="Fira Sans Extra Condensed"/>
              </a:endParaRPr>
            </a:p>
          </p:txBody>
        </p:sp>
        <p:sp>
          <p:nvSpPr>
            <p:cNvPr id="139" name="Google Shape;139;p16"/>
            <p:cNvSpPr txBox="1"/>
            <p:nvPr/>
          </p:nvSpPr>
          <p:spPr>
            <a:xfrm>
              <a:off x="6778200" y="13710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sp>
          <p:nvSpPr>
            <p:cNvPr id="140" name="Google Shape;140;p16"/>
            <p:cNvSpPr/>
            <p:nvPr/>
          </p:nvSpPr>
          <p:spPr>
            <a:xfrm>
              <a:off x="6109800" y="1133338"/>
              <a:ext cx="592200" cy="59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41" name="Google Shape;141;p16"/>
          <p:cNvGrpSpPr/>
          <p:nvPr/>
        </p:nvGrpSpPr>
        <p:grpSpPr>
          <a:xfrm>
            <a:off x="5957400" y="2483438"/>
            <a:ext cx="2729400" cy="680679"/>
            <a:chOff x="5957400" y="2483438"/>
            <a:chExt cx="2729400" cy="680679"/>
          </a:xfrm>
        </p:grpSpPr>
        <p:sp>
          <p:nvSpPr>
            <p:cNvPr id="142" name="Google Shape;142;p16"/>
            <p:cNvSpPr txBox="1"/>
            <p:nvPr/>
          </p:nvSpPr>
          <p:spPr>
            <a:xfrm>
              <a:off x="6625800" y="2483438"/>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Phosphate</a:t>
              </a:r>
              <a:endParaRPr b="1" sz="1800">
                <a:solidFill>
                  <a:srgbClr val="000000"/>
                </a:solidFill>
                <a:latin typeface="Fira Sans Extra Condensed"/>
                <a:ea typeface="Fira Sans Extra Condensed"/>
                <a:cs typeface="Fira Sans Extra Condensed"/>
                <a:sym typeface="Fira Sans Extra Condensed"/>
              </a:endParaRPr>
            </a:p>
          </p:txBody>
        </p:sp>
        <p:sp>
          <p:nvSpPr>
            <p:cNvPr id="143" name="Google Shape;143;p16"/>
            <p:cNvSpPr txBox="1"/>
            <p:nvPr/>
          </p:nvSpPr>
          <p:spPr>
            <a:xfrm>
              <a:off x="6625800" y="2760617"/>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144" name="Google Shape;144;p16"/>
            <p:cNvSpPr/>
            <p:nvPr/>
          </p:nvSpPr>
          <p:spPr>
            <a:xfrm>
              <a:off x="5957400" y="2527683"/>
              <a:ext cx="592200" cy="5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45" name="Google Shape;145;p16"/>
          <p:cNvGrpSpPr/>
          <p:nvPr/>
        </p:nvGrpSpPr>
        <p:grpSpPr>
          <a:xfrm>
            <a:off x="5957400" y="3778075"/>
            <a:ext cx="2729400" cy="680679"/>
            <a:chOff x="6109800" y="3373575"/>
            <a:chExt cx="2729400" cy="680679"/>
          </a:xfrm>
        </p:grpSpPr>
        <p:sp>
          <p:nvSpPr>
            <p:cNvPr id="146" name="Google Shape;146;p16"/>
            <p:cNvSpPr txBox="1"/>
            <p:nvPr/>
          </p:nvSpPr>
          <p:spPr>
            <a:xfrm>
              <a:off x="6778200" y="33735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Base</a:t>
              </a:r>
              <a:endParaRPr b="1" sz="1800">
                <a:solidFill>
                  <a:srgbClr val="000000"/>
                </a:solidFill>
                <a:latin typeface="Fira Sans Extra Condensed"/>
                <a:ea typeface="Fira Sans Extra Condensed"/>
                <a:cs typeface="Fira Sans Extra Condensed"/>
                <a:sym typeface="Fira Sans Extra Condensed"/>
              </a:endParaRPr>
            </a:p>
          </p:txBody>
        </p:sp>
        <p:sp>
          <p:nvSpPr>
            <p:cNvPr id="147" name="Google Shape;147;p16"/>
            <p:cNvSpPr txBox="1"/>
            <p:nvPr/>
          </p:nvSpPr>
          <p:spPr>
            <a:xfrm>
              <a:off x="6778200" y="36507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148" name="Google Shape;148;p16"/>
            <p:cNvSpPr/>
            <p:nvPr/>
          </p:nvSpPr>
          <p:spPr>
            <a:xfrm>
              <a:off x="6109800" y="3439120"/>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149" name="Google Shape;149;p16"/>
          <p:cNvCxnSpPr>
            <a:stCxn id="136" idx="3"/>
            <a:endCxn id="140" idx="2"/>
          </p:cNvCxnSpPr>
          <p:nvPr/>
        </p:nvCxnSpPr>
        <p:spPr>
          <a:xfrm flipH="1" rot="10800000">
            <a:off x="5100400" y="1529015"/>
            <a:ext cx="857100" cy="12948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6"/>
          <p:cNvCxnSpPr>
            <a:stCxn id="136" idx="3"/>
            <a:endCxn id="144" idx="2"/>
          </p:cNvCxnSpPr>
          <p:nvPr/>
        </p:nvCxnSpPr>
        <p:spPr>
          <a:xfrm>
            <a:off x="5100400" y="2823815"/>
            <a:ext cx="8571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6"/>
          <p:cNvCxnSpPr>
            <a:stCxn id="136" idx="3"/>
            <a:endCxn id="148" idx="2"/>
          </p:cNvCxnSpPr>
          <p:nvPr/>
        </p:nvCxnSpPr>
        <p:spPr>
          <a:xfrm>
            <a:off x="5100400" y="2823815"/>
            <a:ext cx="857100" cy="1315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3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192" name="Google Shape;1192;p34"/>
          <p:cNvGrpSpPr/>
          <p:nvPr/>
        </p:nvGrpSpPr>
        <p:grpSpPr>
          <a:xfrm>
            <a:off x="3467171" y="1072814"/>
            <a:ext cx="2209670" cy="3659267"/>
            <a:chOff x="2228275" y="238125"/>
            <a:chExt cx="3163450" cy="5238750"/>
          </a:xfrm>
        </p:grpSpPr>
        <p:sp>
          <p:nvSpPr>
            <p:cNvPr id="1193" name="Google Shape;1193;p34"/>
            <p:cNvSpPr/>
            <p:nvPr/>
          </p:nvSpPr>
          <p:spPr>
            <a:xfrm>
              <a:off x="2228275" y="542600"/>
              <a:ext cx="3163450" cy="4934275"/>
            </a:xfrm>
            <a:custGeom>
              <a:rect b="b" l="l" r="r" t="t"/>
              <a:pathLst>
                <a:path extrusionOk="0" h="197371" w="126538">
                  <a:moveTo>
                    <a:pt x="7712" y="1"/>
                  </a:moveTo>
                  <a:lnTo>
                    <a:pt x="7313" y="13"/>
                  </a:lnTo>
                  <a:lnTo>
                    <a:pt x="6926" y="38"/>
                  </a:lnTo>
                  <a:lnTo>
                    <a:pt x="6539" y="88"/>
                  </a:lnTo>
                  <a:lnTo>
                    <a:pt x="6165" y="163"/>
                  </a:lnTo>
                  <a:lnTo>
                    <a:pt x="5790" y="250"/>
                  </a:lnTo>
                  <a:lnTo>
                    <a:pt x="5416" y="350"/>
                  </a:lnTo>
                  <a:lnTo>
                    <a:pt x="5067" y="475"/>
                  </a:lnTo>
                  <a:lnTo>
                    <a:pt x="4717" y="612"/>
                  </a:lnTo>
                  <a:lnTo>
                    <a:pt x="4368" y="762"/>
                  </a:lnTo>
                  <a:lnTo>
                    <a:pt x="4043" y="937"/>
                  </a:lnTo>
                  <a:lnTo>
                    <a:pt x="3719" y="1124"/>
                  </a:lnTo>
                  <a:lnTo>
                    <a:pt x="3407" y="1323"/>
                  </a:lnTo>
                  <a:lnTo>
                    <a:pt x="3107" y="1536"/>
                  </a:lnTo>
                  <a:lnTo>
                    <a:pt x="2808" y="1760"/>
                  </a:lnTo>
                  <a:lnTo>
                    <a:pt x="2533" y="2010"/>
                  </a:lnTo>
                  <a:lnTo>
                    <a:pt x="2259" y="2259"/>
                  </a:lnTo>
                  <a:lnTo>
                    <a:pt x="2009" y="2534"/>
                  </a:lnTo>
                  <a:lnTo>
                    <a:pt x="1760" y="2808"/>
                  </a:lnTo>
                  <a:lnTo>
                    <a:pt x="1535" y="3095"/>
                  </a:lnTo>
                  <a:lnTo>
                    <a:pt x="1323" y="3395"/>
                  </a:lnTo>
                  <a:lnTo>
                    <a:pt x="1123" y="3719"/>
                  </a:lnTo>
                  <a:lnTo>
                    <a:pt x="936" y="4031"/>
                  </a:lnTo>
                  <a:lnTo>
                    <a:pt x="761" y="4368"/>
                  </a:lnTo>
                  <a:lnTo>
                    <a:pt x="611" y="4705"/>
                  </a:lnTo>
                  <a:lnTo>
                    <a:pt x="474" y="5055"/>
                  </a:lnTo>
                  <a:lnTo>
                    <a:pt x="349" y="5417"/>
                  </a:lnTo>
                  <a:lnTo>
                    <a:pt x="250" y="5779"/>
                  </a:lnTo>
                  <a:lnTo>
                    <a:pt x="162" y="6153"/>
                  </a:lnTo>
                  <a:lnTo>
                    <a:pt x="100" y="6540"/>
                  </a:lnTo>
                  <a:lnTo>
                    <a:pt x="50" y="6927"/>
                  </a:lnTo>
                  <a:lnTo>
                    <a:pt x="12" y="7313"/>
                  </a:lnTo>
                  <a:lnTo>
                    <a:pt x="0" y="7713"/>
                  </a:lnTo>
                  <a:lnTo>
                    <a:pt x="0" y="189659"/>
                  </a:lnTo>
                  <a:lnTo>
                    <a:pt x="12" y="190058"/>
                  </a:lnTo>
                  <a:lnTo>
                    <a:pt x="50" y="190445"/>
                  </a:lnTo>
                  <a:lnTo>
                    <a:pt x="100" y="190832"/>
                  </a:lnTo>
                  <a:lnTo>
                    <a:pt x="162" y="191219"/>
                  </a:lnTo>
                  <a:lnTo>
                    <a:pt x="250" y="191593"/>
                  </a:lnTo>
                  <a:lnTo>
                    <a:pt x="349" y="191955"/>
                  </a:lnTo>
                  <a:lnTo>
                    <a:pt x="474" y="192317"/>
                  </a:lnTo>
                  <a:lnTo>
                    <a:pt x="611" y="192666"/>
                  </a:lnTo>
                  <a:lnTo>
                    <a:pt x="761" y="193003"/>
                  </a:lnTo>
                  <a:lnTo>
                    <a:pt x="936" y="193340"/>
                  </a:lnTo>
                  <a:lnTo>
                    <a:pt x="1123" y="193665"/>
                  </a:lnTo>
                  <a:lnTo>
                    <a:pt x="1323" y="193977"/>
                  </a:lnTo>
                  <a:lnTo>
                    <a:pt x="1535" y="194276"/>
                  </a:lnTo>
                  <a:lnTo>
                    <a:pt x="1760" y="194563"/>
                  </a:lnTo>
                  <a:lnTo>
                    <a:pt x="2009" y="194850"/>
                  </a:lnTo>
                  <a:lnTo>
                    <a:pt x="2259" y="195112"/>
                  </a:lnTo>
                  <a:lnTo>
                    <a:pt x="2533" y="195362"/>
                  </a:lnTo>
                  <a:lnTo>
                    <a:pt x="2808" y="195611"/>
                  </a:lnTo>
                  <a:lnTo>
                    <a:pt x="3107" y="195836"/>
                  </a:lnTo>
                  <a:lnTo>
                    <a:pt x="3407" y="196048"/>
                  </a:lnTo>
                  <a:lnTo>
                    <a:pt x="3719" y="196248"/>
                  </a:lnTo>
                  <a:lnTo>
                    <a:pt x="4043" y="196435"/>
                  </a:lnTo>
                  <a:lnTo>
                    <a:pt x="4368" y="196610"/>
                  </a:lnTo>
                  <a:lnTo>
                    <a:pt x="4717" y="196760"/>
                  </a:lnTo>
                  <a:lnTo>
                    <a:pt x="5067" y="196897"/>
                  </a:lnTo>
                  <a:lnTo>
                    <a:pt x="5416" y="197022"/>
                  </a:lnTo>
                  <a:lnTo>
                    <a:pt x="5790" y="197121"/>
                  </a:lnTo>
                  <a:lnTo>
                    <a:pt x="6165" y="197209"/>
                  </a:lnTo>
                  <a:lnTo>
                    <a:pt x="6539" y="197284"/>
                  </a:lnTo>
                  <a:lnTo>
                    <a:pt x="6926" y="197334"/>
                  </a:lnTo>
                  <a:lnTo>
                    <a:pt x="7313" y="197359"/>
                  </a:lnTo>
                  <a:lnTo>
                    <a:pt x="7712" y="197371"/>
                  </a:lnTo>
                  <a:lnTo>
                    <a:pt x="118826" y="197371"/>
                  </a:lnTo>
                  <a:lnTo>
                    <a:pt x="119225" y="197359"/>
                  </a:lnTo>
                  <a:lnTo>
                    <a:pt x="119612" y="197334"/>
                  </a:lnTo>
                  <a:lnTo>
                    <a:pt x="119999" y="197284"/>
                  </a:lnTo>
                  <a:lnTo>
                    <a:pt x="120373" y="197209"/>
                  </a:lnTo>
                  <a:lnTo>
                    <a:pt x="120748" y="197121"/>
                  </a:lnTo>
                  <a:lnTo>
                    <a:pt x="121122" y="197022"/>
                  </a:lnTo>
                  <a:lnTo>
                    <a:pt x="121471" y="196897"/>
                  </a:lnTo>
                  <a:lnTo>
                    <a:pt x="121821" y="196760"/>
                  </a:lnTo>
                  <a:lnTo>
                    <a:pt x="122170" y="196610"/>
                  </a:lnTo>
                  <a:lnTo>
                    <a:pt x="122495" y="196435"/>
                  </a:lnTo>
                  <a:lnTo>
                    <a:pt x="122819" y="196248"/>
                  </a:lnTo>
                  <a:lnTo>
                    <a:pt x="123131" y="196048"/>
                  </a:lnTo>
                  <a:lnTo>
                    <a:pt x="123443" y="195836"/>
                  </a:lnTo>
                  <a:lnTo>
                    <a:pt x="123730" y="195611"/>
                  </a:lnTo>
                  <a:lnTo>
                    <a:pt x="124005" y="195362"/>
                  </a:lnTo>
                  <a:lnTo>
                    <a:pt x="124279" y="195112"/>
                  </a:lnTo>
                  <a:lnTo>
                    <a:pt x="124529" y="194850"/>
                  </a:lnTo>
                  <a:lnTo>
                    <a:pt x="124778" y="194563"/>
                  </a:lnTo>
                  <a:lnTo>
                    <a:pt x="125003" y="194276"/>
                  </a:lnTo>
                  <a:lnTo>
                    <a:pt x="125215" y="193977"/>
                  </a:lnTo>
                  <a:lnTo>
                    <a:pt x="125415" y="193665"/>
                  </a:lnTo>
                  <a:lnTo>
                    <a:pt x="125602" y="193340"/>
                  </a:lnTo>
                  <a:lnTo>
                    <a:pt x="125777" y="193003"/>
                  </a:lnTo>
                  <a:lnTo>
                    <a:pt x="125927" y="192666"/>
                  </a:lnTo>
                  <a:lnTo>
                    <a:pt x="126064" y="192317"/>
                  </a:lnTo>
                  <a:lnTo>
                    <a:pt x="126189" y="191955"/>
                  </a:lnTo>
                  <a:lnTo>
                    <a:pt x="126288" y="191593"/>
                  </a:lnTo>
                  <a:lnTo>
                    <a:pt x="126376" y="191219"/>
                  </a:lnTo>
                  <a:lnTo>
                    <a:pt x="126438" y="190832"/>
                  </a:lnTo>
                  <a:lnTo>
                    <a:pt x="126488" y="190445"/>
                  </a:lnTo>
                  <a:lnTo>
                    <a:pt x="126526" y="190058"/>
                  </a:lnTo>
                  <a:lnTo>
                    <a:pt x="126538" y="189659"/>
                  </a:lnTo>
                  <a:lnTo>
                    <a:pt x="126538" y="7713"/>
                  </a:lnTo>
                  <a:lnTo>
                    <a:pt x="126526" y="7313"/>
                  </a:lnTo>
                  <a:lnTo>
                    <a:pt x="126488" y="6927"/>
                  </a:lnTo>
                  <a:lnTo>
                    <a:pt x="126438" y="6540"/>
                  </a:lnTo>
                  <a:lnTo>
                    <a:pt x="126376" y="6153"/>
                  </a:lnTo>
                  <a:lnTo>
                    <a:pt x="126288" y="5779"/>
                  </a:lnTo>
                  <a:lnTo>
                    <a:pt x="126189" y="5417"/>
                  </a:lnTo>
                  <a:lnTo>
                    <a:pt x="126064" y="5055"/>
                  </a:lnTo>
                  <a:lnTo>
                    <a:pt x="125927" y="4705"/>
                  </a:lnTo>
                  <a:lnTo>
                    <a:pt x="125777" y="4368"/>
                  </a:lnTo>
                  <a:lnTo>
                    <a:pt x="125602" y="4031"/>
                  </a:lnTo>
                  <a:lnTo>
                    <a:pt x="125415" y="3719"/>
                  </a:lnTo>
                  <a:lnTo>
                    <a:pt x="125215" y="3395"/>
                  </a:lnTo>
                  <a:lnTo>
                    <a:pt x="125003" y="3095"/>
                  </a:lnTo>
                  <a:lnTo>
                    <a:pt x="124778" y="2808"/>
                  </a:lnTo>
                  <a:lnTo>
                    <a:pt x="124529" y="2534"/>
                  </a:lnTo>
                  <a:lnTo>
                    <a:pt x="124279" y="2259"/>
                  </a:lnTo>
                  <a:lnTo>
                    <a:pt x="124005" y="2010"/>
                  </a:lnTo>
                  <a:lnTo>
                    <a:pt x="123730" y="1760"/>
                  </a:lnTo>
                  <a:lnTo>
                    <a:pt x="123443" y="1536"/>
                  </a:lnTo>
                  <a:lnTo>
                    <a:pt x="123131" y="1323"/>
                  </a:lnTo>
                  <a:lnTo>
                    <a:pt x="122819" y="1124"/>
                  </a:lnTo>
                  <a:lnTo>
                    <a:pt x="122495" y="937"/>
                  </a:lnTo>
                  <a:lnTo>
                    <a:pt x="122170" y="762"/>
                  </a:lnTo>
                  <a:lnTo>
                    <a:pt x="121821" y="612"/>
                  </a:lnTo>
                  <a:lnTo>
                    <a:pt x="121471" y="475"/>
                  </a:lnTo>
                  <a:lnTo>
                    <a:pt x="121122" y="350"/>
                  </a:lnTo>
                  <a:lnTo>
                    <a:pt x="120748" y="250"/>
                  </a:lnTo>
                  <a:lnTo>
                    <a:pt x="120373" y="163"/>
                  </a:lnTo>
                  <a:lnTo>
                    <a:pt x="119999" y="88"/>
                  </a:lnTo>
                  <a:lnTo>
                    <a:pt x="119612" y="38"/>
                  </a:lnTo>
                  <a:lnTo>
                    <a:pt x="119225" y="13"/>
                  </a:lnTo>
                  <a:lnTo>
                    <a:pt x="118826"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4"/>
            <p:cNvSpPr/>
            <p:nvPr/>
          </p:nvSpPr>
          <p:spPr>
            <a:xfrm>
              <a:off x="2444475" y="711375"/>
              <a:ext cx="2731050" cy="4495350"/>
            </a:xfrm>
            <a:custGeom>
              <a:rect b="b" l="l" r="r" t="t"/>
              <a:pathLst>
                <a:path extrusionOk="0" h="179814" w="109242">
                  <a:moveTo>
                    <a:pt x="0" y="1"/>
                  </a:moveTo>
                  <a:lnTo>
                    <a:pt x="0" y="179813"/>
                  </a:lnTo>
                  <a:lnTo>
                    <a:pt x="91871" y="179813"/>
                  </a:lnTo>
                  <a:lnTo>
                    <a:pt x="109242" y="165312"/>
                  </a:lnTo>
                  <a:lnTo>
                    <a:pt x="10924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4"/>
            <p:cNvSpPr/>
            <p:nvPr/>
          </p:nvSpPr>
          <p:spPr>
            <a:xfrm>
              <a:off x="4735925" y="4801425"/>
              <a:ext cx="439600" cy="405300"/>
            </a:xfrm>
            <a:custGeom>
              <a:rect b="b" l="l" r="r" t="t"/>
              <a:pathLst>
                <a:path extrusionOk="0" h="16212" w="17584">
                  <a:moveTo>
                    <a:pt x="1" y="1"/>
                  </a:moveTo>
                  <a:lnTo>
                    <a:pt x="213" y="16211"/>
                  </a:lnTo>
                  <a:lnTo>
                    <a:pt x="17584" y="1710"/>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4"/>
            <p:cNvSpPr/>
            <p:nvPr/>
          </p:nvSpPr>
          <p:spPr>
            <a:xfrm>
              <a:off x="3233775" y="4913425"/>
              <a:ext cx="1178050" cy="21250"/>
            </a:xfrm>
            <a:custGeom>
              <a:rect b="b" l="l" r="r" t="t"/>
              <a:pathLst>
                <a:path extrusionOk="0" h="850" w="47122">
                  <a:moveTo>
                    <a:pt x="0" y="1"/>
                  </a:moveTo>
                  <a:lnTo>
                    <a:pt x="0" y="849"/>
                  </a:lnTo>
                  <a:lnTo>
                    <a:pt x="47121" y="849"/>
                  </a:lnTo>
                  <a:lnTo>
                    <a:pt x="47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4"/>
            <p:cNvSpPr/>
            <p:nvPr/>
          </p:nvSpPr>
          <p:spPr>
            <a:xfrm>
              <a:off x="3367300" y="4726250"/>
              <a:ext cx="877600" cy="21225"/>
            </a:xfrm>
            <a:custGeom>
              <a:rect b="b" l="l" r="r" t="t"/>
              <a:pathLst>
                <a:path extrusionOk="0" h="849" w="35104">
                  <a:moveTo>
                    <a:pt x="0" y="0"/>
                  </a:moveTo>
                  <a:lnTo>
                    <a:pt x="0" y="849"/>
                  </a:lnTo>
                  <a:lnTo>
                    <a:pt x="35104" y="849"/>
                  </a:lnTo>
                  <a:lnTo>
                    <a:pt x="3510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4"/>
            <p:cNvSpPr/>
            <p:nvPr/>
          </p:nvSpPr>
          <p:spPr>
            <a:xfrm>
              <a:off x="3333900" y="4351875"/>
              <a:ext cx="1011150" cy="21225"/>
            </a:xfrm>
            <a:custGeom>
              <a:rect b="b" l="l" r="r" t="t"/>
              <a:pathLst>
                <a:path extrusionOk="0" h="849" w="40446">
                  <a:moveTo>
                    <a:pt x="1" y="0"/>
                  </a:moveTo>
                  <a:lnTo>
                    <a:pt x="1" y="849"/>
                  </a:lnTo>
                  <a:lnTo>
                    <a:pt x="40446" y="849"/>
                  </a:lnTo>
                  <a:lnTo>
                    <a:pt x="404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4"/>
            <p:cNvSpPr/>
            <p:nvPr/>
          </p:nvSpPr>
          <p:spPr>
            <a:xfrm>
              <a:off x="3233775" y="4165000"/>
              <a:ext cx="1178050" cy="20925"/>
            </a:xfrm>
            <a:custGeom>
              <a:rect b="b" l="l" r="r" t="t"/>
              <a:pathLst>
                <a:path extrusionOk="0" h="837" w="47122">
                  <a:moveTo>
                    <a:pt x="0" y="0"/>
                  </a:moveTo>
                  <a:lnTo>
                    <a:pt x="0" y="836"/>
                  </a:lnTo>
                  <a:lnTo>
                    <a:pt x="47121" y="836"/>
                  </a:lnTo>
                  <a:lnTo>
                    <a:pt x="47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4"/>
            <p:cNvSpPr/>
            <p:nvPr/>
          </p:nvSpPr>
          <p:spPr>
            <a:xfrm>
              <a:off x="3300525" y="3977800"/>
              <a:ext cx="1011150" cy="20925"/>
            </a:xfrm>
            <a:custGeom>
              <a:rect b="b" l="l" r="r" t="t"/>
              <a:pathLst>
                <a:path extrusionOk="0" h="837" w="40446">
                  <a:moveTo>
                    <a:pt x="1" y="1"/>
                  </a:moveTo>
                  <a:lnTo>
                    <a:pt x="1" y="837"/>
                  </a:lnTo>
                  <a:lnTo>
                    <a:pt x="40445" y="837"/>
                  </a:lnTo>
                  <a:lnTo>
                    <a:pt x="404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4"/>
            <p:cNvSpPr/>
            <p:nvPr/>
          </p:nvSpPr>
          <p:spPr>
            <a:xfrm>
              <a:off x="3400675" y="3603425"/>
              <a:ext cx="844225" cy="21250"/>
            </a:xfrm>
            <a:custGeom>
              <a:rect b="b" l="l" r="r" t="t"/>
              <a:pathLst>
                <a:path extrusionOk="0" h="850" w="33769">
                  <a:moveTo>
                    <a:pt x="0" y="1"/>
                  </a:moveTo>
                  <a:lnTo>
                    <a:pt x="0" y="849"/>
                  </a:lnTo>
                  <a:lnTo>
                    <a:pt x="33769" y="849"/>
                  </a:lnTo>
                  <a:lnTo>
                    <a:pt x="337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4"/>
            <p:cNvSpPr/>
            <p:nvPr/>
          </p:nvSpPr>
          <p:spPr>
            <a:xfrm>
              <a:off x="3233775" y="3416250"/>
              <a:ext cx="1178050" cy="21225"/>
            </a:xfrm>
            <a:custGeom>
              <a:rect b="b" l="l" r="r" t="t"/>
              <a:pathLst>
                <a:path extrusionOk="0" h="849" w="47122">
                  <a:moveTo>
                    <a:pt x="0" y="0"/>
                  </a:moveTo>
                  <a:lnTo>
                    <a:pt x="0" y="849"/>
                  </a:lnTo>
                  <a:lnTo>
                    <a:pt x="47121" y="849"/>
                  </a:lnTo>
                  <a:lnTo>
                    <a:pt x="47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4"/>
            <p:cNvSpPr/>
            <p:nvPr/>
          </p:nvSpPr>
          <p:spPr>
            <a:xfrm>
              <a:off x="3233775" y="3229050"/>
              <a:ext cx="1178050" cy="21250"/>
            </a:xfrm>
            <a:custGeom>
              <a:rect b="b" l="l" r="r" t="t"/>
              <a:pathLst>
                <a:path extrusionOk="0" h="850" w="47122">
                  <a:moveTo>
                    <a:pt x="0" y="1"/>
                  </a:moveTo>
                  <a:lnTo>
                    <a:pt x="0" y="849"/>
                  </a:lnTo>
                  <a:lnTo>
                    <a:pt x="47121" y="849"/>
                  </a:lnTo>
                  <a:lnTo>
                    <a:pt x="47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4"/>
            <p:cNvSpPr/>
            <p:nvPr/>
          </p:nvSpPr>
          <p:spPr>
            <a:xfrm>
              <a:off x="3500825" y="3041875"/>
              <a:ext cx="610550" cy="21225"/>
            </a:xfrm>
            <a:custGeom>
              <a:rect b="b" l="l" r="r" t="t"/>
              <a:pathLst>
                <a:path extrusionOk="0" h="849" w="24422">
                  <a:moveTo>
                    <a:pt x="0" y="0"/>
                  </a:moveTo>
                  <a:lnTo>
                    <a:pt x="0" y="849"/>
                  </a:lnTo>
                  <a:lnTo>
                    <a:pt x="24422" y="849"/>
                  </a:lnTo>
                  <a:lnTo>
                    <a:pt x="244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4"/>
            <p:cNvSpPr/>
            <p:nvPr/>
          </p:nvSpPr>
          <p:spPr>
            <a:xfrm>
              <a:off x="3500825" y="2855000"/>
              <a:ext cx="677325" cy="20925"/>
            </a:xfrm>
            <a:custGeom>
              <a:rect b="b" l="l" r="r" t="t"/>
              <a:pathLst>
                <a:path extrusionOk="0" h="837" w="27093">
                  <a:moveTo>
                    <a:pt x="0" y="0"/>
                  </a:moveTo>
                  <a:lnTo>
                    <a:pt x="0" y="836"/>
                  </a:lnTo>
                  <a:lnTo>
                    <a:pt x="27092" y="836"/>
                  </a:lnTo>
                  <a:lnTo>
                    <a:pt x="270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4"/>
            <p:cNvSpPr/>
            <p:nvPr/>
          </p:nvSpPr>
          <p:spPr>
            <a:xfrm>
              <a:off x="3233775" y="2667800"/>
              <a:ext cx="1178050" cy="20925"/>
            </a:xfrm>
            <a:custGeom>
              <a:rect b="b" l="l" r="r" t="t"/>
              <a:pathLst>
                <a:path extrusionOk="0" h="837" w="47122">
                  <a:moveTo>
                    <a:pt x="0" y="1"/>
                  </a:moveTo>
                  <a:lnTo>
                    <a:pt x="0" y="837"/>
                  </a:lnTo>
                  <a:lnTo>
                    <a:pt x="47121" y="837"/>
                  </a:lnTo>
                  <a:lnTo>
                    <a:pt x="47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4"/>
            <p:cNvSpPr/>
            <p:nvPr/>
          </p:nvSpPr>
          <p:spPr>
            <a:xfrm>
              <a:off x="3233775" y="2480625"/>
              <a:ext cx="1178050" cy="20925"/>
            </a:xfrm>
            <a:custGeom>
              <a:rect b="b" l="l" r="r" t="t"/>
              <a:pathLst>
                <a:path extrusionOk="0" h="837" w="47122">
                  <a:moveTo>
                    <a:pt x="0" y="0"/>
                  </a:moveTo>
                  <a:lnTo>
                    <a:pt x="0" y="836"/>
                  </a:lnTo>
                  <a:lnTo>
                    <a:pt x="47121" y="836"/>
                  </a:lnTo>
                  <a:lnTo>
                    <a:pt x="471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4"/>
            <p:cNvSpPr/>
            <p:nvPr/>
          </p:nvSpPr>
          <p:spPr>
            <a:xfrm>
              <a:off x="3400675" y="2293425"/>
              <a:ext cx="844225" cy="21250"/>
            </a:xfrm>
            <a:custGeom>
              <a:rect b="b" l="l" r="r" t="t"/>
              <a:pathLst>
                <a:path extrusionOk="0" h="850" w="33769">
                  <a:moveTo>
                    <a:pt x="0" y="1"/>
                  </a:moveTo>
                  <a:lnTo>
                    <a:pt x="0" y="849"/>
                  </a:lnTo>
                  <a:lnTo>
                    <a:pt x="33769" y="849"/>
                  </a:lnTo>
                  <a:lnTo>
                    <a:pt x="337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4"/>
            <p:cNvSpPr/>
            <p:nvPr/>
          </p:nvSpPr>
          <p:spPr>
            <a:xfrm>
              <a:off x="3300525" y="1919050"/>
              <a:ext cx="1011150" cy="21250"/>
            </a:xfrm>
            <a:custGeom>
              <a:rect b="b" l="l" r="r" t="t"/>
              <a:pathLst>
                <a:path extrusionOk="0" h="850" w="40446">
                  <a:moveTo>
                    <a:pt x="1" y="1"/>
                  </a:moveTo>
                  <a:lnTo>
                    <a:pt x="1" y="849"/>
                  </a:lnTo>
                  <a:lnTo>
                    <a:pt x="40445" y="849"/>
                  </a:lnTo>
                  <a:lnTo>
                    <a:pt x="404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4"/>
            <p:cNvSpPr/>
            <p:nvPr/>
          </p:nvSpPr>
          <p:spPr>
            <a:xfrm>
              <a:off x="3233775" y="1732175"/>
              <a:ext cx="1178050" cy="20925"/>
            </a:xfrm>
            <a:custGeom>
              <a:rect b="b" l="l" r="r" t="t"/>
              <a:pathLst>
                <a:path extrusionOk="0" h="837" w="47122">
                  <a:moveTo>
                    <a:pt x="0" y="1"/>
                  </a:moveTo>
                  <a:lnTo>
                    <a:pt x="0" y="837"/>
                  </a:lnTo>
                  <a:lnTo>
                    <a:pt x="47121" y="837"/>
                  </a:lnTo>
                  <a:lnTo>
                    <a:pt x="47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4"/>
            <p:cNvSpPr/>
            <p:nvPr/>
          </p:nvSpPr>
          <p:spPr>
            <a:xfrm>
              <a:off x="3300525" y="1545000"/>
              <a:ext cx="1044525" cy="20925"/>
            </a:xfrm>
            <a:custGeom>
              <a:rect b="b" l="l" r="r" t="t"/>
              <a:pathLst>
                <a:path extrusionOk="0" h="837" w="41781">
                  <a:moveTo>
                    <a:pt x="1" y="0"/>
                  </a:moveTo>
                  <a:lnTo>
                    <a:pt x="1" y="836"/>
                  </a:lnTo>
                  <a:lnTo>
                    <a:pt x="41781" y="836"/>
                  </a:lnTo>
                  <a:lnTo>
                    <a:pt x="417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4"/>
            <p:cNvSpPr/>
            <p:nvPr/>
          </p:nvSpPr>
          <p:spPr>
            <a:xfrm>
              <a:off x="3400675" y="1170625"/>
              <a:ext cx="777475" cy="21225"/>
            </a:xfrm>
            <a:custGeom>
              <a:rect b="b" l="l" r="r" t="t"/>
              <a:pathLst>
                <a:path extrusionOk="0" h="849" w="31099">
                  <a:moveTo>
                    <a:pt x="0" y="0"/>
                  </a:moveTo>
                  <a:lnTo>
                    <a:pt x="0" y="849"/>
                  </a:lnTo>
                  <a:lnTo>
                    <a:pt x="31098" y="849"/>
                  </a:lnTo>
                  <a:lnTo>
                    <a:pt x="310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4"/>
            <p:cNvSpPr/>
            <p:nvPr/>
          </p:nvSpPr>
          <p:spPr>
            <a:xfrm>
              <a:off x="3233775" y="983425"/>
              <a:ext cx="1178050" cy="21250"/>
            </a:xfrm>
            <a:custGeom>
              <a:rect b="b" l="l" r="r" t="t"/>
              <a:pathLst>
                <a:path extrusionOk="0" h="850" w="47122">
                  <a:moveTo>
                    <a:pt x="0" y="1"/>
                  </a:moveTo>
                  <a:lnTo>
                    <a:pt x="0" y="849"/>
                  </a:lnTo>
                  <a:lnTo>
                    <a:pt x="47121" y="849"/>
                  </a:lnTo>
                  <a:lnTo>
                    <a:pt x="47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4"/>
            <p:cNvSpPr/>
            <p:nvPr/>
          </p:nvSpPr>
          <p:spPr>
            <a:xfrm>
              <a:off x="3162625" y="893575"/>
              <a:ext cx="1294750" cy="4130625"/>
            </a:xfrm>
            <a:custGeom>
              <a:rect b="b" l="l" r="r" t="t"/>
              <a:pathLst>
                <a:path extrusionOk="0" h="165225" w="51790">
                  <a:moveTo>
                    <a:pt x="49780" y="1"/>
                  </a:moveTo>
                  <a:lnTo>
                    <a:pt x="49580" y="13"/>
                  </a:lnTo>
                  <a:lnTo>
                    <a:pt x="49381" y="38"/>
                  </a:lnTo>
                  <a:lnTo>
                    <a:pt x="49181" y="88"/>
                  </a:lnTo>
                  <a:lnTo>
                    <a:pt x="49006" y="163"/>
                  </a:lnTo>
                  <a:lnTo>
                    <a:pt x="48832" y="250"/>
                  </a:lnTo>
                  <a:lnTo>
                    <a:pt x="48657" y="350"/>
                  </a:lnTo>
                  <a:lnTo>
                    <a:pt x="48507" y="462"/>
                  </a:lnTo>
                  <a:lnTo>
                    <a:pt x="48370" y="587"/>
                  </a:lnTo>
                  <a:lnTo>
                    <a:pt x="48233" y="737"/>
                  </a:lnTo>
                  <a:lnTo>
                    <a:pt x="48120" y="887"/>
                  </a:lnTo>
                  <a:lnTo>
                    <a:pt x="48020" y="1049"/>
                  </a:lnTo>
                  <a:lnTo>
                    <a:pt x="47933" y="1224"/>
                  </a:lnTo>
                  <a:lnTo>
                    <a:pt x="47871" y="1411"/>
                  </a:lnTo>
                  <a:lnTo>
                    <a:pt x="47821" y="1598"/>
                  </a:lnTo>
                  <a:lnTo>
                    <a:pt x="47783" y="1798"/>
                  </a:lnTo>
                  <a:lnTo>
                    <a:pt x="47783" y="2010"/>
                  </a:lnTo>
                  <a:lnTo>
                    <a:pt x="47771" y="2309"/>
                  </a:lnTo>
                  <a:lnTo>
                    <a:pt x="47746" y="2621"/>
                  </a:lnTo>
                  <a:lnTo>
                    <a:pt x="47708" y="2921"/>
                  </a:lnTo>
                  <a:lnTo>
                    <a:pt x="47646" y="3220"/>
                  </a:lnTo>
                  <a:lnTo>
                    <a:pt x="47571" y="3507"/>
                  </a:lnTo>
                  <a:lnTo>
                    <a:pt x="47484" y="3794"/>
                  </a:lnTo>
                  <a:lnTo>
                    <a:pt x="47384" y="4081"/>
                  </a:lnTo>
                  <a:lnTo>
                    <a:pt x="47259" y="4368"/>
                  </a:lnTo>
                  <a:lnTo>
                    <a:pt x="47134" y="4643"/>
                  </a:lnTo>
                  <a:lnTo>
                    <a:pt x="46985" y="4917"/>
                  </a:lnTo>
                  <a:lnTo>
                    <a:pt x="46822" y="5192"/>
                  </a:lnTo>
                  <a:lnTo>
                    <a:pt x="46648" y="5454"/>
                  </a:lnTo>
                  <a:lnTo>
                    <a:pt x="46461" y="5716"/>
                  </a:lnTo>
                  <a:lnTo>
                    <a:pt x="46261" y="5978"/>
                  </a:lnTo>
                  <a:lnTo>
                    <a:pt x="46049" y="6240"/>
                  </a:lnTo>
                  <a:lnTo>
                    <a:pt x="45812" y="6502"/>
                  </a:lnTo>
                  <a:lnTo>
                    <a:pt x="45575" y="6752"/>
                  </a:lnTo>
                  <a:lnTo>
                    <a:pt x="45325" y="7002"/>
                  </a:lnTo>
                  <a:lnTo>
                    <a:pt x="45063" y="7239"/>
                  </a:lnTo>
                  <a:lnTo>
                    <a:pt x="44788" y="7488"/>
                  </a:lnTo>
                  <a:lnTo>
                    <a:pt x="44501" y="7725"/>
                  </a:lnTo>
                  <a:lnTo>
                    <a:pt x="44202" y="7962"/>
                  </a:lnTo>
                  <a:lnTo>
                    <a:pt x="43890" y="8200"/>
                  </a:lnTo>
                  <a:lnTo>
                    <a:pt x="43565" y="8437"/>
                  </a:lnTo>
                  <a:lnTo>
                    <a:pt x="43241" y="8661"/>
                  </a:lnTo>
                  <a:lnTo>
                    <a:pt x="42904" y="8886"/>
                  </a:lnTo>
                  <a:lnTo>
                    <a:pt x="42193" y="9335"/>
                  </a:lnTo>
                  <a:lnTo>
                    <a:pt x="41444" y="9772"/>
                  </a:lnTo>
                  <a:lnTo>
                    <a:pt x="40670" y="10196"/>
                  </a:lnTo>
                  <a:lnTo>
                    <a:pt x="39859" y="10620"/>
                  </a:lnTo>
                  <a:lnTo>
                    <a:pt x="39011" y="11032"/>
                  </a:lnTo>
                  <a:lnTo>
                    <a:pt x="38149" y="11432"/>
                  </a:lnTo>
                  <a:lnTo>
                    <a:pt x="37251" y="11831"/>
                  </a:lnTo>
                  <a:lnTo>
                    <a:pt x="36328" y="12218"/>
                  </a:lnTo>
                  <a:lnTo>
                    <a:pt x="35379" y="12605"/>
                  </a:lnTo>
                  <a:lnTo>
                    <a:pt x="34418" y="12992"/>
                  </a:lnTo>
                  <a:lnTo>
                    <a:pt x="33445" y="13366"/>
                  </a:lnTo>
                  <a:lnTo>
                    <a:pt x="32447" y="13728"/>
                  </a:lnTo>
                  <a:lnTo>
                    <a:pt x="31448" y="14102"/>
                  </a:lnTo>
                  <a:lnTo>
                    <a:pt x="29402" y="14813"/>
                  </a:lnTo>
                  <a:lnTo>
                    <a:pt x="27330" y="15525"/>
                  </a:lnTo>
                  <a:lnTo>
                    <a:pt x="25259" y="16224"/>
                  </a:lnTo>
                  <a:lnTo>
                    <a:pt x="22925" y="17022"/>
                  </a:lnTo>
                  <a:lnTo>
                    <a:pt x="20604" y="17821"/>
                  </a:lnTo>
                  <a:lnTo>
                    <a:pt x="19456" y="18220"/>
                  </a:lnTo>
                  <a:lnTo>
                    <a:pt x="18320" y="18632"/>
                  </a:lnTo>
                  <a:lnTo>
                    <a:pt x="17185" y="19056"/>
                  </a:lnTo>
                  <a:lnTo>
                    <a:pt x="16074" y="19481"/>
                  </a:lnTo>
                  <a:lnTo>
                    <a:pt x="14976" y="19905"/>
                  </a:lnTo>
                  <a:lnTo>
                    <a:pt x="13903" y="20354"/>
                  </a:lnTo>
                  <a:lnTo>
                    <a:pt x="12842" y="20803"/>
                  </a:lnTo>
                  <a:lnTo>
                    <a:pt x="11806" y="21265"/>
                  </a:lnTo>
                  <a:lnTo>
                    <a:pt x="10808" y="21739"/>
                  </a:lnTo>
                  <a:lnTo>
                    <a:pt x="9834" y="22226"/>
                  </a:lnTo>
                  <a:lnTo>
                    <a:pt x="8886" y="22738"/>
                  </a:lnTo>
                  <a:lnTo>
                    <a:pt x="8424" y="22987"/>
                  </a:lnTo>
                  <a:lnTo>
                    <a:pt x="7975" y="23249"/>
                  </a:lnTo>
                  <a:lnTo>
                    <a:pt x="7538" y="23511"/>
                  </a:lnTo>
                  <a:lnTo>
                    <a:pt x="7101" y="23786"/>
                  </a:lnTo>
                  <a:lnTo>
                    <a:pt x="6677" y="24048"/>
                  </a:lnTo>
                  <a:lnTo>
                    <a:pt x="6265" y="24323"/>
                  </a:lnTo>
                  <a:lnTo>
                    <a:pt x="5866" y="24610"/>
                  </a:lnTo>
                  <a:lnTo>
                    <a:pt x="5467" y="24897"/>
                  </a:lnTo>
                  <a:lnTo>
                    <a:pt x="5092" y="25184"/>
                  </a:lnTo>
                  <a:lnTo>
                    <a:pt x="4718" y="25483"/>
                  </a:lnTo>
                  <a:lnTo>
                    <a:pt x="4369" y="25783"/>
                  </a:lnTo>
                  <a:lnTo>
                    <a:pt x="4019" y="26082"/>
                  </a:lnTo>
                  <a:lnTo>
                    <a:pt x="3682" y="26394"/>
                  </a:lnTo>
                  <a:lnTo>
                    <a:pt x="3358" y="26706"/>
                  </a:lnTo>
                  <a:lnTo>
                    <a:pt x="3058" y="27031"/>
                  </a:lnTo>
                  <a:lnTo>
                    <a:pt x="2759" y="27355"/>
                  </a:lnTo>
                  <a:lnTo>
                    <a:pt x="2472" y="27679"/>
                  </a:lnTo>
                  <a:lnTo>
                    <a:pt x="2210" y="28016"/>
                  </a:lnTo>
                  <a:lnTo>
                    <a:pt x="1948" y="28353"/>
                  </a:lnTo>
                  <a:lnTo>
                    <a:pt x="1711" y="28703"/>
                  </a:lnTo>
                  <a:lnTo>
                    <a:pt x="1486" y="29065"/>
                  </a:lnTo>
                  <a:lnTo>
                    <a:pt x="1274" y="29414"/>
                  </a:lnTo>
                  <a:lnTo>
                    <a:pt x="1074" y="29788"/>
                  </a:lnTo>
                  <a:lnTo>
                    <a:pt x="899" y="30150"/>
                  </a:lnTo>
                  <a:lnTo>
                    <a:pt x="737" y="30537"/>
                  </a:lnTo>
                  <a:lnTo>
                    <a:pt x="587" y="30924"/>
                  </a:lnTo>
                  <a:lnTo>
                    <a:pt x="450" y="31311"/>
                  </a:lnTo>
                  <a:lnTo>
                    <a:pt x="338" y="31710"/>
                  </a:lnTo>
                  <a:lnTo>
                    <a:pt x="238" y="32110"/>
                  </a:lnTo>
                  <a:lnTo>
                    <a:pt x="151" y="32534"/>
                  </a:lnTo>
                  <a:lnTo>
                    <a:pt x="88" y="32946"/>
                  </a:lnTo>
                  <a:lnTo>
                    <a:pt x="38" y="33370"/>
                  </a:lnTo>
                  <a:lnTo>
                    <a:pt x="13" y="33807"/>
                  </a:lnTo>
                  <a:lnTo>
                    <a:pt x="1" y="34244"/>
                  </a:lnTo>
                  <a:lnTo>
                    <a:pt x="13" y="34693"/>
                  </a:lnTo>
                  <a:lnTo>
                    <a:pt x="38" y="35130"/>
                  </a:lnTo>
                  <a:lnTo>
                    <a:pt x="88" y="35554"/>
                  </a:lnTo>
                  <a:lnTo>
                    <a:pt x="151" y="35966"/>
                  </a:lnTo>
                  <a:lnTo>
                    <a:pt x="238" y="36390"/>
                  </a:lnTo>
                  <a:lnTo>
                    <a:pt x="338" y="36789"/>
                  </a:lnTo>
                  <a:lnTo>
                    <a:pt x="450" y="37189"/>
                  </a:lnTo>
                  <a:lnTo>
                    <a:pt x="587" y="37575"/>
                  </a:lnTo>
                  <a:lnTo>
                    <a:pt x="737" y="37962"/>
                  </a:lnTo>
                  <a:lnTo>
                    <a:pt x="899" y="38349"/>
                  </a:lnTo>
                  <a:lnTo>
                    <a:pt x="1074" y="38711"/>
                  </a:lnTo>
                  <a:lnTo>
                    <a:pt x="1274" y="39085"/>
                  </a:lnTo>
                  <a:lnTo>
                    <a:pt x="1486" y="39447"/>
                  </a:lnTo>
                  <a:lnTo>
                    <a:pt x="1711" y="39797"/>
                  </a:lnTo>
                  <a:lnTo>
                    <a:pt x="1948" y="40146"/>
                  </a:lnTo>
                  <a:lnTo>
                    <a:pt x="2210" y="40483"/>
                  </a:lnTo>
                  <a:lnTo>
                    <a:pt x="2472" y="40820"/>
                  </a:lnTo>
                  <a:lnTo>
                    <a:pt x="2759" y="41157"/>
                  </a:lnTo>
                  <a:lnTo>
                    <a:pt x="3058" y="41481"/>
                  </a:lnTo>
                  <a:lnTo>
                    <a:pt x="3358" y="41793"/>
                  </a:lnTo>
                  <a:lnTo>
                    <a:pt x="3682" y="42105"/>
                  </a:lnTo>
                  <a:lnTo>
                    <a:pt x="4019" y="42417"/>
                  </a:lnTo>
                  <a:lnTo>
                    <a:pt x="4369" y="42717"/>
                  </a:lnTo>
                  <a:lnTo>
                    <a:pt x="4718" y="43016"/>
                  </a:lnTo>
                  <a:lnTo>
                    <a:pt x="5092" y="43316"/>
                  </a:lnTo>
                  <a:lnTo>
                    <a:pt x="5467" y="43603"/>
                  </a:lnTo>
                  <a:lnTo>
                    <a:pt x="5866" y="43890"/>
                  </a:lnTo>
                  <a:lnTo>
                    <a:pt x="6265" y="44177"/>
                  </a:lnTo>
                  <a:lnTo>
                    <a:pt x="6677" y="44451"/>
                  </a:lnTo>
                  <a:lnTo>
                    <a:pt x="7101" y="44726"/>
                  </a:lnTo>
                  <a:lnTo>
                    <a:pt x="7538" y="44988"/>
                  </a:lnTo>
                  <a:lnTo>
                    <a:pt x="7975" y="45250"/>
                  </a:lnTo>
                  <a:lnTo>
                    <a:pt x="8424" y="45512"/>
                  </a:lnTo>
                  <a:lnTo>
                    <a:pt x="8886" y="45774"/>
                  </a:lnTo>
                  <a:lnTo>
                    <a:pt x="9834" y="46273"/>
                  </a:lnTo>
                  <a:lnTo>
                    <a:pt x="10808" y="46760"/>
                  </a:lnTo>
                  <a:lnTo>
                    <a:pt x="11806" y="47234"/>
                  </a:lnTo>
                  <a:lnTo>
                    <a:pt x="12842" y="47696"/>
                  </a:lnTo>
                  <a:lnTo>
                    <a:pt x="13903" y="48145"/>
                  </a:lnTo>
                  <a:lnTo>
                    <a:pt x="14976" y="48595"/>
                  </a:lnTo>
                  <a:lnTo>
                    <a:pt x="16074" y="49019"/>
                  </a:lnTo>
                  <a:lnTo>
                    <a:pt x="17185" y="49443"/>
                  </a:lnTo>
                  <a:lnTo>
                    <a:pt x="18320" y="49867"/>
                  </a:lnTo>
                  <a:lnTo>
                    <a:pt x="19456" y="50279"/>
                  </a:lnTo>
                  <a:lnTo>
                    <a:pt x="20604" y="50679"/>
                  </a:lnTo>
                  <a:lnTo>
                    <a:pt x="22925" y="51477"/>
                  </a:lnTo>
                  <a:lnTo>
                    <a:pt x="25259" y="52276"/>
                  </a:lnTo>
                  <a:lnTo>
                    <a:pt x="27330" y="52975"/>
                  </a:lnTo>
                  <a:lnTo>
                    <a:pt x="29402" y="53686"/>
                  </a:lnTo>
                  <a:lnTo>
                    <a:pt x="31448" y="54410"/>
                  </a:lnTo>
                  <a:lnTo>
                    <a:pt x="32447" y="54772"/>
                  </a:lnTo>
                  <a:lnTo>
                    <a:pt x="33445" y="55134"/>
                  </a:lnTo>
                  <a:lnTo>
                    <a:pt x="34418" y="55508"/>
                  </a:lnTo>
                  <a:lnTo>
                    <a:pt x="35379" y="55895"/>
                  </a:lnTo>
                  <a:lnTo>
                    <a:pt x="36328" y="56282"/>
                  </a:lnTo>
                  <a:lnTo>
                    <a:pt x="37251" y="56669"/>
                  </a:lnTo>
                  <a:lnTo>
                    <a:pt x="38149" y="57068"/>
                  </a:lnTo>
                  <a:lnTo>
                    <a:pt x="39011" y="57467"/>
                  </a:lnTo>
                  <a:lnTo>
                    <a:pt x="39859" y="57879"/>
                  </a:lnTo>
                  <a:lnTo>
                    <a:pt x="40670" y="58303"/>
                  </a:lnTo>
                  <a:lnTo>
                    <a:pt x="41444" y="58728"/>
                  </a:lnTo>
                  <a:lnTo>
                    <a:pt x="42193" y="59164"/>
                  </a:lnTo>
                  <a:lnTo>
                    <a:pt x="42904" y="59614"/>
                  </a:lnTo>
                  <a:lnTo>
                    <a:pt x="43241" y="59838"/>
                  </a:lnTo>
                  <a:lnTo>
                    <a:pt x="43565" y="60075"/>
                  </a:lnTo>
                  <a:lnTo>
                    <a:pt x="43890" y="60300"/>
                  </a:lnTo>
                  <a:lnTo>
                    <a:pt x="44202" y="60537"/>
                  </a:lnTo>
                  <a:lnTo>
                    <a:pt x="44501" y="60774"/>
                  </a:lnTo>
                  <a:lnTo>
                    <a:pt x="44788" y="61011"/>
                  </a:lnTo>
                  <a:lnTo>
                    <a:pt x="45063" y="61261"/>
                  </a:lnTo>
                  <a:lnTo>
                    <a:pt x="45325" y="61510"/>
                  </a:lnTo>
                  <a:lnTo>
                    <a:pt x="45575" y="61760"/>
                  </a:lnTo>
                  <a:lnTo>
                    <a:pt x="45812" y="62010"/>
                  </a:lnTo>
                  <a:lnTo>
                    <a:pt x="46049" y="62259"/>
                  </a:lnTo>
                  <a:lnTo>
                    <a:pt x="46261" y="62521"/>
                  </a:lnTo>
                  <a:lnTo>
                    <a:pt x="46461" y="62783"/>
                  </a:lnTo>
                  <a:lnTo>
                    <a:pt x="46648" y="63045"/>
                  </a:lnTo>
                  <a:lnTo>
                    <a:pt x="46822" y="63307"/>
                  </a:lnTo>
                  <a:lnTo>
                    <a:pt x="46985" y="63582"/>
                  </a:lnTo>
                  <a:lnTo>
                    <a:pt x="47134" y="63857"/>
                  </a:lnTo>
                  <a:lnTo>
                    <a:pt x="47259" y="64144"/>
                  </a:lnTo>
                  <a:lnTo>
                    <a:pt x="47384" y="64418"/>
                  </a:lnTo>
                  <a:lnTo>
                    <a:pt x="47484" y="64705"/>
                  </a:lnTo>
                  <a:lnTo>
                    <a:pt x="47571" y="64992"/>
                  </a:lnTo>
                  <a:lnTo>
                    <a:pt x="47646" y="65292"/>
                  </a:lnTo>
                  <a:lnTo>
                    <a:pt x="47708" y="65579"/>
                  </a:lnTo>
                  <a:lnTo>
                    <a:pt x="47746" y="65891"/>
                  </a:lnTo>
                  <a:lnTo>
                    <a:pt x="47771" y="66190"/>
                  </a:lnTo>
                  <a:lnTo>
                    <a:pt x="47783" y="66502"/>
                  </a:lnTo>
                  <a:lnTo>
                    <a:pt x="47771" y="66802"/>
                  </a:lnTo>
                  <a:lnTo>
                    <a:pt x="47746" y="67114"/>
                  </a:lnTo>
                  <a:lnTo>
                    <a:pt x="47708" y="67413"/>
                  </a:lnTo>
                  <a:lnTo>
                    <a:pt x="47646" y="67713"/>
                  </a:lnTo>
                  <a:lnTo>
                    <a:pt x="47571" y="68000"/>
                  </a:lnTo>
                  <a:lnTo>
                    <a:pt x="47484" y="68287"/>
                  </a:lnTo>
                  <a:lnTo>
                    <a:pt x="47384" y="68574"/>
                  </a:lnTo>
                  <a:lnTo>
                    <a:pt x="47259" y="68861"/>
                  </a:lnTo>
                  <a:lnTo>
                    <a:pt x="47134" y="69135"/>
                  </a:lnTo>
                  <a:lnTo>
                    <a:pt x="46985" y="69410"/>
                  </a:lnTo>
                  <a:lnTo>
                    <a:pt x="46822" y="69684"/>
                  </a:lnTo>
                  <a:lnTo>
                    <a:pt x="46648" y="69946"/>
                  </a:lnTo>
                  <a:lnTo>
                    <a:pt x="46461" y="70208"/>
                  </a:lnTo>
                  <a:lnTo>
                    <a:pt x="46261" y="70471"/>
                  </a:lnTo>
                  <a:lnTo>
                    <a:pt x="46049" y="70733"/>
                  </a:lnTo>
                  <a:lnTo>
                    <a:pt x="45812" y="70982"/>
                  </a:lnTo>
                  <a:lnTo>
                    <a:pt x="45575" y="71244"/>
                  </a:lnTo>
                  <a:lnTo>
                    <a:pt x="45325" y="71494"/>
                  </a:lnTo>
                  <a:lnTo>
                    <a:pt x="45063" y="71731"/>
                  </a:lnTo>
                  <a:lnTo>
                    <a:pt x="44788" y="71980"/>
                  </a:lnTo>
                  <a:lnTo>
                    <a:pt x="44501" y="72218"/>
                  </a:lnTo>
                  <a:lnTo>
                    <a:pt x="44202" y="72455"/>
                  </a:lnTo>
                  <a:lnTo>
                    <a:pt x="43890" y="72692"/>
                  </a:lnTo>
                  <a:lnTo>
                    <a:pt x="43565" y="72916"/>
                  </a:lnTo>
                  <a:lnTo>
                    <a:pt x="43241" y="73154"/>
                  </a:lnTo>
                  <a:lnTo>
                    <a:pt x="42904" y="73378"/>
                  </a:lnTo>
                  <a:lnTo>
                    <a:pt x="42193" y="73827"/>
                  </a:lnTo>
                  <a:lnTo>
                    <a:pt x="41444" y="74264"/>
                  </a:lnTo>
                  <a:lnTo>
                    <a:pt x="40670" y="74688"/>
                  </a:lnTo>
                  <a:lnTo>
                    <a:pt x="39859" y="75113"/>
                  </a:lnTo>
                  <a:lnTo>
                    <a:pt x="39011" y="75525"/>
                  </a:lnTo>
                  <a:lnTo>
                    <a:pt x="38149" y="75924"/>
                  </a:lnTo>
                  <a:lnTo>
                    <a:pt x="37251" y="76323"/>
                  </a:lnTo>
                  <a:lnTo>
                    <a:pt x="36328" y="76710"/>
                  </a:lnTo>
                  <a:lnTo>
                    <a:pt x="35379" y="77097"/>
                  </a:lnTo>
                  <a:lnTo>
                    <a:pt x="34418" y="77484"/>
                  </a:lnTo>
                  <a:lnTo>
                    <a:pt x="33445" y="77858"/>
                  </a:lnTo>
                  <a:lnTo>
                    <a:pt x="32447" y="78220"/>
                  </a:lnTo>
                  <a:lnTo>
                    <a:pt x="31448" y="78582"/>
                  </a:lnTo>
                  <a:lnTo>
                    <a:pt x="29402" y="79306"/>
                  </a:lnTo>
                  <a:lnTo>
                    <a:pt x="27330" y="80017"/>
                  </a:lnTo>
                  <a:lnTo>
                    <a:pt x="25259" y="80716"/>
                  </a:lnTo>
                  <a:lnTo>
                    <a:pt x="22925" y="81502"/>
                  </a:lnTo>
                  <a:lnTo>
                    <a:pt x="20604" y="82301"/>
                  </a:lnTo>
                  <a:lnTo>
                    <a:pt x="19456" y="82713"/>
                  </a:lnTo>
                  <a:lnTo>
                    <a:pt x="18320" y="83124"/>
                  </a:lnTo>
                  <a:lnTo>
                    <a:pt x="17185" y="83536"/>
                  </a:lnTo>
                  <a:lnTo>
                    <a:pt x="16074" y="83960"/>
                  </a:lnTo>
                  <a:lnTo>
                    <a:pt x="14976" y="84397"/>
                  </a:lnTo>
                  <a:lnTo>
                    <a:pt x="13903" y="84846"/>
                  </a:lnTo>
                  <a:lnTo>
                    <a:pt x="12842" y="85296"/>
                  </a:lnTo>
                  <a:lnTo>
                    <a:pt x="11806" y="85757"/>
                  </a:lnTo>
                  <a:lnTo>
                    <a:pt x="10808" y="86232"/>
                  </a:lnTo>
                  <a:lnTo>
                    <a:pt x="9834" y="86718"/>
                  </a:lnTo>
                  <a:lnTo>
                    <a:pt x="8886" y="87218"/>
                  </a:lnTo>
                  <a:lnTo>
                    <a:pt x="8424" y="87480"/>
                  </a:lnTo>
                  <a:lnTo>
                    <a:pt x="7975" y="87742"/>
                  </a:lnTo>
                  <a:lnTo>
                    <a:pt x="7538" y="88004"/>
                  </a:lnTo>
                  <a:lnTo>
                    <a:pt x="7101" y="88266"/>
                  </a:lnTo>
                  <a:lnTo>
                    <a:pt x="6677" y="88540"/>
                  </a:lnTo>
                  <a:lnTo>
                    <a:pt x="6265" y="88815"/>
                  </a:lnTo>
                  <a:lnTo>
                    <a:pt x="5866" y="89102"/>
                  </a:lnTo>
                  <a:lnTo>
                    <a:pt x="5467" y="89389"/>
                  </a:lnTo>
                  <a:lnTo>
                    <a:pt x="5092" y="89676"/>
                  </a:lnTo>
                  <a:lnTo>
                    <a:pt x="4718" y="89963"/>
                  </a:lnTo>
                  <a:lnTo>
                    <a:pt x="4369" y="90262"/>
                  </a:lnTo>
                  <a:lnTo>
                    <a:pt x="4019" y="90574"/>
                  </a:lnTo>
                  <a:lnTo>
                    <a:pt x="3682" y="90874"/>
                  </a:lnTo>
                  <a:lnTo>
                    <a:pt x="3358" y="91198"/>
                  </a:lnTo>
                  <a:lnTo>
                    <a:pt x="3058" y="91510"/>
                  </a:lnTo>
                  <a:lnTo>
                    <a:pt x="2759" y="91835"/>
                  </a:lnTo>
                  <a:lnTo>
                    <a:pt x="2472" y="92172"/>
                  </a:lnTo>
                  <a:lnTo>
                    <a:pt x="2210" y="92509"/>
                  </a:lnTo>
                  <a:lnTo>
                    <a:pt x="1948" y="92846"/>
                  </a:lnTo>
                  <a:lnTo>
                    <a:pt x="1711" y="93195"/>
                  </a:lnTo>
                  <a:lnTo>
                    <a:pt x="1486" y="93544"/>
                  </a:lnTo>
                  <a:lnTo>
                    <a:pt x="1274" y="93906"/>
                  </a:lnTo>
                  <a:lnTo>
                    <a:pt x="1074" y="94268"/>
                  </a:lnTo>
                  <a:lnTo>
                    <a:pt x="899" y="94643"/>
                  </a:lnTo>
                  <a:lnTo>
                    <a:pt x="737" y="95017"/>
                  </a:lnTo>
                  <a:lnTo>
                    <a:pt x="587" y="95404"/>
                  </a:lnTo>
                  <a:lnTo>
                    <a:pt x="450" y="95803"/>
                  </a:lnTo>
                  <a:lnTo>
                    <a:pt x="338" y="96203"/>
                  </a:lnTo>
                  <a:lnTo>
                    <a:pt x="238" y="96602"/>
                  </a:lnTo>
                  <a:lnTo>
                    <a:pt x="151" y="97014"/>
                  </a:lnTo>
                  <a:lnTo>
                    <a:pt x="88" y="97438"/>
                  </a:lnTo>
                  <a:lnTo>
                    <a:pt x="38" y="97862"/>
                  </a:lnTo>
                  <a:lnTo>
                    <a:pt x="13" y="98299"/>
                  </a:lnTo>
                  <a:lnTo>
                    <a:pt x="1" y="98736"/>
                  </a:lnTo>
                  <a:lnTo>
                    <a:pt x="13" y="99173"/>
                  </a:lnTo>
                  <a:lnTo>
                    <a:pt x="38" y="99609"/>
                  </a:lnTo>
                  <a:lnTo>
                    <a:pt x="88" y="100034"/>
                  </a:lnTo>
                  <a:lnTo>
                    <a:pt x="151" y="100458"/>
                  </a:lnTo>
                  <a:lnTo>
                    <a:pt x="238" y="100870"/>
                  </a:lnTo>
                  <a:lnTo>
                    <a:pt x="338" y="101282"/>
                  </a:lnTo>
                  <a:lnTo>
                    <a:pt x="450" y="101681"/>
                  </a:lnTo>
                  <a:lnTo>
                    <a:pt x="587" y="102068"/>
                  </a:lnTo>
                  <a:lnTo>
                    <a:pt x="737" y="102455"/>
                  </a:lnTo>
                  <a:lnTo>
                    <a:pt x="899" y="102829"/>
                  </a:lnTo>
                  <a:lnTo>
                    <a:pt x="1074" y="103203"/>
                  </a:lnTo>
                  <a:lnTo>
                    <a:pt x="1274" y="103565"/>
                  </a:lnTo>
                  <a:lnTo>
                    <a:pt x="1486" y="103927"/>
                  </a:lnTo>
                  <a:lnTo>
                    <a:pt x="1711" y="104277"/>
                  </a:lnTo>
                  <a:lnTo>
                    <a:pt x="1948" y="104626"/>
                  </a:lnTo>
                  <a:lnTo>
                    <a:pt x="2210" y="104975"/>
                  </a:lnTo>
                  <a:lnTo>
                    <a:pt x="2472" y="105312"/>
                  </a:lnTo>
                  <a:lnTo>
                    <a:pt x="2759" y="105637"/>
                  </a:lnTo>
                  <a:lnTo>
                    <a:pt x="3058" y="105961"/>
                  </a:lnTo>
                  <a:lnTo>
                    <a:pt x="3358" y="106286"/>
                  </a:lnTo>
                  <a:lnTo>
                    <a:pt x="3682" y="106598"/>
                  </a:lnTo>
                  <a:lnTo>
                    <a:pt x="4019" y="106910"/>
                  </a:lnTo>
                  <a:lnTo>
                    <a:pt x="4369" y="107209"/>
                  </a:lnTo>
                  <a:lnTo>
                    <a:pt x="4718" y="107509"/>
                  </a:lnTo>
                  <a:lnTo>
                    <a:pt x="5092" y="107808"/>
                  </a:lnTo>
                  <a:lnTo>
                    <a:pt x="5467" y="108095"/>
                  </a:lnTo>
                  <a:lnTo>
                    <a:pt x="5866" y="108382"/>
                  </a:lnTo>
                  <a:lnTo>
                    <a:pt x="6265" y="108657"/>
                  </a:lnTo>
                  <a:lnTo>
                    <a:pt x="6677" y="108931"/>
                  </a:lnTo>
                  <a:lnTo>
                    <a:pt x="7101" y="109206"/>
                  </a:lnTo>
                  <a:lnTo>
                    <a:pt x="7538" y="109480"/>
                  </a:lnTo>
                  <a:lnTo>
                    <a:pt x="7975" y="109742"/>
                  </a:lnTo>
                  <a:lnTo>
                    <a:pt x="8424" y="110004"/>
                  </a:lnTo>
                  <a:lnTo>
                    <a:pt x="8886" y="110254"/>
                  </a:lnTo>
                  <a:lnTo>
                    <a:pt x="9834" y="110753"/>
                  </a:lnTo>
                  <a:lnTo>
                    <a:pt x="10808" y="111252"/>
                  </a:lnTo>
                  <a:lnTo>
                    <a:pt x="11806" y="111727"/>
                  </a:lnTo>
                  <a:lnTo>
                    <a:pt x="12842" y="112188"/>
                  </a:lnTo>
                  <a:lnTo>
                    <a:pt x="13903" y="112638"/>
                  </a:lnTo>
                  <a:lnTo>
                    <a:pt x="14976" y="113074"/>
                  </a:lnTo>
                  <a:lnTo>
                    <a:pt x="16074" y="113511"/>
                  </a:lnTo>
                  <a:lnTo>
                    <a:pt x="17185" y="113935"/>
                  </a:lnTo>
                  <a:lnTo>
                    <a:pt x="18320" y="114360"/>
                  </a:lnTo>
                  <a:lnTo>
                    <a:pt x="19456" y="114772"/>
                  </a:lnTo>
                  <a:lnTo>
                    <a:pt x="20604" y="115171"/>
                  </a:lnTo>
                  <a:lnTo>
                    <a:pt x="22925" y="115970"/>
                  </a:lnTo>
                  <a:lnTo>
                    <a:pt x="25259" y="116756"/>
                  </a:lnTo>
                  <a:lnTo>
                    <a:pt x="27330" y="117467"/>
                  </a:lnTo>
                  <a:lnTo>
                    <a:pt x="29402" y="118178"/>
                  </a:lnTo>
                  <a:lnTo>
                    <a:pt x="31448" y="118890"/>
                  </a:lnTo>
                  <a:lnTo>
                    <a:pt x="32447" y="119264"/>
                  </a:lnTo>
                  <a:lnTo>
                    <a:pt x="33445" y="119626"/>
                  </a:lnTo>
                  <a:lnTo>
                    <a:pt x="34418" y="120000"/>
                  </a:lnTo>
                  <a:lnTo>
                    <a:pt x="35379" y="120387"/>
                  </a:lnTo>
                  <a:lnTo>
                    <a:pt x="36328" y="120762"/>
                  </a:lnTo>
                  <a:lnTo>
                    <a:pt x="37251" y="121161"/>
                  </a:lnTo>
                  <a:lnTo>
                    <a:pt x="38149" y="121560"/>
                  </a:lnTo>
                  <a:lnTo>
                    <a:pt x="39011" y="121960"/>
                  </a:lnTo>
                  <a:lnTo>
                    <a:pt x="39859" y="122371"/>
                  </a:lnTo>
                  <a:lnTo>
                    <a:pt x="40670" y="122796"/>
                  </a:lnTo>
                  <a:lnTo>
                    <a:pt x="41444" y="123220"/>
                  </a:lnTo>
                  <a:lnTo>
                    <a:pt x="42193" y="123657"/>
                  </a:lnTo>
                  <a:lnTo>
                    <a:pt x="42904" y="124106"/>
                  </a:lnTo>
                  <a:lnTo>
                    <a:pt x="43241" y="124331"/>
                  </a:lnTo>
                  <a:lnTo>
                    <a:pt x="43565" y="124555"/>
                  </a:lnTo>
                  <a:lnTo>
                    <a:pt x="43890" y="124792"/>
                  </a:lnTo>
                  <a:lnTo>
                    <a:pt x="44202" y="125029"/>
                  </a:lnTo>
                  <a:lnTo>
                    <a:pt x="44501" y="125266"/>
                  </a:lnTo>
                  <a:lnTo>
                    <a:pt x="44788" y="125504"/>
                  </a:lnTo>
                  <a:lnTo>
                    <a:pt x="45063" y="125753"/>
                  </a:lnTo>
                  <a:lnTo>
                    <a:pt x="45325" y="125990"/>
                  </a:lnTo>
                  <a:lnTo>
                    <a:pt x="45575" y="126240"/>
                  </a:lnTo>
                  <a:lnTo>
                    <a:pt x="45812" y="126489"/>
                  </a:lnTo>
                  <a:lnTo>
                    <a:pt x="46049" y="126752"/>
                  </a:lnTo>
                  <a:lnTo>
                    <a:pt x="46261" y="127014"/>
                  </a:lnTo>
                  <a:lnTo>
                    <a:pt x="46461" y="127276"/>
                  </a:lnTo>
                  <a:lnTo>
                    <a:pt x="46648" y="127538"/>
                  </a:lnTo>
                  <a:lnTo>
                    <a:pt x="46822" y="127800"/>
                  </a:lnTo>
                  <a:lnTo>
                    <a:pt x="46985" y="128074"/>
                  </a:lnTo>
                  <a:lnTo>
                    <a:pt x="47134" y="128349"/>
                  </a:lnTo>
                  <a:lnTo>
                    <a:pt x="47259" y="128623"/>
                  </a:lnTo>
                  <a:lnTo>
                    <a:pt x="47384" y="128910"/>
                  </a:lnTo>
                  <a:lnTo>
                    <a:pt x="47484" y="129197"/>
                  </a:lnTo>
                  <a:lnTo>
                    <a:pt x="47571" y="129484"/>
                  </a:lnTo>
                  <a:lnTo>
                    <a:pt x="47646" y="129771"/>
                  </a:lnTo>
                  <a:lnTo>
                    <a:pt x="47708" y="130071"/>
                  </a:lnTo>
                  <a:lnTo>
                    <a:pt x="47746" y="130370"/>
                  </a:lnTo>
                  <a:lnTo>
                    <a:pt x="47771" y="130682"/>
                  </a:lnTo>
                  <a:lnTo>
                    <a:pt x="47783" y="130982"/>
                  </a:lnTo>
                  <a:lnTo>
                    <a:pt x="47771" y="131294"/>
                  </a:lnTo>
                  <a:lnTo>
                    <a:pt x="47746" y="131606"/>
                  </a:lnTo>
                  <a:lnTo>
                    <a:pt x="47708" y="131905"/>
                  </a:lnTo>
                  <a:lnTo>
                    <a:pt x="47646" y="132192"/>
                  </a:lnTo>
                  <a:lnTo>
                    <a:pt x="47571" y="132492"/>
                  </a:lnTo>
                  <a:lnTo>
                    <a:pt x="47484" y="132779"/>
                  </a:lnTo>
                  <a:lnTo>
                    <a:pt x="47384" y="133066"/>
                  </a:lnTo>
                  <a:lnTo>
                    <a:pt x="47259" y="133341"/>
                  </a:lnTo>
                  <a:lnTo>
                    <a:pt x="47134" y="133628"/>
                  </a:lnTo>
                  <a:lnTo>
                    <a:pt x="46985" y="133902"/>
                  </a:lnTo>
                  <a:lnTo>
                    <a:pt x="46822" y="134177"/>
                  </a:lnTo>
                  <a:lnTo>
                    <a:pt x="46648" y="134439"/>
                  </a:lnTo>
                  <a:lnTo>
                    <a:pt x="46461" y="134701"/>
                  </a:lnTo>
                  <a:lnTo>
                    <a:pt x="46261" y="134963"/>
                  </a:lnTo>
                  <a:lnTo>
                    <a:pt x="46049" y="135225"/>
                  </a:lnTo>
                  <a:lnTo>
                    <a:pt x="45812" y="135474"/>
                  </a:lnTo>
                  <a:lnTo>
                    <a:pt x="45575" y="135724"/>
                  </a:lnTo>
                  <a:lnTo>
                    <a:pt x="45325" y="135974"/>
                  </a:lnTo>
                  <a:lnTo>
                    <a:pt x="45063" y="136223"/>
                  </a:lnTo>
                  <a:lnTo>
                    <a:pt x="44788" y="136473"/>
                  </a:lnTo>
                  <a:lnTo>
                    <a:pt x="44501" y="136710"/>
                  </a:lnTo>
                  <a:lnTo>
                    <a:pt x="44202" y="136947"/>
                  </a:lnTo>
                  <a:lnTo>
                    <a:pt x="43890" y="137184"/>
                  </a:lnTo>
                  <a:lnTo>
                    <a:pt x="43565" y="137409"/>
                  </a:lnTo>
                  <a:lnTo>
                    <a:pt x="43241" y="137646"/>
                  </a:lnTo>
                  <a:lnTo>
                    <a:pt x="42904" y="137870"/>
                  </a:lnTo>
                  <a:lnTo>
                    <a:pt x="42193" y="138320"/>
                  </a:lnTo>
                  <a:lnTo>
                    <a:pt x="41444" y="138756"/>
                  </a:lnTo>
                  <a:lnTo>
                    <a:pt x="40670" y="139181"/>
                  </a:lnTo>
                  <a:lnTo>
                    <a:pt x="39859" y="139605"/>
                  </a:lnTo>
                  <a:lnTo>
                    <a:pt x="39011" y="140017"/>
                  </a:lnTo>
                  <a:lnTo>
                    <a:pt x="38149" y="140416"/>
                  </a:lnTo>
                  <a:lnTo>
                    <a:pt x="37251" y="140816"/>
                  </a:lnTo>
                  <a:lnTo>
                    <a:pt x="36328" y="141202"/>
                  </a:lnTo>
                  <a:lnTo>
                    <a:pt x="35392" y="141589"/>
                  </a:lnTo>
                  <a:lnTo>
                    <a:pt x="34418" y="141964"/>
                  </a:lnTo>
                  <a:lnTo>
                    <a:pt x="33445" y="142338"/>
                  </a:lnTo>
                  <a:lnTo>
                    <a:pt x="32447" y="142712"/>
                  </a:lnTo>
                  <a:lnTo>
                    <a:pt x="31448" y="143074"/>
                  </a:lnTo>
                  <a:lnTo>
                    <a:pt x="29402" y="143798"/>
                  </a:lnTo>
                  <a:lnTo>
                    <a:pt x="27330" y="144509"/>
                  </a:lnTo>
                  <a:lnTo>
                    <a:pt x="25259" y="145208"/>
                  </a:lnTo>
                  <a:lnTo>
                    <a:pt x="22925" y="145994"/>
                  </a:lnTo>
                  <a:lnTo>
                    <a:pt x="20604" y="146793"/>
                  </a:lnTo>
                  <a:lnTo>
                    <a:pt x="19456" y="147205"/>
                  </a:lnTo>
                  <a:lnTo>
                    <a:pt x="18320" y="147617"/>
                  </a:lnTo>
                  <a:lnTo>
                    <a:pt x="17185" y="148028"/>
                  </a:lnTo>
                  <a:lnTo>
                    <a:pt x="16074" y="148453"/>
                  </a:lnTo>
                  <a:lnTo>
                    <a:pt x="14976" y="148890"/>
                  </a:lnTo>
                  <a:lnTo>
                    <a:pt x="13903" y="149326"/>
                  </a:lnTo>
                  <a:lnTo>
                    <a:pt x="12842" y="149788"/>
                  </a:lnTo>
                  <a:lnTo>
                    <a:pt x="11806" y="150250"/>
                  </a:lnTo>
                  <a:lnTo>
                    <a:pt x="10808" y="150724"/>
                  </a:lnTo>
                  <a:lnTo>
                    <a:pt x="9834" y="151211"/>
                  </a:lnTo>
                  <a:lnTo>
                    <a:pt x="8886" y="151710"/>
                  </a:lnTo>
                  <a:lnTo>
                    <a:pt x="8424" y="151972"/>
                  </a:lnTo>
                  <a:lnTo>
                    <a:pt x="7975" y="152221"/>
                  </a:lnTo>
                  <a:lnTo>
                    <a:pt x="7538" y="152496"/>
                  </a:lnTo>
                  <a:lnTo>
                    <a:pt x="7101" y="152758"/>
                  </a:lnTo>
                  <a:lnTo>
                    <a:pt x="6677" y="153033"/>
                  </a:lnTo>
                  <a:lnTo>
                    <a:pt x="6265" y="153307"/>
                  </a:lnTo>
                  <a:lnTo>
                    <a:pt x="5866" y="153582"/>
                  </a:lnTo>
                  <a:lnTo>
                    <a:pt x="5467" y="153869"/>
                  </a:lnTo>
                  <a:lnTo>
                    <a:pt x="5092" y="154168"/>
                  </a:lnTo>
                  <a:lnTo>
                    <a:pt x="4718" y="154455"/>
                  </a:lnTo>
                  <a:lnTo>
                    <a:pt x="4369" y="154755"/>
                  </a:lnTo>
                  <a:lnTo>
                    <a:pt x="4019" y="155054"/>
                  </a:lnTo>
                  <a:lnTo>
                    <a:pt x="3682" y="155366"/>
                  </a:lnTo>
                  <a:lnTo>
                    <a:pt x="3358" y="155678"/>
                  </a:lnTo>
                  <a:lnTo>
                    <a:pt x="3058" y="156003"/>
                  </a:lnTo>
                  <a:lnTo>
                    <a:pt x="2759" y="156327"/>
                  </a:lnTo>
                  <a:lnTo>
                    <a:pt x="2472" y="156664"/>
                  </a:lnTo>
                  <a:lnTo>
                    <a:pt x="2210" y="156989"/>
                  </a:lnTo>
                  <a:lnTo>
                    <a:pt x="1948" y="157338"/>
                  </a:lnTo>
                  <a:lnTo>
                    <a:pt x="1711" y="157687"/>
                  </a:lnTo>
                  <a:lnTo>
                    <a:pt x="1486" y="158037"/>
                  </a:lnTo>
                  <a:lnTo>
                    <a:pt x="1274" y="158399"/>
                  </a:lnTo>
                  <a:lnTo>
                    <a:pt x="1074" y="158761"/>
                  </a:lnTo>
                  <a:lnTo>
                    <a:pt x="899" y="159135"/>
                  </a:lnTo>
                  <a:lnTo>
                    <a:pt x="737" y="159509"/>
                  </a:lnTo>
                  <a:lnTo>
                    <a:pt x="587" y="159896"/>
                  </a:lnTo>
                  <a:lnTo>
                    <a:pt x="450" y="160295"/>
                  </a:lnTo>
                  <a:lnTo>
                    <a:pt x="338" y="160682"/>
                  </a:lnTo>
                  <a:lnTo>
                    <a:pt x="238" y="161094"/>
                  </a:lnTo>
                  <a:lnTo>
                    <a:pt x="151" y="161506"/>
                  </a:lnTo>
                  <a:lnTo>
                    <a:pt x="88" y="161930"/>
                  </a:lnTo>
                  <a:lnTo>
                    <a:pt x="38" y="162355"/>
                  </a:lnTo>
                  <a:lnTo>
                    <a:pt x="13" y="162791"/>
                  </a:lnTo>
                  <a:lnTo>
                    <a:pt x="1" y="163228"/>
                  </a:lnTo>
                  <a:lnTo>
                    <a:pt x="13" y="163428"/>
                  </a:lnTo>
                  <a:lnTo>
                    <a:pt x="51" y="163627"/>
                  </a:lnTo>
                  <a:lnTo>
                    <a:pt x="101" y="163827"/>
                  </a:lnTo>
                  <a:lnTo>
                    <a:pt x="163" y="164002"/>
                  </a:lnTo>
                  <a:lnTo>
                    <a:pt x="250" y="164177"/>
                  </a:lnTo>
                  <a:lnTo>
                    <a:pt x="350" y="164351"/>
                  </a:lnTo>
                  <a:lnTo>
                    <a:pt x="463" y="164501"/>
                  </a:lnTo>
                  <a:lnTo>
                    <a:pt x="587" y="164638"/>
                  </a:lnTo>
                  <a:lnTo>
                    <a:pt x="737" y="164776"/>
                  </a:lnTo>
                  <a:lnTo>
                    <a:pt x="887" y="164888"/>
                  </a:lnTo>
                  <a:lnTo>
                    <a:pt x="1049" y="164988"/>
                  </a:lnTo>
                  <a:lnTo>
                    <a:pt x="1224" y="165075"/>
                  </a:lnTo>
                  <a:lnTo>
                    <a:pt x="1411" y="165137"/>
                  </a:lnTo>
                  <a:lnTo>
                    <a:pt x="1611" y="165187"/>
                  </a:lnTo>
                  <a:lnTo>
                    <a:pt x="1810" y="165225"/>
                  </a:lnTo>
                  <a:lnTo>
                    <a:pt x="2210" y="165225"/>
                  </a:lnTo>
                  <a:lnTo>
                    <a:pt x="2409" y="165187"/>
                  </a:lnTo>
                  <a:lnTo>
                    <a:pt x="2609" y="165137"/>
                  </a:lnTo>
                  <a:lnTo>
                    <a:pt x="2784" y="165075"/>
                  </a:lnTo>
                  <a:lnTo>
                    <a:pt x="2958" y="164988"/>
                  </a:lnTo>
                  <a:lnTo>
                    <a:pt x="3133" y="164888"/>
                  </a:lnTo>
                  <a:lnTo>
                    <a:pt x="3283" y="164776"/>
                  </a:lnTo>
                  <a:lnTo>
                    <a:pt x="3420" y="164638"/>
                  </a:lnTo>
                  <a:lnTo>
                    <a:pt x="3557" y="164501"/>
                  </a:lnTo>
                  <a:lnTo>
                    <a:pt x="3670" y="164351"/>
                  </a:lnTo>
                  <a:lnTo>
                    <a:pt x="3770" y="164177"/>
                  </a:lnTo>
                  <a:lnTo>
                    <a:pt x="3857" y="164002"/>
                  </a:lnTo>
                  <a:lnTo>
                    <a:pt x="3919" y="163827"/>
                  </a:lnTo>
                  <a:lnTo>
                    <a:pt x="3969" y="163627"/>
                  </a:lnTo>
                  <a:lnTo>
                    <a:pt x="4007" y="163428"/>
                  </a:lnTo>
                  <a:lnTo>
                    <a:pt x="4007" y="163228"/>
                  </a:lnTo>
                  <a:lnTo>
                    <a:pt x="4019" y="162916"/>
                  </a:lnTo>
                  <a:lnTo>
                    <a:pt x="4044" y="162617"/>
                  </a:lnTo>
                  <a:lnTo>
                    <a:pt x="4082" y="162317"/>
                  </a:lnTo>
                  <a:lnTo>
                    <a:pt x="4144" y="162018"/>
                  </a:lnTo>
                  <a:lnTo>
                    <a:pt x="4219" y="161731"/>
                  </a:lnTo>
                  <a:lnTo>
                    <a:pt x="4306" y="161431"/>
                  </a:lnTo>
                  <a:lnTo>
                    <a:pt x="4406" y="161144"/>
                  </a:lnTo>
                  <a:lnTo>
                    <a:pt x="4531" y="160870"/>
                  </a:lnTo>
                  <a:lnTo>
                    <a:pt x="4656" y="160595"/>
                  </a:lnTo>
                  <a:lnTo>
                    <a:pt x="4805" y="160320"/>
                  </a:lnTo>
                  <a:lnTo>
                    <a:pt x="4968" y="160046"/>
                  </a:lnTo>
                  <a:lnTo>
                    <a:pt x="5142" y="159771"/>
                  </a:lnTo>
                  <a:lnTo>
                    <a:pt x="5329" y="159509"/>
                  </a:lnTo>
                  <a:lnTo>
                    <a:pt x="5529" y="159247"/>
                  </a:lnTo>
                  <a:lnTo>
                    <a:pt x="5754" y="158998"/>
                  </a:lnTo>
                  <a:lnTo>
                    <a:pt x="5978" y="158736"/>
                  </a:lnTo>
                  <a:lnTo>
                    <a:pt x="6215" y="158486"/>
                  </a:lnTo>
                  <a:lnTo>
                    <a:pt x="6465" y="158236"/>
                  </a:lnTo>
                  <a:lnTo>
                    <a:pt x="6727" y="157987"/>
                  </a:lnTo>
                  <a:lnTo>
                    <a:pt x="7002" y="157750"/>
                  </a:lnTo>
                  <a:lnTo>
                    <a:pt x="7289" y="157513"/>
                  </a:lnTo>
                  <a:lnTo>
                    <a:pt x="7588" y="157263"/>
                  </a:lnTo>
                  <a:lnTo>
                    <a:pt x="7900" y="157038"/>
                  </a:lnTo>
                  <a:lnTo>
                    <a:pt x="8225" y="156801"/>
                  </a:lnTo>
                  <a:lnTo>
                    <a:pt x="8549" y="156577"/>
                  </a:lnTo>
                  <a:lnTo>
                    <a:pt x="8886" y="156340"/>
                  </a:lnTo>
                  <a:lnTo>
                    <a:pt x="9597" y="155903"/>
                  </a:lnTo>
                  <a:lnTo>
                    <a:pt x="10346" y="155466"/>
                  </a:lnTo>
                  <a:lnTo>
                    <a:pt x="11120" y="155029"/>
                  </a:lnTo>
                  <a:lnTo>
                    <a:pt x="11931" y="154617"/>
                  </a:lnTo>
                  <a:lnTo>
                    <a:pt x="12779" y="154206"/>
                  </a:lnTo>
                  <a:lnTo>
                    <a:pt x="13653" y="153794"/>
                  </a:lnTo>
                  <a:lnTo>
                    <a:pt x="14539" y="153395"/>
                  </a:lnTo>
                  <a:lnTo>
                    <a:pt x="15462" y="153008"/>
                  </a:lnTo>
                  <a:lnTo>
                    <a:pt x="16411" y="152621"/>
                  </a:lnTo>
                  <a:lnTo>
                    <a:pt x="17372" y="152246"/>
                  </a:lnTo>
                  <a:lnTo>
                    <a:pt x="18345" y="151872"/>
                  </a:lnTo>
                  <a:lnTo>
                    <a:pt x="19343" y="151498"/>
                  </a:lnTo>
                  <a:lnTo>
                    <a:pt x="20342" y="151136"/>
                  </a:lnTo>
                  <a:lnTo>
                    <a:pt x="22388" y="150412"/>
                  </a:lnTo>
                  <a:lnTo>
                    <a:pt x="24460" y="149713"/>
                  </a:lnTo>
                  <a:lnTo>
                    <a:pt x="26531" y="149002"/>
                  </a:lnTo>
                  <a:lnTo>
                    <a:pt x="28865" y="148216"/>
                  </a:lnTo>
                  <a:lnTo>
                    <a:pt x="31186" y="147417"/>
                  </a:lnTo>
                  <a:lnTo>
                    <a:pt x="32334" y="147018"/>
                  </a:lnTo>
                  <a:lnTo>
                    <a:pt x="33470" y="146606"/>
                  </a:lnTo>
                  <a:lnTo>
                    <a:pt x="34605" y="146182"/>
                  </a:lnTo>
                  <a:lnTo>
                    <a:pt x="35716" y="145757"/>
                  </a:lnTo>
                  <a:lnTo>
                    <a:pt x="36814" y="145320"/>
                  </a:lnTo>
                  <a:lnTo>
                    <a:pt x="37887" y="144884"/>
                  </a:lnTo>
                  <a:lnTo>
                    <a:pt x="38948" y="144434"/>
                  </a:lnTo>
                  <a:lnTo>
                    <a:pt x="39984" y="143973"/>
                  </a:lnTo>
                  <a:lnTo>
                    <a:pt x="40982" y="143499"/>
                  </a:lnTo>
                  <a:lnTo>
                    <a:pt x="41956" y="142999"/>
                  </a:lnTo>
                  <a:lnTo>
                    <a:pt x="42904" y="142500"/>
                  </a:lnTo>
                  <a:lnTo>
                    <a:pt x="43366" y="142251"/>
                  </a:lnTo>
                  <a:lnTo>
                    <a:pt x="43815" y="141989"/>
                  </a:lnTo>
                  <a:lnTo>
                    <a:pt x="44252" y="141726"/>
                  </a:lnTo>
                  <a:lnTo>
                    <a:pt x="44689" y="141452"/>
                  </a:lnTo>
                  <a:lnTo>
                    <a:pt x="45113" y="141190"/>
                  </a:lnTo>
                  <a:lnTo>
                    <a:pt x="45525" y="140903"/>
                  </a:lnTo>
                  <a:lnTo>
                    <a:pt x="45924" y="140628"/>
                  </a:lnTo>
                  <a:lnTo>
                    <a:pt x="46323" y="140341"/>
                  </a:lnTo>
                  <a:lnTo>
                    <a:pt x="46698" y="140054"/>
                  </a:lnTo>
                  <a:lnTo>
                    <a:pt x="47072" y="139755"/>
                  </a:lnTo>
                  <a:lnTo>
                    <a:pt x="47421" y="139455"/>
                  </a:lnTo>
                  <a:lnTo>
                    <a:pt x="47771" y="139156"/>
                  </a:lnTo>
                  <a:lnTo>
                    <a:pt x="48108" y="138844"/>
                  </a:lnTo>
                  <a:lnTo>
                    <a:pt x="48432" y="138532"/>
                  </a:lnTo>
                  <a:lnTo>
                    <a:pt x="48732" y="138207"/>
                  </a:lnTo>
                  <a:lnTo>
                    <a:pt x="49031" y="137883"/>
                  </a:lnTo>
                  <a:lnTo>
                    <a:pt x="49318" y="137558"/>
                  </a:lnTo>
                  <a:lnTo>
                    <a:pt x="49580" y="137222"/>
                  </a:lnTo>
                  <a:lnTo>
                    <a:pt x="49842" y="136885"/>
                  </a:lnTo>
                  <a:lnTo>
                    <a:pt x="50079" y="136535"/>
                  </a:lnTo>
                  <a:lnTo>
                    <a:pt x="50304" y="136173"/>
                  </a:lnTo>
                  <a:lnTo>
                    <a:pt x="50516" y="135824"/>
                  </a:lnTo>
                  <a:lnTo>
                    <a:pt x="50716" y="135449"/>
                  </a:lnTo>
                  <a:lnTo>
                    <a:pt x="50891" y="135075"/>
                  </a:lnTo>
                  <a:lnTo>
                    <a:pt x="51065" y="134701"/>
                  </a:lnTo>
                  <a:lnTo>
                    <a:pt x="51203" y="134314"/>
                  </a:lnTo>
                  <a:lnTo>
                    <a:pt x="51340" y="133927"/>
                  </a:lnTo>
                  <a:lnTo>
                    <a:pt x="51452" y="133528"/>
                  </a:lnTo>
                  <a:lnTo>
                    <a:pt x="51552" y="133116"/>
                  </a:lnTo>
                  <a:lnTo>
                    <a:pt x="51639" y="132704"/>
                  </a:lnTo>
                  <a:lnTo>
                    <a:pt x="51702" y="132292"/>
                  </a:lnTo>
                  <a:lnTo>
                    <a:pt x="51752" y="131868"/>
                  </a:lnTo>
                  <a:lnTo>
                    <a:pt x="51777" y="131431"/>
                  </a:lnTo>
                  <a:lnTo>
                    <a:pt x="51789" y="130982"/>
                  </a:lnTo>
                  <a:lnTo>
                    <a:pt x="51777" y="130545"/>
                  </a:lnTo>
                  <a:lnTo>
                    <a:pt x="51752" y="130108"/>
                  </a:lnTo>
                  <a:lnTo>
                    <a:pt x="51702" y="129684"/>
                  </a:lnTo>
                  <a:lnTo>
                    <a:pt x="51639" y="129260"/>
                  </a:lnTo>
                  <a:lnTo>
                    <a:pt x="51552" y="128848"/>
                  </a:lnTo>
                  <a:lnTo>
                    <a:pt x="51452" y="128449"/>
                  </a:lnTo>
                  <a:lnTo>
                    <a:pt x="51340" y="128049"/>
                  </a:lnTo>
                  <a:lnTo>
                    <a:pt x="51203" y="127662"/>
                  </a:lnTo>
                  <a:lnTo>
                    <a:pt x="51065" y="127276"/>
                  </a:lnTo>
                  <a:lnTo>
                    <a:pt x="50891" y="126889"/>
                  </a:lnTo>
                  <a:lnTo>
                    <a:pt x="50716" y="126527"/>
                  </a:lnTo>
                  <a:lnTo>
                    <a:pt x="50516" y="126153"/>
                  </a:lnTo>
                  <a:lnTo>
                    <a:pt x="50304" y="125791"/>
                  </a:lnTo>
                  <a:lnTo>
                    <a:pt x="50079" y="125441"/>
                  </a:lnTo>
                  <a:lnTo>
                    <a:pt x="49842" y="125092"/>
                  </a:lnTo>
                  <a:lnTo>
                    <a:pt x="49580" y="124755"/>
                  </a:lnTo>
                  <a:lnTo>
                    <a:pt x="49318" y="124418"/>
                  </a:lnTo>
                  <a:lnTo>
                    <a:pt x="49031" y="124081"/>
                  </a:lnTo>
                  <a:lnTo>
                    <a:pt x="48732" y="123757"/>
                  </a:lnTo>
                  <a:lnTo>
                    <a:pt x="48432" y="123445"/>
                  </a:lnTo>
                  <a:lnTo>
                    <a:pt x="48108" y="123133"/>
                  </a:lnTo>
                  <a:lnTo>
                    <a:pt x="47771" y="122821"/>
                  </a:lnTo>
                  <a:lnTo>
                    <a:pt x="47421" y="122509"/>
                  </a:lnTo>
                  <a:lnTo>
                    <a:pt x="47072" y="122209"/>
                  </a:lnTo>
                  <a:lnTo>
                    <a:pt x="46698" y="121922"/>
                  </a:lnTo>
                  <a:lnTo>
                    <a:pt x="46323" y="121635"/>
                  </a:lnTo>
                  <a:lnTo>
                    <a:pt x="45924" y="121348"/>
                  </a:lnTo>
                  <a:lnTo>
                    <a:pt x="45525" y="121061"/>
                  </a:lnTo>
                  <a:lnTo>
                    <a:pt x="45113" y="120786"/>
                  </a:lnTo>
                  <a:lnTo>
                    <a:pt x="44689" y="120512"/>
                  </a:lnTo>
                  <a:lnTo>
                    <a:pt x="44252" y="120250"/>
                  </a:lnTo>
                  <a:lnTo>
                    <a:pt x="43815" y="119988"/>
                  </a:lnTo>
                  <a:lnTo>
                    <a:pt x="43366" y="119726"/>
                  </a:lnTo>
                  <a:lnTo>
                    <a:pt x="42904" y="119464"/>
                  </a:lnTo>
                  <a:lnTo>
                    <a:pt x="41956" y="118965"/>
                  </a:lnTo>
                  <a:lnTo>
                    <a:pt x="40982" y="118478"/>
                  </a:lnTo>
                  <a:lnTo>
                    <a:pt x="39984" y="118004"/>
                  </a:lnTo>
                  <a:lnTo>
                    <a:pt x="38948" y="117542"/>
                  </a:lnTo>
                  <a:lnTo>
                    <a:pt x="37887" y="117093"/>
                  </a:lnTo>
                  <a:lnTo>
                    <a:pt x="36814" y="116643"/>
                  </a:lnTo>
                  <a:lnTo>
                    <a:pt x="35716" y="116207"/>
                  </a:lnTo>
                  <a:lnTo>
                    <a:pt x="34605" y="115782"/>
                  </a:lnTo>
                  <a:lnTo>
                    <a:pt x="33470" y="115371"/>
                  </a:lnTo>
                  <a:lnTo>
                    <a:pt x="32334" y="114959"/>
                  </a:lnTo>
                  <a:lnTo>
                    <a:pt x="31186" y="114547"/>
                  </a:lnTo>
                  <a:lnTo>
                    <a:pt x="28865" y="113748"/>
                  </a:lnTo>
                  <a:lnTo>
                    <a:pt x="26531" y="112962"/>
                  </a:lnTo>
                  <a:lnTo>
                    <a:pt x="24460" y="112263"/>
                  </a:lnTo>
                  <a:lnTo>
                    <a:pt x="22388" y="111552"/>
                  </a:lnTo>
                  <a:lnTo>
                    <a:pt x="20342" y="110828"/>
                  </a:lnTo>
                  <a:lnTo>
                    <a:pt x="19343" y="110466"/>
                  </a:lnTo>
                  <a:lnTo>
                    <a:pt x="18345" y="110092"/>
                  </a:lnTo>
                  <a:lnTo>
                    <a:pt x="17372" y="109717"/>
                  </a:lnTo>
                  <a:lnTo>
                    <a:pt x="16411" y="109343"/>
                  </a:lnTo>
                  <a:lnTo>
                    <a:pt x="15462" y="108956"/>
                  </a:lnTo>
                  <a:lnTo>
                    <a:pt x="14539" y="108569"/>
                  </a:lnTo>
                  <a:lnTo>
                    <a:pt x="13653" y="108170"/>
                  </a:lnTo>
                  <a:lnTo>
                    <a:pt x="12779" y="107771"/>
                  </a:lnTo>
                  <a:lnTo>
                    <a:pt x="11931" y="107359"/>
                  </a:lnTo>
                  <a:lnTo>
                    <a:pt x="11120" y="106935"/>
                  </a:lnTo>
                  <a:lnTo>
                    <a:pt x="10346" y="106510"/>
                  </a:lnTo>
                  <a:lnTo>
                    <a:pt x="9597" y="106074"/>
                  </a:lnTo>
                  <a:lnTo>
                    <a:pt x="8886" y="105624"/>
                  </a:lnTo>
                  <a:lnTo>
                    <a:pt x="8549" y="105400"/>
                  </a:lnTo>
                  <a:lnTo>
                    <a:pt x="8225" y="105163"/>
                  </a:lnTo>
                  <a:lnTo>
                    <a:pt x="7900" y="104938"/>
                  </a:lnTo>
                  <a:lnTo>
                    <a:pt x="7588" y="104701"/>
                  </a:lnTo>
                  <a:lnTo>
                    <a:pt x="7289" y="104464"/>
                  </a:lnTo>
                  <a:lnTo>
                    <a:pt x="7002" y="104214"/>
                  </a:lnTo>
                  <a:lnTo>
                    <a:pt x="6727" y="103977"/>
                  </a:lnTo>
                  <a:lnTo>
                    <a:pt x="6465" y="103727"/>
                  </a:lnTo>
                  <a:lnTo>
                    <a:pt x="6215" y="103478"/>
                  </a:lnTo>
                  <a:lnTo>
                    <a:pt x="5978" y="103228"/>
                  </a:lnTo>
                  <a:lnTo>
                    <a:pt x="5754" y="102979"/>
                  </a:lnTo>
                  <a:lnTo>
                    <a:pt x="5529" y="102717"/>
                  </a:lnTo>
                  <a:lnTo>
                    <a:pt x="5329" y="102455"/>
                  </a:lnTo>
                  <a:lnTo>
                    <a:pt x="5142" y="102193"/>
                  </a:lnTo>
                  <a:lnTo>
                    <a:pt x="4968" y="101918"/>
                  </a:lnTo>
                  <a:lnTo>
                    <a:pt x="4805" y="101656"/>
                  </a:lnTo>
                  <a:lnTo>
                    <a:pt x="4656" y="101381"/>
                  </a:lnTo>
                  <a:lnTo>
                    <a:pt x="4531" y="101094"/>
                  </a:lnTo>
                  <a:lnTo>
                    <a:pt x="4406" y="100820"/>
                  </a:lnTo>
                  <a:lnTo>
                    <a:pt x="4306" y="100533"/>
                  </a:lnTo>
                  <a:lnTo>
                    <a:pt x="4219" y="100246"/>
                  </a:lnTo>
                  <a:lnTo>
                    <a:pt x="4144" y="99946"/>
                  </a:lnTo>
                  <a:lnTo>
                    <a:pt x="4082" y="99647"/>
                  </a:lnTo>
                  <a:lnTo>
                    <a:pt x="4044" y="99347"/>
                  </a:lnTo>
                  <a:lnTo>
                    <a:pt x="4019" y="99048"/>
                  </a:lnTo>
                  <a:lnTo>
                    <a:pt x="4007" y="98736"/>
                  </a:lnTo>
                  <a:lnTo>
                    <a:pt x="4019" y="98424"/>
                  </a:lnTo>
                  <a:lnTo>
                    <a:pt x="4044" y="98124"/>
                  </a:lnTo>
                  <a:lnTo>
                    <a:pt x="4082" y="97825"/>
                  </a:lnTo>
                  <a:lnTo>
                    <a:pt x="4144" y="97525"/>
                  </a:lnTo>
                  <a:lnTo>
                    <a:pt x="4219" y="97238"/>
                  </a:lnTo>
                  <a:lnTo>
                    <a:pt x="4306" y="96951"/>
                  </a:lnTo>
                  <a:lnTo>
                    <a:pt x="4406" y="96664"/>
                  </a:lnTo>
                  <a:lnTo>
                    <a:pt x="4531" y="96377"/>
                  </a:lnTo>
                  <a:lnTo>
                    <a:pt x="4656" y="96103"/>
                  </a:lnTo>
                  <a:lnTo>
                    <a:pt x="4805" y="95828"/>
                  </a:lnTo>
                  <a:lnTo>
                    <a:pt x="4968" y="95554"/>
                  </a:lnTo>
                  <a:lnTo>
                    <a:pt x="5142" y="95292"/>
                  </a:lnTo>
                  <a:lnTo>
                    <a:pt x="5329" y="95017"/>
                  </a:lnTo>
                  <a:lnTo>
                    <a:pt x="5529" y="94755"/>
                  </a:lnTo>
                  <a:lnTo>
                    <a:pt x="5741" y="94505"/>
                  </a:lnTo>
                  <a:lnTo>
                    <a:pt x="5978" y="94243"/>
                  </a:lnTo>
                  <a:lnTo>
                    <a:pt x="6215" y="93994"/>
                  </a:lnTo>
                  <a:lnTo>
                    <a:pt x="6465" y="93744"/>
                  </a:lnTo>
                  <a:lnTo>
                    <a:pt x="6727" y="93495"/>
                  </a:lnTo>
                  <a:lnTo>
                    <a:pt x="7002" y="93257"/>
                  </a:lnTo>
                  <a:lnTo>
                    <a:pt x="7289" y="93020"/>
                  </a:lnTo>
                  <a:lnTo>
                    <a:pt x="7588" y="92783"/>
                  </a:lnTo>
                  <a:lnTo>
                    <a:pt x="7900" y="92546"/>
                  </a:lnTo>
                  <a:lnTo>
                    <a:pt x="8225" y="92309"/>
                  </a:lnTo>
                  <a:lnTo>
                    <a:pt x="8549" y="92084"/>
                  </a:lnTo>
                  <a:lnTo>
                    <a:pt x="8886" y="91860"/>
                  </a:lnTo>
                  <a:lnTo>
                    <a:pt x="9597" y="91411"/>
                  </a:lnTo>
                  <a:lnTo>
                    <a:pt x="10346" y="90974"/>
                  </a:lnTo>
                  <a:lnTo>
                    <a:pt x="11120" y="90549"/>
                  </a:lnTo>
                  <a:lnTo>
                    <a:pt x="11931" y="90125"/>
                  </a:lnTo>
                  <a:lnTo>
                    <a:pt x="12779" y="89713"/>
                  </a:lnTo>
                  <a:lnTo>
                    <a:pt x="13641" y="89314"/>
                  </a:lnTo>
                  <a:lnTo>
                    <a:pt x="14539" y="88915"/>
                  </a:lnTo>
                  <a:lnTo>
                    <a:pt x="15462" y="88515"/>
                  </a:lnTo>
                  <a:lnTo>
                    <a:pt x="16411" y="88141"/>
                  </a:lnTo>
                  <a:lnTo>
                    <a:pt x="17372" y="87754"/>
                  </a:lnTo>
                  <a:lnTo>
                    <a:pt x="18345" y="87380"/>
                  </a:lnTo>
                  <a:lnTo>
                    <a:pt x="19343" y="87018"/>
                  </a:lnTo>
                  <a:lnTo>
                    <a:pt x="20342" y="86643"/>
                  </a:lnTo>
                  <a:lnTo>
                    <a:pt x="22388" y="85932"/>
                  </a:lnTo>
                  <a:lnTo>
                    <a:pt x="24460" y="85221"/>
                  </a:lnTo>
                  <a:lnTo>
                    <a:pt x="26531" y="84522"/>
                  </a:lnTo>
                  <a:lnTo>
                    <a:pt x="28865" y="83723"/>
                  </a:lnTo>
                  <a:lnTo>
                    <a:pt x="31186" y="82925"/>
                  </a:lnTo>
                  <a:lnTo>
                    <a:pt x="32334" y="82525"/>
                  </a:lnTo>
                  <a:lnTo>
                    <a:pt x="33470" y="82114"/>
                  </a:lnTo>
                  <a:lnTo>
                    <a:pt x="34605" y="81689"/>
                  </a:lnTo>
                  <a:lnTo>
                    <a:pt x="35716" y="81265"/>
                  </a:lnTo>
                  <a:lnTo>
                    <a:pt x="36814" y="80841"/>
                  </a:lnTo>
                  <a:lnTo>
                    <a:pt x="37887" y="80391"/>
                  </a:lnTo>
                  <a:lnTo>
                    <a:pt x="38948" y="79942"/>
                  </a:lnTo>
                  <a:lnTo>
                    <a:pt x="39984" y="79480"/>
                  </a:lnTo>
                  <a:lnTo>
                    <a:pt x="40982" y="79006"/>
                  </a:lnTo>
                  <a:lnTo>
                    <a:pt x="41956" y="78520"/>
                  </a:lnTo>
                  <a:lnTo>
                    <a:pt x="42904" y="78008"/>
                  </a:lnTo>
                  <a:lnTo>
                    <a:pt x="43366" y="77758"/>
                  </a:lnTo>
                  <a:lnTo>
                    <a:pt x="43815" y="77496"/>
                  </a:lnTo>
                  <a:lnTo>
                    <a:pt x="44252" y="77234"/>
                  </a:lnTo>
                  <a:lnTo>
                    <a:pt x="44689" y="76972"/>
                  </a:lnTo>
                  <a:lnTo>
                    <a:pt x="45113" y="76698"/>
                  </a:lnTo>
                  <a:lnTo>
                    <a:pt x="45525" y="76423"/>
                  </a:lnTo>
                  <a:lnTo>
                    <a:pt x="45924" y="76136"/>
                  </a:lnTo>
                  <a:lnTo>
                    <a:pt x="46323" y="75849"/>
                  </a:lnTo>
                  <a:lnTo>
                    <a:pt x="46698" y="75562"/>
                  </a:lnTo>
                  <a:lnTo>
                    <a:pt x="47072" y="75263"/>
                  </a:lnTo>
                  <a:lnTo>
                    <a:pt x="47421" y="74963"/>
                  </a:lnTo>
                  <a:lnTo>
                    <a:pt x="47771" y="74664"/>
                  </a:lnTo>
                  <a:lnTo>
                    <a:pt x="48108" y="74352"/>
                  </a:lnTo>
                  <a:lnTo>
                    <a:pt x="48432" y="74040"/>
                  </a:lnTo>
                  <a:lnTo>
                    <a:pt x="48732" y="73728"/>
                  </a:lnTo>
                  <a:lnTo>
                    <a:pt x="49031" y="73403"/>
                  </a:lnTo>
                  <a:lnTo>
                    <a:pt x="49318" y="73066"/>
                  </a:lnTo>
                  <a:lnTo>
                    <a:pt x="49580" y="72729"/>
                  </a:lnTo>
                  <a:lnTo>
                    <a:pt x="49842" y="72392"/>
                  </a:lnTo>
                  <a:lnTo>
                    <a:pt x="50079" y="72043"/>
                  </a:lnTo>
                  <a:lnTo>
                    <a:pt x="50304" y="71693"/>
                  </a:lnTo>
                  <a:lnTo>
                    <a:pt x="50516" y="71332"/>
                  </a:lnTo>
                  <a:lnTo>
                    <a:pt x="50716" y="70957"/>
                  </a:lnTo>
                  <a:lnTo>
                    <a:pt x="50891" y="70595"/>
                  </a:lnTo>
                  <a:lnTo>
                    <a:pt x="51065" y="70208"/>
                  </a:lnTo>
                  <a:lnTo>
                    <a:pt x="51203" y="69822"/>
                  </a:lnTo>
                  <a:lnTo>
                    <a:pt x="51340" y="69435"/>
                  </a:lnTo>
                  <a:lnTo>
                    <a:pt x="51452" y="69035"/>
                  </a:lnTo>
                  <a:lnTo>
                    <a:pt x="51552" y="68636"/>
                  </a:lnTo>
                  <a:lnTo>
                    <a:pt x="51639" y="68224"/>
                  </a:lnTo>
                  <a:lnTo>
                    <a:pt x="51702" y="67800"/>
                  </a:lnTo>
                  <a:lnTo>
                    <a:pt x="51752" y="67376"/>
                  </a:lnTo>
                  <a:lnTo>
                    <a:pt x="51777" y="66939"/>
                  </a:lnTo>
                  <a:lnTo>
                    <a:pt x="51789" y="66502"/>
                  </a:lnTo>
                  <a:lnTo>
                    <a:pt x="51777" y="66053"/>
                  </a:lnTo>
                  <a:lnTo>
                    <a:pt x="51752" y="65616"/>
                  </a:lnTo>
                  <a:lnTo>
                    <a:pt x="51702" y="65192"/>
                  </a:lnTo>
                  <a:lnTo>
                    <a:pt x="51639" y="64780"/>
                  </a:lnTo>
                  <a:lnTo>
                    <a:pt x="51552" y="64368"/>
                  </a:lnTo>
                  <a:lnTo>
                    <a:pt x="51452" y="63956"/>
                  </a:lnTo>
                  <a:lnTo>
                    <a:pt x="51340" y="63557"/>
                  </a:lnTo>
                  <a:lnTo>
                    <a:pt x="51203" y="63170"/>
                  </a:lnTo>
                  <a:lnTo>
                    <a:pt x="51065" y="62783"/>
                  </a:lnTo>
                  <a:lnTo>
                    <a:pt x="50891" y="62409"/>
                  </a:lnTo>
                  <a:lnTo>
                    <a:pt x="50716" y="62035"/>
                  </a:lnTo>
                  <a:lnTo>
                    <a:pt x="50516" y="61660"/>
                  </a:lnTo>
                  <a:lnTo>
                    <a:pt x="50304" y="61311"/>
                  </a:lnTo>
                  <a:lnTo>
                    <a:pt x="50079" y="60949"/>
                  </a:lnTo>
                  <a:lnTo>
                    <a:pt x="49842" y="60599"/>
                  </a:lnTo>
                  <a:lnTo>
                    <a:pt x="49580" y="60263"/>
                  </a:lnTo>
                  <a:lnTo>
                    <a:pt x="49318" y="59926"/>
                  </a:lnTo>
                  <a:lnTo>
                    <a:pt x="49031" y="59601"/>
                  </a:lnTo>
                  <a:lnTo>
                    <a:pt x="48732" y="59277"/>
                  </a:lnTo>
                  <a:lnTo>
                    <a:pt x="48432" y="58952"/>
                  </a:lnTo>
                  <a:lnTo>
                    <a:pt x="48108" y="58640"/>
                  </a:lnTo>
                  <a:lnTo>
                    <a:pt x="47771" y="58328"/>
                  </a:lnTo>
                  <a:lnTo>
                    <a:pt x="47421" y="58029"/>
                  </a:lnTo>
                  <a:lnTo>
                    <a:pt x="47072" y="57729"/>
                  </a:lnTo>
                  <a:lnTo>
                    <a:pt x="46698" y="57430"/>
                  </a:lnTo>
                  <a:lnTo>
                    <a:pt x="46323" y="57143"/>
                  </a:lnTo>
                  <a:lnTo>
                    <a:pt x="45924" y="56856"/>
                  </a:lnTo>
                  <a:lnTo>
                    <a:pt x="45525" y="56581"/>
                  </a:lnTo>
                  <a:lnTo>
                    <a:pt x="45113" y="56294"/>
                  </a:lnTo>
                  <a:lnTo>
                    <a:pt x="44689" y="56032"/>
                  </a:lnTo>
                  <a:lnTo>
                    <a:pt x="44252" y="55758"/>
                  </a:lnTo>
                  <a:lnTo>
                    <a:pt x="43815" y="55496"/>
                  </a:lnTo>
                  <a:lnTo>
                    <a:pt x="43366" y="55233"/>
                  </a:lnTo>
                  <a:lnTo>
                    <a:pt x="42904" y="54984"/>
                  </a:lnTo>
                  <a:lnTo>
                    <a:pt x="41956" y="54472"/>
                  </a:lnTo>
                  <a:lnTo>
                    <a:pt x="40982" y="53986"/>
                  </a:lnTo>
                  <a:lnTo>
                    <a:pt x="39984" y="53511"/>
                  </a:lnTo>
                  <a:lnTo>
                    <a:pt x="38948" y="53050"/>
                  </a:lnTo>
                  <a:lnTo>
                    <a:pt x="37887" y="52600"/>
                  </a:lnTo>
                  <a:lnTo>
                    <a:pt x="36814" y="52151"/>
                  </a:lnTo>
                  <a:lnTo>
                    <a:pt x="35716" y="51727"/>
                  </a:lnTo>
                  <a:lnTo>
                    <a:pt x="34605" y="51303"/>
                  </a:lnTo>
                  <a:lnTo>
                    <a:pt x="33470" y="50878"/>
                  </a:lnTo>
                  <a:lnTo>
                    <a:pt x="32334" y="50466"/>
                  </a:lnTo>
                  <a:lnTo>
                    <a:pt x="31186" y="50067"/>
                  </a:lnTo>
                  <a:lnTo>
                    <a:pt x="28865" y="49268"/>
                  </a:lnTo>
                  <a:lnTo>
                    <a:pt x="26531" y="48470"/>
                  </a:lnTo>
                  <a:lnTo>
                    <a:pt x="24460" y="47771"/>
                  </a:lnTo>
                  <a:lnTo>
                    <a:pt x="22388" y="47060"/>
                  </a:lnTo>
                  <a:lnTo>
                    <a:pt x="20342" y="46348"/>
                  </a:lnTo>
                  <a:lnTo>
                    <a:pt x="19343" y="45974"/>
                  </a:lnTo>
                  <a:lnTo>
                    <a:pt x="18345" y="45612"/>
                  </a:lnTo>
                  <a:lnTo>
                    <a:pt x="17372" y="45238"/>
                  </a:lnTo>
                  <a:lnTo>
                    <a:pt x="16411" y="44851"/>
                  </a:lnTo>
                  <a:lnTo>
                    <a:pt x="15462" y="44464"/>
                  </a:lnTo>
                  <a:lnTo>
                    <a:pt x="14539" y="44077"/>
                  </a:lnTo>
                  <a:lnTo>
                    <a:pt x="13653" y="43678"/>
                  </a:lnTo>
                  <a:lnTo>
                    <a:pt x="12779" y="43278"/>
                  </a:lnTo>
                  <a:lnTo>
                    <a:pt x="11931" y="42867"/>
                  </a:lnTo>
                  <a:lnTo>
                    <a:pt x="11120" y="42442"/>
                  </a:lnTo>
                  <a:lnTo>
                    <a:pt x="10346" y="42018"/>
                  </a:lnTo>
                  <a:lnTo>
                    <a:pt x="9597" y="41581"/>
                  </a:lnTo>
                  <a:lnTo>
                    <a:pt x="8886" y="41132"/>
                  </a:lnTo>
                  <a:lnTo>
                    <a:pt x="8549" y="40907"/>
                  </a:lnTo>
                  <a:lnTo>
                    <a:pt x="8225" y="40670"/>
                  </a:lnTo>
                  <a:lnTo>
                    <a:pt x="7900" y="40446"/>
                  </a:lnTo>
                  <a:lnTo>
                    <a:pt x="7588" y="40209"/>
                  </a:lnTo>
                  <a:lnTo>
                    <a:pt x="7289" y="39971"/>
                  </a:lnTo>
                  <a:lnTo>
                    <a:pt x="7002" y="39734"/>
                  </a:lnTo>
                  <a:lnTo>
                    <a:pt x="6727" y="39485"/>
                  </a:lnTo>
                  <a:lnTo>
                    <a:pt x="6465" y="39248"/>
                  </a:lnTo>
                  <a:lnTo>
                    <a:pt x="6215" y="38998"/>
                  </a:lnTo>
                  <a:lnTo>
                    <a:pt x="5978" y="38736"/>
                  </a:lnTo>
                  <a:lnTo>
                    <a:pt x="5754" y="38486"/>
                  </a:lnTo>
                  <a:lnTo>
                    <a:pt x="5529" y="38224"/>
                  </a:lnTo>
                  <a:lnTo>
                    <a:pt x="5329" y="37962"/>
                  </a:lnTo>
                  <a:lnTo>
                    <a:pt x="5142" y="37700"/>
                  </a:lnTo>
                  <a:lnTo>
                    <a:pt x="4968" y="37438"/>
                  </a:lnTo>
                  <a:lnTo>
                    <a:pt x="4805" y="37164"/>
                  </a:lnTo>
                  <a:lnTo>
                    <a:pt x="4656" y="36889"/>
                  </a:lnTo>
                  <a:lnTo>
                    <a:pt x="4531" y="36615"/>
                  </a:lnTo>
                  <a:lnTo>
                    <a:pt x="4406" y="36328"/>
                  </a:lnTo>
                  <a:lnTo>
                    <a:pt x="4306" y="36041"/>
                  </a:lnTo>
                  <a:lnTo>
                    <a:pt x="4219" y="35753"/>
                  </a:lnTo>
                  <a:lnTo>
                    <a:pt x="4144" y="35454"/>
                  </a:lnTo>
                  <a:lnTo>
                    <a:pt x="4082" y="35167"/>
                  </a:lnTo>
                  <a:lnTo>
                    <a:pt x="4044" y="34867"/>
                  </a:lnTo>
                  <a:lnTo>
                    <a:pt x="4019" y="34555"/>
                  </a:lnTo>
                  <a:lnTo>
                    <a:pt x="4007" y="34244"/>
                  </a:lnTo>
                  <a:lnTo>
                    <a:pt x="4019" y="33944"/>
                  </a:lnTo>
                  <a:lnTo>
                    <a:pt x="4044" y="33632"/>
                  </a:lnTo>
                  <a:lnTo>
                    <a:pt x="4082" y="33333"/>
                  </a:lnTo>
                  <a:lnTo>
                    <a:pt x="4144" y="33046"/>
                  </a:lnTo>
                  <a:lnTo>
                    <a:pt x="4219" y="32746"/>
                  </a:lnTo>
                  <a:lnTo>
                    <a:pt x="4306" y="32459"/>
                  </a:lnTo>
                  <a:lnTo>
                    <a:pt x="4406" y="32172"/>
                  </a:lnTo>
                  <a:lnTo>
                    <a:pt x="4531" y="31885"/>
                  </a:lnTo>
                  <a:lnTo>
                    <a:pt x="4656" y="31610"/>
                  </a:lnTo>
                  <a:lnTo>
                    <a:pt x="4805" y="31336"/>
                  </a:lnTo>
                  <a:lnTo>
                    <a:pt x="4968" y="31061"/>
                  </a:lnTo>
                  <a:lnTo>
                    <a:pt x="5142" y="30799"/>
                  </a:lnTo>
                  <a:lnTo>
                    <a:pt x="5329" y="30537"/>
                  </a:lnTo>
                  <a:lnTo>
                    <a:pt x="5529" y="30275"/>
                  </a:lnTo>
                  <a:lnTo>
                    <a:pt x="5741" y="30013"/>
                  </a:lnTo>
                  <a:lnTo>
                    <a:pt x="5978" y="29763"/>
                  </a:lnTo>
                  <a:lnTo>
                    <a:pt x="6215" y="29501"/>
                  </a:lnTo>
                  <a:lnTo>
                    <a:pt x="6465" y="29252"/>
                  </a:lnTo>
                  <a:lnTo>
                    <a:pt x="6727" y="29015"/>
                  </a:lnTo>
                  <a:lnTo>
                    <a:pt x="7002" y="28765"/>
                  </a:lnTo>
                  <a:lnTo>
                    <a:pt x="7289" y="28528"/>
                  </a:lnTo>
                  <a:lnTo>
                    <a:pt x="7588" y="28291"/>
                  </a:lnTo>
                  <a:lnTo>
                    <a:pt x="7900" y="28054"/>
                  </a:lnTo>
                  <a:lnTo>
                    <a:pt x="8225" y="27829"/>
                  </a:lnTo>
                  <a:lnTo>
                    <a:pt x="8549" y="27592"/>
                  </a:lnTo>
                  <a:lnTo>
                    <a:pt x="8886" y="27368"/>
                  </a:lnTo>
                  <a:lnTo>
                    <a:pt x="9597" y="26918"/>
                  </a:lnTo>
                  <a:lnTo>
                    <a:pt x="10346" y="26481"/>
                  </a:lnTo>
                  <a:lnTo>
                    <a:pt x="11120" y="26057"/>
                  </a:lnTo>
                  <a:lnTo>
                    <a:pt x="11931" y="25633"/>
                  </a:lnTo>
                  <a:lnTo>
                    <a:pt x="12779" y="25221"/>
                  </a:lnTo>
                  <a:lnTo>
                    <a:pt x="13653" y="24822"/>
                  </a:lnTo>
                  <a:lnTo>
                    <a:pt x="14539" y="24422"/>
                  </a:lnTo>
                  <a:lnTo>
                    <a:pt x="15462" y="24036"/>
                  </a:lnTo>
                  <a:lnTo>
                    <a:pt x="16411" y="23649"/>
                  </a:lnTo>
                  <a:lnTo>
                    <a:pt x="17372" y="23262"/>
                  </a:lnTo>
                  <a:lnTo>
                    <a:pt x="18345" y="22887"/>
                  </a:lnTo>
                  <a:lnTo>
                    <a:pt x="19343" y="22526"/>
                  </a:lnTo>
                  <a:lnTo>
                    <a:pt x="20342" y="22164"/>
                  </a:lnTo>
                  <a:lnTo>
                    <a:pt x="22388" y="21440"/>
                  </a:lnTo>
                  <a:lnTo>
                    <a:pt x="24460" y="20729"/>
                  </a:lnTo>
                  <a:lnTo>
                    <a:pt x="26531" y="20030"/>
                  </a:lnTo>
                  <a:lnTo>
                    <a:pt x="28865" y="19244"/>
                  </a:lnTo>
                  <a:lnTo>
                    <a:pt x="31186" y="18432"/>
                  </a:lnTo>
                  <a:lnTo>
                    <a:pt x="32334" y="18033"/>
                  </a:lnTo>
                  <a:lnTo>
                    <a:pt x="33470" y="17621"/>
                  </a:lnTo>
                  <a:lnTo>
                    <a:pt x="34605" y="17209"/>
                  </a:lnTo>
                  <a:lnTo>
                    <a:pt x="35716" y="16773"/>
                  </a:lnTo>
                  <a:lnTo>
                    <a:pt x="36814" y="16348"/>
                  </a:lnTo>
                  <a:lnTo>
                    <a:pt x="37887" y="15899"/>
                  </a:lnTo>
                  <a:lnTo>
                    <a:pt x="38948" y="15450"/>
                  </a:lnTo>
                  <a:lnTo>
                    <a:pt x="39984" y="14988"/>
                  </a:lnTo>
                  <a:lnTo>
                    <a:pt x="40982" y="14514"/>
                  </a:lnTo>
                  <a:lnTo>
                    <a:pt x="41956" y="14027"/>
                  </a:lnTo>
                  <a:lnTo>
                    <a:pt x="42904" y="13528"/>
                  </a:lnTo>
                  <a:lnTo>
                    <a:pt x="43366" y="13266"/>
                  </a:lnTo>
                  <a:lnTo>
                    <a:pt x="43815" y="13004"/>
                  </a:lnTo>
                  <a:lnTo>
                    <a:pt x="44252" y="12742"/>
                  </a:lnTo>
                  <a:lnTo>
                    <a:pt x="44689" y="12480"/>
                  </a:lnTo>
                  <a:lnTo>
                    <a:pt x="45113" y="12205"/>
                  </a:lnTo>
                  <a:lnTo>
                    <a:pt x="45525" y="11931"/>
                  </a:lnTo>
                  <a:lnTo>
                    <a:pt x="45924" y="11644"/>
                  </a:lnTo>
                  <a:lnTo>
                    <a:pt x="46323" y="11357"/>
                  </a:lnTo>
                  <a:lnTo>
                    <a:pt x="46698" y="11070"/>
                  </a:lnTo>
                  <a:lnTo>
                    <a:pt x="47072" y="10783"/>
                  </a:lnTo>
                  <a:lnTo>
                    <a:pt x="47421" y="10483"/>
                  </a:lnTo>
                  <a:lnTo>
                    <a:pt x="47771" y="10171"/>
                  </a:lnTo>
                  <a:lnTo>
                    <a:pt x="48108" y="9859"/>
                  </a:lnTo>
                  <a:lnTo>
                    <a:pt x="48432" y="9547"/>
                  </a:lnTo>
                  <a:lnTo>
                    <a:pt x="48732" y="9235"/>
                  </a:lnTo>
                  <a:lnTo>
                    <a:pt x="49031" y="8911"/>
                  </a:lnTo>
                  <a:lnTo>
                    <a:pt x="49318" y="8574"/>
                  </a:lnTo>
                  <a:lnTo>
                    <a:pt x="49580" y="8237"/>
                  </a:lnTo>
                  <a:lnTo>
                    <a:pt x="49842" y="7900"/>
                  </a:lnTo>
                  <a:lnTo>
                    <a:pt x="50079" y="7551"/>
                  </a:lnTo>
                  <a:lnTo>
                    <a:pt x="50304" y="7201"/>
                  </a:lnTo>
                  <a:lnTo>
                    <a:pt x="50516" y="6839"/>
                  </a:lnTo>
                  <a:lnTo>
                    <a:pt x="50716" y="6465"/>
                  </a:lnTo>
                  <a:lnTo>
                    <a:pt x="50891" y="6103"/>
                  </a:lnTo>
                  <a:lnTo>
                    <a:pt x="51065" y="5716"/>
                  </a:lnTo>
                  <a:lnTo>
                    <a:pt x="51203" y="5329"/>
                  </a:lnTo>
                  <a:lnTo>
                    <a:pt x="51340" y="4942"/>
                  </a:lnTo>
                  <a:lnTo>
                    <a:pt x="51452" y="4543"/>
                  </a:lnTo>
                  <a:lnTo>
                    <a:pt x="51552" y="4144"/>
                  </a:lnTo>
                  <a:lnTo>
                    <a:pt x="51639" y="3732"/>
                  </a:lnTo>
                  <a:lnTo>
                    <a:pt x="51702" y="3308"/>
                  </a:lnTo>
                  <a:lnTo>
                    <a:pt x="51752" y="2883"/>
                  </a:lnTo>
                  <a:lnTo>
                    <a:pt x="51777" y="2447"/>
                  </a:lnTo>
                  <a:lnTo>
                    <a:pt x="51789" y="2010"/>
                  </a:lnTo>
                  <a:lnTo>
                    <a:pt x="51777" y="1798"/>
                  </a:lnTo>
                  <a:lnTo>
                    <a:pt x="51739" y="1598"/>
                  </a:lnTo>
                  <a:lnTo>
                    <a:pt x="51689" y="1411"/>
                  </a:lnTo>
                  <a:lnTo>
                    <a:pt x="51627" y="1224"/>
                  </a:lnTo>
                  <a:lnTo>
                    <a:pt x="51540" y="1049"/>
                  </a:lnTo>
                  <a:lnTo>
                    <a:pt x="51440" y="887"/>
                  </a:lnTo>
                  <a:lnTo>
                    <a:pt x="51327" y="737"/>
                  </a:lnTo>
                  <a:lnTo>
                    <a:pt x="51203" y="587"/>
                  </a:lnTo>
                  <a:lnTo>
                    <a:pt x="51053" y="462"/>
                  </a:lnTo>
                  <a:lnTo>
                    <a:pt x="50903" y="350"/>
                  </a:lnTo>
                  <a:lnTo>
                    <a:pt x="50741" y="250"/>
                  </a:lnTo>
                  <a:lnTo>
                    <a:pt x="50566" y="163"/>
                  </a:lnTo>
                  <a:lnTo>
                    <a:pt x="50379" y="88"/>
                  </a:lnTo>
                  <a:lnTo>
                    <a:pt x="50179" y="38"/>
                  </a:lnTo>
                  <a:lnTo>
                    <a:pt x="49980" y="13"/>
                  </a:lnTo>
                  <a:lnTo>
                    <a:pt x="497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4"/>
            <p:cNvSpPr/>
            <p:nvPr/>
          </p:nvSpPr>
          <p:spPr>
            <a:xfrm>
              <a:off x="3162625" y="893575"/>
              <a:ext cx="1294750" cy="4130625"/>
            </a:xfrm>
            <a:custGeom>
              <a:rect b="b" l="l" r="r" t="t"/>
              <a:pathLst>
                <a:path extrusionOk="0" h="165225" w="51790">
                  <a:moveTo>
                    <a:pt x="2010" y="1"/>
                  </a:moveTo>
                  <a:lnTo>
                    <a:pt x="1810" y="13"/>
                  </a:lnTo>
                  <a:lnTo>
                    <a:pt x="1611" y="38"/>
                  </a:lnTo>
                  <a:lnTo>
                    <a:pt x="1411" y="88"/>
                  </a:lnTo>
                  <a:lnTo>
                    <a:pt x="1224" y="163"/>
                  </a:lnTo>
                  <a:lnTo>
                    <a:pt x="1049" y="250"/>
                  </a:lnTo>
                  <a:lnTo>
                    <a:pt x="887" y="350"/>
                  </a:lnTo>
                  <a:lnTo>
                    <a:pt x="737" y="462"/>
                  </a:lnTo>
                  <a:lnTo>
                    <a:pt x="587" y="587"/>
                  </a:lnTo>
                  <a:lnTo>
                    <a:pt x="463" y="737"/>
                  </a:lnTo>
                  <a:lnTo>
                    <a:pt x="350" y="887"/>
                  </a:lnTo>
                  <a:lnTo>
                    <a:pt x="250" y="1049"/>
                  </a:lnTo>
                  <a:lnTo>
                    <a:pt x="163" y="1224"/>
                  </a:lnTo>
                  <a:lnTo>
                    <a:pt x="101" y="1411"/>
                  </a:lnTo>
                  <a:lnTo>
                    <a:pt x="51" y="1598"/>
                  </a:lnTo>
                  <a:lnTo>
                    <a:pt x="13" y="1798"/>
                  </a:lnTo>
                  <a:lnTo>
                    <a:pt x="1" y="2010"/>
                  </a:lnTo>
                  <a:lnTo>
                    <a:pt x="13" y="2447"/>
                  </a:lnTo>
                  <a:lnTo>
                    <a:pt x="38" y="2883"/>
                  </a:lnTo>
                  <a:lnTo>
                    <a:pt x="88" y="3308"/>
                  </a:lnTo>
                  <a:lnTo>
                    <a:pt x="151" y="3732"/>
                  </a:lnTo>
                  <a:lnTo>
                    <a:pt x="238" y="4144"/>
                  </a:lnTo>
                  <a:lnTo>
                    <a:pt x="338" y="4543"/>
                  </a:lnTo>
                  <a:lnTo>
                    <a:pt x="450" y="4942"/>
                  </a:lnTo>
                  <a:lnTo>
                    <a:pt x="587" y="5329"/>
                  </a:lnTo>
                  <a:lnTo>
                    <a:pt x="737" y="5716"/>
                  </a:lnTo>
                  <a:lnTo>
                    <a:pt x="899" y="6103"/>
                  </a:lnTo>
                  <a:lnTo>
                    <a:pt x="1074" y="6465"/>
                  </a:lnTo>
                  <a:lnTo>
                    <a:pt x="1274" y="6839"/>
                  </a:lnTo>
                  <a:lnTo>
                    <a:pt x="1486" y="7201"/>
                  </a:lnTo>
                  <a:lnTo>
                    <a:pt x="1711" y="7551"/>
                  </a:lnTo>
                  <a:lnTo>
                    <a:pt x="1948" y="7900"/>
                  </a:lnTo>
                  <a:lnTo>
                    <a:pt x="2210" y="8237"/>
                  </a:lnTo>
                  <a:lnTo>
                    <a:pt x="2472" y="8574"/>
                  </a:lnTo>
                  <a:lnTo>
                    <a:pt x="2759" y="8911"/>
                  </a:lnTo>
                  <a:lnTo>
                    <a:pt x="3058" y="9235"/>
                  </a:lnTo>
                  <a:lnTo>
                    <a:pt x="3358" y="9547"/>
                  </a:lnTo>
                  <a:lnTo>
                    <a:pt x="3682" y="9859"/>
                  </a:lnTo>
                  <a:lnTo>
                    <a:pt x="4019" y="10171"/>
                  </a:lnTo>
                  <a:lnTo>
                    <a:pt x="4369" y="10483"/>
                  </a:lnTo>
                  <a:lnTo>
                    <a:pt x="4718" y="10783"/>
                  </a:lnTo>
                  <a:lnTo>
                    <a:pt x="5092" y="11070"/>
                  </a:lnTo>
                  <a:lnTo>
                    <a:pt x="5467" y="11357"/>
                  </a:lnTo>
                  <a:lnTo>
                    <a:pt x="5866" y="11644"/>
                  </a:lnTo>
                  <a:lnTo>
                    <a:pt x="6265" y="11931"/>
                  </a:lnTo>
                  <a:lnTo>
                    <a:pt x="6677" y="12205"/>
                  </a:lnTo>
                  <a:lnTo>
                    <a:pt x="7101" y="12480"/>
                  </a:lnTo>
                  <a:lnTo>
                    <a:pt x="7538" y="12742"/>
                  </a:lnTo>
                  <a:lnTo>
                    <a:pt x="7975" y="13004"/>
                  </a:lnTo>
                  <a:lnTo>
                    <a:pt x="8424" y="13266"/>
                  </a:lnTo>
                  <a:lnTo>
                    <a:pt x="8886" y="13528"/>
                  </a:lnTo>
                  <a:lnTo>
                    <a:pt x="9834" y="14027"/>
                  </a:lnTo>
                  <a:lnTo>
                    <a:pt x="10808" y="14514"/>
                  </a:lnTo>
                  <a:lnTo>
                    <a:pt x="11806" y="14988"/>
                  </a:lnTo>
                  <a:lnTo>
                    <a:pt x="12842" y="15450"/>
                  </a:lnTo>
                  <a:lnTo>
                    <a:pt x="13903" y="15899"/>
                  </a:lnTo>
                  <a:lnTo>
                    <a:pt x="14976" y="16348"/>
                  </a:lnTo>
                  <a:lnTo>
                    <a:pt x="16074" y="16773"/>
                  </a:lnTo>
                  <a:lnTo>
                    <a:pt x="17185" y="17209"/>
                  </a:lnTo>
                  <a:lnTo>
                    <a:pt x="18320" y="17621"/>
                  </a:lnTo>
                  <a:lnTo>
                    <a:pt x="19456" y="18033"/>
                  </a:lnTo>
                  <a:lnTo>
                    <a:pt x="20604" y="18432"/>
                  </a:lnTo>
                  <a:lnTo>
                    <a:pt x="22925" y="19244"/>
                  </a:lnTo>
                  <a:lnTo>
                    <a:pt x="25259" y="20030"/>
                  </a:lnTo>
                  <a:lnTo>
                    <a:pt x="27330" y="20729"/>
                  </a:lnTo>
                  <a:lnTo>
                    <a:pt x="29402" y="21440"/>
                  </a:lnTo>
                  <a:lnTo>
                    <a:pt x="31448" y="22164"/>
                  </a:lnTo>
                  <a:lnTo>
                    <a:pt x="32447" y="22526"/>
                  </a:lnTo>
                  <a:lnTo>
                    <a:pt x="33445" y="22887"/>
                  </a:lnTo>
                  <a:lnTo>
                    <a:pt x="34418" y="23262"/>
                  </a:lnTo>
                  <a:lnTo>
                    <a:pt x="35379" y="23649"/>
                  </a:lnTo>
                  <a:lnTo>
                    <a:pt x="36328" y="24036"/>
                  </a:lnTo>
                  <a:lnTo>
                    <a:pt x="37251" y="24422"/>
                  </a:lnTo>
                  <a:lnTo>
                    <a:pt x="38149" y="24822"/>
                  </a:lnTo>
                  <a:lnTo>
                    <a:pt x="39011" y="25221"/>
                  </a:lnTo>
                  <a:lnTo>
                    <a:pt x="39859" y="25633"/>
                  </a:lnTo>
                  <a:lnTo>
                    <a:pt x="40670" y="26057"/>
                  </a:lnTo>
                  <a:lnTo>
                    <a:pt x="41444" y="26481"/>
                  </a:lnTo>
                  <a:lnTo>
                    <a:pt x="42193" y="26918"/>
                  </a:lnTo>
                  <a:lnTo>
                    <a:pt x="42904" y="27368"/>
                  </a:lnTo>
                  <a:lnTo>
                    <a:pt x="43241" y="27592"/>
                  </a:lnTo>
                  <a:lnTo>
                    <a:pt x="43565" y="27829"/>
                  </a:lnTo>
                  <a:lnTo>
                    <a:pt x="43890" y="28054"/>
                  </a:lnTo>
                  <a:lnTo>
                    <a:pt x="44202" y="28291"/>
                  </a:lnTo>
                  <a:lnTo>
                    <a:pt x="44501" y="28528"/>
                  </a:lnTo>
                  <a:lnTo>
                    <a:pt x="44788" y="28765"/>
                  </a:lnTo>
                  <a:lnTo>
                    <a:pt x="45063" y="29015"/>
                  </a:lnTo>
                  <a:lnTo>
                    <a:pt x="45325" y="29252"/>
                  </a:lnTo>
                  <a:lnTo>
                    <a:pt x="45575" y="29501"/>
                  </a:lnTo>
                  <a:lnTo>
                    <a:pt x="45812" y="29763"/>
                  </a:lnTo>
                  <a:lnTo>
                    <a:pt x="46049" y="30013"/>
                  </a:lnTo>
                  <a:lnTo>
                    <a:pt x="46261" y="30275"/>
                  </a:lnTo>
                  <a:lnTo>
                    <a:pt x="46461" y="30537"/>
                  </a:lnTo>
                  <a:lnTo>
                    <a:pt x="46648" y="30799"/>
                  </a:lnTo>
                  <a:lnTo>
                    <a:pt x="46822" y="31061"/>
                  </a:lnTo>
                  <a:lnTo>
                    <a:pt x="46985" y="31336"/>
                  </a:lnTo>
                  <a:lnTo>
                    <a:pt x="47134" y="31610"/>
                  </a:lnTo>
                  <a:lnTo>
                    <a:pt x="47259" y="31885"/>
                  </a:lnTo>
                  <a:lnTo>
                    <a:pt x="47384" y="32172"/>
                  </a:lnTo>
                  <a:lnTo>
                    <a:pt x="47484" y="32459"/>
                  </a:lnTo>
                  <a:lnTo>
                    <a:pt x="47571" y="32746"/>
                  </a:lnTo>
                  <a:lnTo>
                    <a:pt x="47646" y="33046"/>
                  </a:lnTo>
                  <a:lnTo>
                    <a:pt x="47708" y="33333"/>
                  </a:lnTo>
                  <a:lnTo>
                    <a:pt x="47746" y="33632"/>
                  </a:lnTo>
                  <a:lnTo>
                    <a:pt x="47771" y="33944"/>
                  </a:lnTo>
                  <a:lnTo>
                    <a:pt x="47783" y="34244"/>
                  </a:lnTo>
                  <a:lnTo>
                    <a:pt x="47771" y="34555"/>
                  </a:lnTo>
                  <a:lnTo>
                    <a:pt x="47746" y="34867"/>
                  </a:lnTo>
                  <a:lnTo>
                    <a:pt x="47708" y="35167"/>
                  </a:lnTo>
                  <a:lnTo>
                    <a:pt x="47646" y="35454"/>
                  </a:lnTo>
                  <a:lnTo>
                    <a:pt x="47571" y="35753"/>
                  </a:lnTo>
                  <a:lnTo>
                    <a:pt x="47484" y="36041"/>
                  </a:lnTo>
                  <a:lnTo>
                    <a:pt x="47384" y="36328"/>
                  </a:lnTo>
                  <a:lnTo>
                    <a:pt x="47259" y="36615"/>
                  </a:lnTo>
                  <a:lnTo>
                    <a:pt x="47134" y="36889"/>
                  </a:lnTo>
                  <a:lnTo>
                    <a:pt x="46985" y="37164"/>
                  </a:lnTo>
                  <a:lnTo>
                    <a:pt x="46822" y="37438"/>
                  </a:lnTo>
                  <a:lnTo>
                    <a:pt x="46648" y="37700"/>
                  </a:lnTo>
                  <a:lnTo>
                    <a:pt x="46461" y="37962"/>
                  </a:lnTo>
                  <a:lnTo>
                    <a:pt x="46261" y="38224"/>
                  </a:lnTo>
                  <a:lnTo>
                    <a:pt x="46049" y="38486"/>
                  </a:lnTo>
                  <a:lnTo>
                    <a:pt x="45812" y="38736"/>
                  </a:lnTo>
                  <a:lnTo>
                    <a:pt x="45575" y="38998"/>
                  </a:lnTo>
                  <a:lnTo>
                    <a:pt x="45325" y="39248"/>
                  </a:lnTo>
                  <a:lnTo>
                    <a:pt x="45063" y="39485"/>
                  </a:lnTo>
                  <a:lnTo>
                    <a:pt x="44788" y="39734"/>
                  </a:lnTo>
                  <a:lnTo>
                    <a:pt x="44501" y="39971"/>
                  </a:lnTo>
                  <a:lnTo>
                    <a:pt x="44202" y="40209"/>
                  </a:lnTo>
                  <a:lnTo>
                    <a:pt x="43890" y="40446"/>
                  </a:lnTo>
                  <a:lnTo>
                    <a:pt x="43565" y="40683"/>
                  </a:lnTo>
                  <a:lnTo>
                    <a:pt x="43241" y="40907"/>
                  </a:lnTo>
                  <a:lnTo>
                    <a:pt x="42904" y="41132"/>
                  </a:lnTo>
                  <a:lnTo>
                    <a:pt x="42193" y="41581"/>
                  </a:lnTo>
                  <a:lnTo>
                    <a:pt x="41444" y="42018"/>
                  </a:lnTo>
                  <a:lnTo>
                    <a:pt x="40670" y="42442"/>
                  </a:lnTo>
                  <a:lnTo>
                    <a:pt x="39859" y="42867"/>
                  </a:lnTo>
                  <a:lnTo>
                    <a:pt x="39011" y="43278"/>
                  </a:lnTo>
                  <a:lnTo>
                    <a:pt x="38137" y="43678"/>
                  </a:lnTo>
                  <a:lnTo>
                    <a:pt x="37251" y="44077"/>
                  </a:lnTo>
                  <a:lnTo>
                    <a:pt x="36328" y="44464"/>
                  </a:lnTo>
                  <a:lnTo>
                    <a:pt x="35379" y="44851"/>
                  </a:lnTo>
                  <a:lnTo>
                    <a:pt x="34418" y="45238"/>
                  </a:lnTo>
                  <a:lnTo>
                    <a:pt x="33445" y="45612"/>
                  </a:lnTo>
                  <a:lnTo>
                    <a:pt x="32447" y="45974"/>
                  </a:lnTo>
                  <a:lnTo>
                    <a:pt x="31448" y="46348"/>
                  </a:lnTo>
                  <a:lnTo>
                    <a:pt x="29402" y="47060"/>
                  </a:lnTo>
                  <a:lnTo>
                    <a:pt x="27330" y="47771"/>
                  </a:lnTo>
                  <a:lnTo>
                    <a:pt x="25246" y="48482"/>
                  </a:lnTo>
                  <a:lnTo>
                    <a:pt x="22925" y="49268"/>
                  </a:lnTo>
                  <a:lnTo>
                    <a:pt x="20604" y="50067"/>
                  </a:lnTo>
                  <a:lnTo>
                    <a:pt x="19456" y="50466"/>
                  </a:lnTo>
                  <a:lnTo>
                    <a:pt x="18308" y="50878"/>
                  </a:lnTo>
                  <a:lnTo>
                    <a:pt x="17185" y="51303"/>
                  </a:lnTo>
                  <a:lnTo>
                    <a:pt x="16074" y="51727"/>
                  </a:lnTo>
                  <a:lnTo>
                    <a:pt x="14976" y="52151"/>
                  </a:lnTo>
                  <a:lnTo>
                    <a:pt x="13903" y="52600"/>
                  </a:lnTo>
                  <a:lnTo>
                    <a:pt x="12842" y="53050"/>
                  </a:lnTo>
                  <a:lnTo>
                    <a:pt x="11806" y="53511"/>
                  </a:lnTo>
                  <a:lnTo>
                    <a:pt x="10808" y="53986"/>
                  </a:lnTo>
                  <a:lnTo>
                    <a:pt x="9834" y="54472"/>
                  </a:lnTo>
                  <a:lnTo>
                    <a:pt x="8886" y="54984"/>
                  </a:lnTo>
                  <a:lnTo>
                    <a:pt x="8424" y="55233"/>
                  </a:lnTo>
                  <a:lnTo>
                    <a:pt x="7975" y="55496"/>
                  </a:lnTo>
                  <a:lnTo>
                    <a:pt x="7538" y="55758"/>
                  </a:lnTo>
                  <a:lnTo>
                    <a:pt x="7101" y="56032"/>
                  </a:lnTo>
                  <a:lnTo>
                    <a:pt x="6677" y="56294"/>
                  </a:lnTo>
                  <a:lnTo>
                    <a:pt x="6265" y="56581"/>
                  </a:lnTo>
                  <a:lnTo>
                    <a:pt x="5866" y="56856"/>
                  </a:lnTo>
                  <a:lnTo>
                    <a:pt x="5467" y="57143"/>
                  </a:lnTo>
                  <a:lnTo>
                    <a:pt x="5092" y="57430"/>
                  </a:lnTo>
                  <a:lnTo>
                    <a:pt x="4718" y="57729"/>
                  </a:lnTo>
                  <a:lnTo>
                    <a:pt x="4369" y="58029"/>
                  </a:lnTo>
                  <a:lnTo>
                    <a:pt x="4019" y="58328"/>
                  </a:lnTo>
                  <a:lnTo>
                    <a:pt x="3682" y="58640"/>
                  </a:lnTo>
                  <a:lnTo>
                    <a:pt x="3358" y="58952"/>
                  </a:lnTo>
                  <a:lnTo>
                    <a:pt x="3058" y="59277"/>
                  </a:lnTo>
                  <a:lnTo>
                    <a:pt x="2759" y="59601"/>
                  </a:lnTo>
                  <a:lnTo>
                    <a:pt x="2472" y="59926"/>
                  </a:lnTo>
                  <a:lnTo>
                    <a:pt x="2210" y="60263"/>
                  </a:lnTo>
                  <a:lnTo>
                    <a:pt x="1948" y="60599"/>
                  </a:lnTo>
                  <a:lnTo>
                    <a:pt x="1711" y="60949"/>
                  </a:lnTo>
                  <a:lnTo>
                    <a:pt x="1486" y="61311"/>
                  </a:lnTo>
                  <a:lnTo>
                    <a:pt x="1274" y="61660"/>
                  </a:lnTo>
                  <a:lnTo>
                    <a:pt x="1074" y="62035"/>
                  </a:lnTo>
                  <a:lnTo>
                    <a:pt x="899" y="62409"/>
                  </a:lnTo>
                  <a:lnTo>
                    <a:pt x="737" y="62783"/>
                  </a:lnTo>
                  <a:lnTo>
                    <a:pt x="587" y="63170"/>
                  </a:lnTo>
                  <a:lnTo>
                    <a:pt x="450" y="63557"/>
                  </a:lnTo>
                  <a:lnTo>
                    <a:pt x="338" y="63956"/>
                  </a:lnTo>
                  <a:lnTo>
                    <a:pt x="238" y="64368"/>
                  </a:lnTo>
                  <a:lnTo>
                    <a:pt x="151" y="64780"/>
                  </a:lnTo>
                  <a:lnTo>
                    <a:pt x="88" y="65192"/>
                  </a:lnTo>
                  <a:lnTo>
                    <a:pt x="38" y="65616"/>
                  </a:lnTo>
                  <a:lnTo>
                    <a:pt x="13" y="66053"/>
                  </a:lnTo>
                  <a:lnTo>
                    <a:pt x="1" y="66502"/>
                  </a:lnTo>
                  <a:lnTo>
                    <a:pt x="13" y="66939"/>
                  </a:lnTo>
                  <a:lnTo>
                    <a:pt x="38" y="67376"/>
                  </a:lnTo>
                  <a:lnTo>
                    <a:pt x="88" y="67800"/>
                  </a:lnTo>
                  <a:lnTo>
                    <a:pt x="151" y="68224"/>
                  </a:lnTo>
                  <a:lnTo>
                    <a:pt x="238" y="68636"/>
                  </a:lnTo>
                  <a:lnTo>
                    <a:pt x="338" y="69035"/>
                  </a:lnTo>
                  <a:lnTo>
                    <a:pt x="450" y="69435"/>
                  </a:lnTo>
                  <a:lnTo>
                    <a:pt x="587" y="69822"/>
                  </a:lnTo>
                  <a:lnTo>
                    <a:pt x="737" y="70208"/>
                  </a:lnTo>
                  <a:lnTo>
                    <a:pt x="899" y="70595"/>
                  </a:lnTo>
                  <a:lnTo>
                    <a:pt x="1074" y="70957"/>
                  </a:lnTo>
                  <a:lnTo>
                    <a:pt x="1274" y="71332"/>
                  </a:lnTo>
                  <a:lnTo>
                    <a:pt x="1486" y="71693"/>
                  </a:lnTo>
                  <a:lnTo>
                    <a:pt x="1711" y="72043"/>
                  </a:lnTo>
                  <a:lnTo>
                    <a:pt x="1948" y="72392"/>
                  </a:lnTo>
                  <a:lnTo>
                    <a:pt x="2210" y="72729"/>
                  </a:lnTo>
                  <a:lnTo>
                    <a:pt x="2472" y="73066"/>
                  </a:lnTo>
                  <a:lnTo>
                    <a:pt x="2759" y="73403"/>
                  </a:lnTo>
                  <a:lnTo>
                    <a:pt x="3058" y="73728"/>
                  </a:lnTo>
                  <a:lnTo>
                    <a:pt x="3358" y="74040"/>
                  </a:lnTo>
                  <a:lnTo>
                    <a:pt x="3682" y="74352"/>
                  </a:lnTo>
                  <a:lnTo>
                    <a:pt x="4019" y="74664"/>
                  </a:lnTo>
                  <a:lnTo>
                    <a:pt x="4369" y="74963"/>
                  </a:lnTo>
                  <a:lnTo>
                    <a:pt x="4718" y="75263"/>
                  </a:lnTo>
                  <a:lnTo>
                    <a:pt x="5092" y="75562"/>
                  </a:lnTo>
                  <a:lnTo>
                    <a:pt x="5467" y="75849"/>
                  </a:lnTo>
                  <a:lnTo>
                    <a:pt x="5866" y="76136"/>
                  </a:lnTo>
                  <a:lnTo>
                    <a:pt x="6265" y="76423"/>
                  </a:lnTo>
                  <a:lnTo>
                    <a:pt x="6677" y="76698"/>
                  </a:lnTo>
                  <a:lnTo>
                    <a:pt x="7101" y="76972"/>
                  </a:lnTo>
                  <a:lnTo>
                    <a:pt x="7538" y="77234"/>
                  </a:lnTo>
                  <a:lnTo>
                    <a:pt x="7975" y="77496"/>
                  </a:lnTo>
                  <a:lnTo>
                    <a:pt x="8424" y="77758"/>
                  </a:lnTo>
                  <a:lnTo>
                    <a:pt x="8886" y="78008"/>
                  </a:lnTo>
                  <a:lnTo>
                    <a:pt x="9834" y="78520"/>
                  </a:lnTo>
                  <a:lnTo>
                    <a:pt x="10808" y="79006"/>
                  </a:lnTo>
                  <a:lnTo>
                    <a:pt x="11806" y="79480"/>
                  </a:lnTo>
                  <a:lnTo>
                    <a:pt x="12842" y="79942"/>
                  </a:lnTo>
                  <a:lnTo>
                    <a:pt x="13903" y="80391"/>
                  </a:lnTo>
                  <a:lnTo>
                    <a:pt x="14976" y="80841"/>
                  </a:lnTo>
                  <a:lnTo>
                    <a:pt x="16074" y="81265"/>
                  </a:lnTo>
                  <a:lnTo>
                    <a:pt x="17185" y="81689"/>
                  </a:lnTo>
                  <a:lnTo>
                    <a:pt x="18320" y="82114"/>
                  </a:lnTo>
                  <a:lnTo>
                    <a:pt x="19456" y="82525"/>
                  </a:lnTo>
                  <a:lnTo>
                    <a:pt x="20604" y="82925"/>
                  </a:lnTo>
                  <a:lnTo>
                    <a:pt x="22925" y="83723"/>
                  </a:lnTo>
                  <a:lnTo>
                    <a:pt x="25259" y="84522"/>
                  </a:lnTo>
                  <a:lnTo>
                    <a:pt x="27330" y="85221"/>
                  </a:lnTo>
                  <a:lnTo>
                    <a:pt x="29402" y="85932"/>
                  </a:lnTo>
                  <a:lnTo>
                    <a:pt x="31448" y="86643"/>
                  </a:lnTo>
                  <a:lnTo>
                    <a:pt x="32447" y="87018"/>
                  </a:lnTo>
                  <a:lnTo>
                    <a:pt x="33445" y="87380"/>
                  </a:lnTo>
                  <a:lnTo>
                    <a:pt x="34418" y="87754"/>
                  </a:lnTo>
                  <a:lnTo>
                    <a:pt x="35392" y="88141"/>
                  </a:lnTo>
                  <a:lnTo>
                    <a:pt x="36328" y="88515"/>
                  </a:lnTo>
                  <a:lnTo>
                    <a:pt x="37251" y="88915"/>
                  </a:lnTo>
                  <a:lnTo>
                    <a:pt x="38149" y="89314"/>
                  </a:lnTo>
                  <a:lnTo>
                    <a:pt x="39011" y="89713"/>
                  </a:lnTo>
                  <a:lnTo>
                    <a:pt x="39859" y="90125"/>
                  </a:lnTo>
                  <a:lnTo>
                    <a:pt x="40670" y="90549"/>
                  </a:lnTo>
                  <a:lnTo>
                    <a:pt x="41444" y="90974"/>
                  </a:lnTo>
                  <a:lnTo>
                    <a:pt x="42193" y="91411"/>
                  </a:lnTo>
                  <a:lnTo>
                    <a:pt x="42904" y="91860"/>
                  </a:lnTo>
                  <a:lnTo>
                    <a:pt x="43241" y="92084"/>
                  </a:lnTo>
                  <a:lnTo>
                    <a:pt x="43565" y="92309"/>
                  </a:lnTo>
                  <a:lnTo>
                    <a:pt x="43890" y="92546"/>
                  </a:lnTo>
                  <a:lnTo>
                    <a:pt x="44202" y="92783"/>
                  </a:lnTo>
                  <a:lnTo>
                    <a:pt x="44501" y="93020"/>
                  </a:lnTo>
                  <a:lnTo>
                    <a:pt x="44788" y="93257"/>
                  </a:lnTo>
                  <a:lnTo>
                    <a:pt x="45063" y="93495"/>
                  </a:lnTo>
                  <a:lnTo>
                    <a:pt x="45325" y="93744"/>
                  </a:lnTo>
                  <a:lnTo>
                    <a:pt x="45575" y="93994"/>
                  </a:lnTo>
                  <a:lnTo>
                    <a:pt x="45812" y="94243"/>
                  </a:lnTo>
                  <a:lnTo>
                    <a:pt x="46049" y="94505"/>
                  </a:lnTo>
                  <a:lnTo>
                    <a:pt x="46261" y="94755"/>
                  </a:lnTo>
                  <a:lnTo>
                    <a:pt x="46461" y="95017"/>
                  </a:lnTo>
                  <a:lnTo>
                    <a:pt x="46648" y="95292"/>
                  </a:lnTo>
                  <a:lnTo>
                    <a:pt x="46822" y="95554"/>
                  </a:lnTo>
                  <a:lnTo>
                    <a:pt x="46985" y="95828"/>
                  </a:lnTo>
                  <a:lnTo>
                    <a:pt x="47134" y="96103"/>
                  </a:lnTo>
                  <a:lnTo>
                    <a:pt x="47259" y="96377"/>
                  </a:lnTo>
                  <a:lnTo>
                    <a:pt x="47384" y="96664"/>
                  </a:lnTo>
                  <a:lnTo>
                    <a:pt x="47484" y="96951"/>
                  </a:lnTo>
                  <a:lnTo>
                    <a:pt x="47571" y="97238"/>
                  </a:lnTo>
                  <a:lnTo>
                    <a:pt x="47646" y="97525"/>
                  </a:lnTo>
                  <a:lnTo>
                    <a:pt x="47708" y="97825"/>
                  </a:lnTo>
                  <a:lnTo>
                    <a:pt x="47746" y="98124"/>
                  </a:lnTo>
                  <a:lnTo>
                    <a:pt x="47771" y="98424"/>
                  </a:lnTo>
                  <a:lnTo>
                    <a:pt x="47783" y="98736"/>
                  </a:lnTo>
                  <a:lnTo>
                    <a:pt x="47771" y="99048"/>
                  </a:lnTo>
                  <a:lnTo>
                    <a:pt x="47746" y="99347"/>
                  </a:lnTo>
                  <a:lnTo>
                    <a:pt x="47708" y="99647"/>
                  </a:lnTo>
                  <a:lnTo>
                    <a:pt x="47646" y="99946"/>
                  </a:lnTo>
                  <a:lnTo>
                    <a:pt x="47571" y="100246"/>
                  </a:lnTo>
                  <a:lnTo>
                    <a:pt x="47484" y="100533"/>
                  </a:lnTo>
                  <a:lnTo>
                    <a:pt x="47384" y="100820"/>
                  </a:lnTo>
                  <a:lnTo>
                    <a:pt x="47259" y="101094"/>
                  </a:lnTo>
                  <a:lnTo>
                    <a:pt x="47134" y="101381"/>
                  </a:lnTo>
                  <a:lnTo>
                    <a:pt x="46985" y="101656"/>
                  </a:lnTo>
                  <a:lnTo>
                    <a:pt x="46822" y="101918"/>
                  </a:lnTo>
                  <a:lnTo>
                    <a:pt x="46648" y="102193"/>
                  </a:lnTo>
                  <a:lnTo>
                    <a:pt x="46461" y="102455"/>
                  </a:lnTo>
                  <a:lnTo>
                    <a:pt x="46261" y="102717"/>
                  </a:lnTo>
                  <a:lnTo>
                    <a:pt x="46049" y="102979"/>
                  </a:lnTo>
                  <a:lnTo>
                    <a:pt x="45812" y="103228"/>
                  </a:lnTo>
                  <a:lnTo>
                    <a:pt x="45575" y="103478"/>
                  </a:lnTo>
                  <a:lnTo>
                    <a:pt x="45325" y="103727"/>
                  </a:lnTo>
                  <a:lnTo>
                    <a:pt x="45063" y="103977"/>
                  </a:lnTo>
                  <a:lnTo>
                    <a:pt x="44788" y="104214"/>
                  </a:lnTo>
                  <a:lnTo>
                    <a:pt x="44501" y="104464"/>
                  </a:lnTo>
                  <a:lnTo>
                    <a:pt x="44202" y="104701"/>
                  </a:lnTo>
                  <a:lnTo>
                    <a:pt x="43890" y="104938"/>
                  </a:lnTo>
                  <a:lnTo>
                    <a:pt x="43565" y="105163"/>
                  </a:lnTo>
                  <a:lnTo>
                    <a:pt x="43241" y="105400"/>
                  </a:lnTo>
                  <a:lnTo>
                    <a:pt x="42904" y="105624"/>
                  </a:lnTo>
                  <a:lnTo>
                    <a:pt x="42193" y="106074"/>
                  </a:lnTo>
                  <a:lnTo>
                    <a:pt x="41444" y="106510"/>
                  </a:lnTo>
                  <a:lnTo>
                    <a:pt x="40670" y="106935"/>
                  </a:lnTo>
                  <a:lnTo>
                    <a:pt x="39859" y="107359"/>
                  </a:lnTo>
                  <a:lnTo>
                    <a:pt x="39011" y="107771"/>
                  </a:lnTo>
                  <a:lnTo>
                    <a:pt x="38149" y="108170"/>
                  </a:lnTo>
                  <a:lnTo>
                    <a:pt x="37251" y="108569"/>
                  </a:lnTo>
                  <a:lnTo>
                    <a:pt x="36328" y="108956"/>
                  </a:lnTo>
                  <a:lnTo>
                    <a:pt x="35379" y="109343"/>
                  </a:lnTo>
                  <a:lnTo>
                    <a:pt x="34418" y="109717"/>
                  </a:lnTo>
                  <a:lnTo>
                    <a:pt x="33445" y="110092"/>
                  </a:lnTo>
                  <a:lnTo>
                    <a:pt x="32447" y="110466"/>
                  </a:lnTo>
                  <a:lnTo>
                    <a:pt x="31448" y="110828"/>
                  </a:lnTo>
                  <a:lnTo>
                    <a:pt x="29402" y="111552"/>
                  </a:lnTo>
                  <a:lnTo>
                    <a:pt x="27330" y="112263"/>
                  </a:lnTo>
                  <a:lnTo>
                    <a:pt x="25259" y="112962"/>
                  </a:lnTo>
                  <a:lnTo>
                    <a:pt x="22925" y="113748"/>
                  </a:lnTo>
                  <a:lnTo>
                    <a:pt x="20604" y="114547"/>
                  </a:lnTo>
                  <a:lnTo>
                    <a:pt x="19456" y="114959"/>
                  </a:lnTo>
                  <a:lnTo>
                    <a:pt x="18320" y="115371"/>
                  </a:lnTo>
                  <a:lnTo>
                    <a:pt x="17185" y="115782"/>
                  </a:lnTo>
                  <a:lnTo>
                    <a:pt x="16074" y="116207"/>
                  </a:lnTo>
                  <a:lnTo>
                    <a:pt x="14976" y="116643"/>
                  </a:lnTo>
                  <a:lnTo>
                    <a:pt x="13903" y="117093"/>
                  </a:lnTo>
                  <a:lnTo>
                    <a:pt x="12842" y="117542"/>
                  </a:lnTo>
                  <a:lnTo>
                    <a:pt x="11806" y="118004"/>
                  </a:lnTo>
                  <a:lnTo>
                    <a:pt x="10808" y="118478"/>
                  </a:lnTo>
                  <a:lnTo>
                    <a:pt x="9834" y="118965"/>
                  </a:lnTo>
                  <a:lnTo>
                    <a:pt x="8886" y="119464"/>
                  </a:lnTo>
                  <a:lnTo>
                    <a:pt x="8424" y="119726"/>
                  </a:lnTo>
                  <a:lnTo>
                    <a:pt x="7975" y="119988"/>
                  </a:lnTo>
                  <a:lnTo>
                    <a:pt x="7538" y="120250"/>
                  </a:lnTo>
                  <a:lnTo>
                    <a:pt x="7101" y="120512"/>
                  </a:lnTo>
                  <a:lnTo>
                    <a:pt x="6677" y="120786"/>
                  </a:lnTo>
                  <a:lnTo>
                    <a:pt x="6265" y="121061"/>
                  </a:lnTo>
                  <a:lnTo>
                    <a:pt x="5866" y="121348"/>
                  </a:lnTo>
                  <a:lnTo>
                    <a:pt x="5467" y="121635"/>
                  </a:lnTo>
                  <a:lnTo>
                    <a:pt x="5092" y="121922"/>
                  </a:lnTo>
                  <a:lnTo>
                    <a:pt x="4718" y="122209"/>
                  </a:lnTo>
                  <a:lnTo>
                    <a:pt x="4369" y="122509"/>
                  </a:lnTo>
                  <a:lnTo>
                    <a:pt x="4019" y="122821"/>
                  </a:lnTo>
                  <a:lnTo>
                    <a:pt x="3682" y="123133"/>
                  </a:lnTo>
                  <a:lnTo>
                    <a:pt x="3358" y="123445"/>
                  </a:lnTo>
                  <a:lnTo>
                    <a:pt x="3058" y="123757"/>
                  </a:lnTo>
                  <a:lnTo>
                    <a:pt x="2759" y="124081"/>
                  </a:lnTo>
                  <a:lnTo>
                    <a:pt x="2472" y="124418"/>
                  </a:lnTo>
                  <a:lnTo>
                    <a:pt x="2210" y="124755"/>
                  </a:lnTo>
                  <a:lnTo>
                    <a:pt x="1948" y="125092"/>
                  </a:lnTo>
                  <a:lnTo>
                    <a:pt x="1711" y="125441"/>
                  </a:lnTo>
                  <a:lnTo>
                    <a:pt x="1486" y="125791"/>
                  </a:lnTo>
                  <a:lnTo>
                    <a:pt x="1274" y="126153"/>
                  </a:lnTo>
                  <a:lnTo>
                    <a:pt x="1074" y="126527"/>
                  </a:lnTo>
                  <a:lnTo>
                    <a:pt x="899" y="126889"/>
                  </a:lnTo>
                  <a:lnTo>
                    <a:pt x="737" y="127276"/>
                  </a:lnTo>
                  <a:lnTo>
                    <a:pt x="587" y="127662"/>
                  </a:lnTo>
                  <a:lnTo>
                    <a:pt x="450" y="128049"/>
                  </a:lnTo>
                  <a:lnTo>
                    <a:pt x="338" y="128449"/>
                  </a:lnTo>
                  <a:lnTo>
                    <a:pt x="238" y="128848"/>
                  </a:lnTo>
                  <a:lnTo>
                    <a:pt x="151" y="129260"/>
                  </a:lnTo>
                  <a:lnTo>
                    <a:pt x="88" y="129684"/>
                  </a:lnTo>
                  <a:lnTo>
                    <a:pt x="38" y="130108"/>
                  </a:lnTo>
                  <a:lnTo>
                    <a:pt x="13" y="130545"/>
                  </a:lnTo>
                  <a:lnTo>
                    <a:pt x="1" y="130982"/>
                  </a:lnTo>
                  <a:lnTo>
                    <a:pt x="13" y="131431"/>
                  </a:lnTo>
                  <a:lnTo>
                    <a:pt x="38" y="131868"/>
                  </a:lnTo>
                  <a:lnTo>
                    <a:pt x="88" y="132292"/>
                  </a:lnTo>
                  <a:lnTo>
                    <a:pt x="151" y="132704"/>
                  </a:lnTo>
                  <a:lnTo>
                    <a:pt x="238" y="133116"/>
                  </a:lnTo>
                  <a:lnTo>
                    <a:pt x="338" y="133528"/>
                  </a:lnTo>
                  <a:lnTo>
                    <a:pt x="450" y="133927"/>
                  </a:lnTo>
                  <a:lnTo>
                    <a:pt x="587" y="134314"/>
                  </a:lnTo>
                  <a:lnTo>
                    <a:pt x="737" y="134701"/>
                  </a:lnTo>
                  <a:lnTo>
                    <a:pt x="899" y="135075"/>
                  </a:lnTo>
                  <a:lnTo>
                    <a:pt x="1074" y="135449"/>
                  </a:lnTo>
                  <a:lnTo>
                    <a:pt x="1274" y="135824"/>
                  </a:lnTo>
                  <a:lnTo>
                    <a:pt x="1486" y="136173"/>
                  </a:lnTo>
                  <a:lnTo>
                    <a:pt x="1711" y="136535"/>
                  </a:lnTo>
                  <a:lnTo>
                    <a:pt x="1948" y="136885"/>
                  </a:lnTo>
                  <a:lnTo>
                    <a:pt x="2210" y="137222"/>
                  </a:lnTo>
                  <a:lnTo>
                    <a:pt x="2472" y="137558"/>
                  </a:lnTo>
                  <a:lnTo>
                    <a:pt x="2759" y="137883"/>
                  </a:lnTo>
                  <a:lnTo>
                    <a:pt x="3058" y="138207"/>
                  </a:lnTo>
                  <a:lnTo>
                    <a:pt x="3358" y="138532"/>
                  </a:lnTo>
                  <a:lnTo>
                    <a:pt x="3682" y="138844"/>
                  </a:lnTo>
                  <a:lnTo>
                    <a:pt x="4019" y="139156"/>
                  </a:lnTo>
                  <a:lnTo>
                    <a:pt x="4369" y="139455"/>
                  </a:lnTo>
                  <a:lnTo>
                    <a:pt x="4718" y="139755"/>
                  </a:lnTo>
                  <a:lnTo>
                    <a:pt x="5092" y="140054"/>
                  </a:lnTo>
                  <a:lnTo>
                    <a:pt x="5467" y="140341"/>
                  </a:lnTo>
                  <a:lnTo>
                    <a:pt x="5866" y="140628"/>
                  </a:lnTo>
                  <a:lnTo>
                    <a:pt x="6265" y="140903"/>
                  </a:lnTo>
                  <a:lnTo>
                    <a:pt x="6677" y="141190"/>
                  </a:lnTo>
                  <a:lnTo>
                    <a:pt x="7101" y="141452"/>
                  </a:lnTo>
                  <a:lnTo>
                    <a:pt x="7538" y="141726"/>
                  </a:lnTo>
                  <a:lnTo>
                    <a:pt x="7975" y="141989"/>
                  </a:lnTo>
                  <a:lnTo>
                    <a:pt x="8424" y="142251"/>
                  </a:lnTo>
                  <a:lnTo>
                    <a:pt x="8886" y="142500"/>
                  </a:lnTo>
                  <a:lnTo>
                    <a:pt x="9834" y="142999"/>
                  </a:lnTo>
                  <a:lnTo>
                    <a:pt x="10808" y="143499"/>
                  </a:lnTo>
                  <a:lnTo>
                    <a:pt x="11806" y="143973"/>
                  </a:lnTo>
                  <a:lnTo>
                    <a:pt x="12842" y="144434"/>
                  </a:lnTo>
                  <a:lnTo>
                    <a:pt x="13903" y="144884"/>
                  </a:lnTo>
                  <a:lnTo>
                    <a:pt x="14976" y="145320"/>
                  </a:lnTo>
                  <a:lnTo>
                    <a:pt x="16074" y="145757"/>
                  </a:lnTo>
                  <a:lnTo>
                    <a:pt x="17185" y="146182"/>
                  </a:lnTo>
                  <a:lnTo>
                    <a:pt x="18320" y="146606"/>
                  </a:lnTo>
                  <a:lnTo>
                    <a:pt x="19456" y="147018"/>
                  </a:lnTo>
                  <a:lnTo>
                    <a:pt x="20604" y="147417"/>
                  </a:lnTo>
                  <a:lnTo>
                    <a:pt x="22925" y="148216"/>
                  </a:lnTo>
                  <a:lnTo>
                    <a:pt x="25259" y="149002"/>
                  </a:lnTo>
                  <a:lnTo>
                    <a:pt x="27330" y="149713"/>
                  </a:lnTo>
                  <a:lnTo>
                    <a:pt x="29402" y="150412"/>
                  </a:lnTo>
                  <a:lnTo>
                    <a:pt x="31448" y="151136"/>
                  </a:lnTo>
                  <a:lnTo>
                    <a:pt x="32447" y="151498"/>
                  </a:lnTo>
                  <a:lnTo>
                    <a:pt x="33445" y="151872"/>
                  </a:lnTo>
                  <a:lnTo>
                    <a:pt x="34418" y="152246"/>
                  </a:lnTo>
                  <a:lnTo>
                    <a:pt x="35379" y="152621"/>
                  </a:lnTo>
                  <a:lnTo>
                    <a:pt x="36328" y="153008"/>
                  </a:lnTo>
                  <a:lnTo>
                    <a:pt x="37251" y="153395"/>
                  </a:lnTo>
                  <a:lnTo>
                    <a:pt x="38137" y="153794"/>
                  </a:lnTo>
                  <a:lnTo>
                    <a:pt x="39011" y="154206"/>
                  </a:lnTo>
                  <a:lnTo>
                    <a:pt x="39859" y="154617"/>
                  </a:lnTo>
                  <a:lnTo>
                    <a:pt x="40670" y="155029"/>
                  </a:lnTo>
                  <a:lnTo>
                    <a:pt x="41444" y="155466"/>
                  </a:lnTo>
                  <a:lnTo>
                    <a:pt x="42193" y="155903"/>
                  </a:lnTo>
                  <a:lnTo>
                    <a:pt x="42904" y="156340"/>
                  </a:lnTo>
                  <a:lnTo>
                    <a:pt x="43241" y="156577"/>
                  </a:lnTo>
                  <a:lnTo>
                    <a:pt x="43565" y="156801"/>
                  </a:lnTo>
                  <a:lnTo>
                    <a:pt x="43890" y="157038"/>
                  </a:lnTo>
                  <a:lnTo>
                    <a:pt x="44202" y="157263"/>
                  </a:lnTo>
                  <a:lnTo>
                    <a:pt x="44501" y="157513"/>
                  </a:lnTo>
                  <a:lnTo>
                    <a:pt x="44788" y="157750"/>
                  </a:lnTo>
                  <a:lnTo>
                    <a:pt x="45063" y="157987"/>
                  </a:lnTo>
                  <a:lnTo>
                    <a:pt x="45325" y="158236"/>
                  </a:lnTo>
                  <a:lnTo>
                    <a:pt x="45575" y="158486"/>
                  </a:lnTo>
                  <a:lnTo>
                    <a:pt x="45812" y="158736"/>
                  </a:lnTo>
                  <a:lnTo>
                    <a:pt x="46049" y="158998"/>
                  </a:lnTo>
                  <a:lnTo>
                    <a:pt x="46261" y="159247"/>
                  </a:lnTo>
                  <a:lnTo>
                    <a:pt x="46461" y="159509"/>
                  </a:lnTo>
                  <a:lnTo>
                    <a:pt x="46648" y="159771"/>
                  </a:lnTo>
                  <a:lnTo>
                    <a:pt x="46822" y="160046"/>
                  </a:lnTo>
                  <a:lnTo>
                    <a:pt x="46985" y="160320"/>
                  </a:lnTo>
                  <a:lnTo>
                    <a:pt x="47134" y="160595"/>
                  </a:lnTo>
                  <a:lnTo>
                    <a:pt x="47259" y="160870"/>
                  </a:lnTo>
                  <a:lnTo>
                    <a:pt x="47384" y="161144"/>
                  </a:lnTo>
                  <a:lnTo>
                    <a:pt x="47484" y="161431"/>
                  </a:lnTo>
                  <a:lnTo>
                    <a:pt x="47571" y="161731"/>
                  </a:lnTo>
                  <a:lnTo>
                    <a:pt x="47646" y="162018"/>
                  </a:lnTo>
                  <a:lnTo>
                    <a:pt x="47708" y="162317"/>
                  </a:lnTo>
                  <a:lnTo>
                    <a:pt x="47746" y="162617"/>
                  </a:lnTo>
                  <a:lnTo>
                    <a:pt x="47771" y="162916"/>
                  </a:lnTo>
                  <a:lnTo>
                    <a:pt x="47783" y="163228"/>
                  </a:lnTo>
                  <a:lnTo>
                    <a:pt x="47783" y="163428"/>
                  </a:lnTo>
                  <a:lnTo>
                    <a:pt x="47821" y="163627"/>
                  </a:lnTo>
                  <a:lnTo>
                    <a:pt x="47871" y="163827"/>
                  </a:lnTo>
                  <a:lnTo>
                    <a:pt x="47933" y="164002"/>
                  </a:lnTo>
                  <a:lnTo>
                    <a:pt x="48020" y="164177"/>
                  </a:lnTo>
                  <a:lnTo>
                    <a:pt x="48120" y="164351"/>
                  </a:lnTo>
                  <a:lnTo>
                    <a:pt x="48233" y="164501"/>
                  </a:lnTo>
                  <a:lnTo>
                    <a:pt x="48370" y="164638"/>
                  </a:lnTo>
                  <a:lnTo>
                    <a:pt x="48507" y="164776"/>
                  </a:lnTo>
                  <a:lnTo>
                    <a:pt x="48657" y="164888"/>
                  </a:lnTo>
                  <a:lnTo>
                    <a:pt x="48832" y="164988"/>
                  </a:lnTo>
                  <a:lnTo>
                    <a:pt x="49006" y="165075"/>
                  </a:lnTo>
                  <a:lnTo>
                    <a:pt x="49181" y="165137"/>
                  </a:lnTo>
                  <a:lnTo>
                    <a:pt x="49381" y="165187"/>
                  </a:lnTo>
                  <a:lnTo>
                    <a:pt x="49580" y="165225"/>
                  </a:lnTo>
                  <a:lnTo>
                    <a:pt x="49980" y="165225"/>
                  </a:lnTo>
                  <a:lnTo>
                    <a:pt x="50179" y="165187"/>
                  </a:lnTo>
                  <a:lnTo>
                    <a:pt x="50379" y="165137"/>
                  </a:lnTo>
                  <a:lnTo>
                    <a:pt x="50566" y="165075"/>
                  </a:lnTo>
                  <a:lnTo>
                    <a:pt x="50741" y="164988"/>
                  </a:lnTo>
                  <a:lnTo>
                    <a:pt x="50903" y="164888"/>
                  </a:lnTo>
                  <a:lnTo>
                    <a:pt x="51053" y="164776"/>
                  </a:lnTo>
                  <a:lnTo>
                    <a:pt x="51203" y="164638"/>
                  </a:lnTo>
                  <a:lnTo>
                    <a:pt x="51327" y="164501"/>
                  </a:lnTo>
                  <a:lnTo>
                    <a:pt x="51440" y="164351"/>
                  </a:lnTo>
                  <a:lnTo>
                    <a:pt x="51540" y="164177"/>
                  </a:lnTo>
                  <a:lnTo>
                    <a:pt x="51627" y="164002"/>
                  </a:lnTo>
                  <a:lnTo>
                    <a:pt x="51689" y="163827"/>
                  </a:lnTo>
                  <a:lnTo>
                    <a:pt x="51739" y="163627"/>
                  </a:lnTo>
                  <a:lnTo>
                    <a:pt x="51777" y="163428"/>
                  </a:lnTo>
                  <a:lnTo>
                    <a:pt x="51789" y="163228"/>
                  </a:lnTo>
                  <a:lnTo>
                    <a:pt x="51777" y="162791"/>
                  </a:lnTo>
                  <a:lnTo>
                    <a:pt x="51752" y="162355"/>
                  </a:lnTo>
                  <a:lnTo>
                    <a:pt x="51702" y="161930"/>
                  </a:lnTo>
                  <a:lnTo>
                    <a:pt x="51639" y="161506"/>
                  </a:lnTo>
                  <a:lnTo>
                    <a:pt x="51552" y="161094"/>
                  </a:lnTo>
                  <a:lnTo>
                    <a:pt x="51452" y="160682"/>
                  </a:lnTo>
                  <a:lnTo>
                    <a:pt x="51340" y="160295"/>
                  </a:lnTo>
                  <a:lnTo>
                    <a:pt x="51203" y="159896"/>
                  </a:lnTo>
                  <a:lnTo>
                    <a:pt x="51065" y="159509"/>
                  </a:lnTo>
                  <a:lnTo>
                    <a:pt x="50891" y="159135"/>
                  </a:lnTo>
                  <a:lnTo>
                    <a:pt x="50716" y="158761"/>
                  </a:lnTo>
                  <a:lnTo>
                    <a:pt x="50516" y="158399"/>
                  </a:lnTo>
                  <a:lnTo>
                    <a:pt x="50304" y="158037"/>
                  </a:lnTo>
                  <a:lnTo>
                    <a:pt x="50079" y="157687"/>
                  </a:lnTo>
                  <a:lnTo>
                    <a:pt x="49842" y="157338"/>
                  </a:lnTo>
                  <a:lnTo>
                    <a:pt x="49580" y="156989"/>
                  </a:lnTo>
                  <a:lnTo>
                    <a:pt x="49318" y="156664"/>
                  </a:lnTo>
                  <a:lnTo>
                    <a:pt x="49031" y="156327"/>
                  </a:lnTo>
                  <a:lnTo>
                    <a:pt x="48732" y="156003"/>
                  </a:lnTo>
                  <a:lnTo>
                    <a:pt x="48432" y="155678"/>
                  </a:lnTo>
                  <a:lnTo>
                    <a:pt x="48108" y="155366"/>
                  </a:lnTo>
                  <a:lnTo>
                    <a:pt x="47771" y="155054"/>
                  </a:lnTo>
                  <a:lnTo>
                    <a:pt x="47421" y="154755"/>
                  </a:lnTo>
                  <a:lnTo>
                    <a:pt x="47072" y="154455"/>
                  </a:lnTo>
                  <a:lnTo>
                    <a:pt x="46698" y="154168"/>
                  </a:lnTo>
                  <a:lnTo>
                    <a:pt x="46323" y="153869"/>
                  </a:lnTo>
                  <a:lnTo>
                    <a:pt x="45924" y="153582"/>
                  </a:lnTo>
                  <a:lnTo>
                    <a:pt x="45525" y="153307"/>
                  </a:lnTo>
                  <a:lnTo>
                    <a:pt x="45113" y="153033"/>
                  </a:lnTo>
                  <a:lnTo>
                    <a:pt x="44689" y="152758"/>
                  </a:lnTo>
                  <a:lnTo>
                    <a:pt x="44252" y="152496"/>
                  </a:lnTo>
                  <a:lnTo>
                    <a:pt x="43815" y="152221"/>
                  </a:lnTo>
                  <a:lnTo>
                    <a:pt x="43366" y="151972"/>
                  </a:lnTo>
                  <a:lnTo>
                    <a:pt x="42904" y="151710"/>
                  </a:lnTo>
                  <a:lnTo>
                    <a:pt x="41956" y="151211"/>
                  </a:lnTo>
                  <a:lnTo>
                    <a:pt x="40982" y="150724"/>
                  </a:lnTo>
                  <a:lnTo>
                    <a:pt x="39984" y="150250"/>
                  </a:lnTo>
                  <a:lnTo>
                    <a:pt x="38948" y="149788"/>
                  </a:lnTo>
                  <a:lnTo>
                    <a:pt x="37887" y="149326"/>
                  </a:lnTo>
                  <a:lnTo>
                    <a:pt x="36814" y="148890"/>
                  </a:lnTo>
                  <a:lnTo>
                    <a:pt x="35716" y="148453"/>
                  </a:lnTo>
                  <a:lnTo>
                    <a:pt x="34605" y="148028"/>
                  </a:lnTo>
                  <a:lnTo>
                    <a:pt x="33470" y="147617"/>
                  </a:lnTo>
                  <a:lnTo>
                    <a:pt x="32334" y="147205"/>
                  </a:lnTo>
                  <a:lnTo>
                    <a:pt x="31186" y="146793"/>
                  </a:lnTo>
                  <a:lnTo>
                    <a:pt x="28865" y="145994"/>
                  </a:lnTo>
                  <a:lnTo>
                    <a:pt x="26531" y="145208"/>
                  </a:lnTo>
                  <a:lnTo>
                    <a:pt x="24460" y="144509"/>
                  </a:lnTo>
                  <a:lnTo>
                    <a:pt x="22388" y="143798"/>
                  </a:lnTo>
                  <a:lnTo>
                    <a:pt x="20342" y="143074"/>
                  </a:lnTo>
                  <a:lnTo>
                    <a:pt x="19343" y="142712"/>
                  </a:lnTo>
                  <a:lnTo>
                    <a:pt x="18345" y="142338"/>
                  </a:lnTo>
                  <a:lnTo>
                    <a:pt x="17372" y="141964"/>
                  </a:lnTo>
                  <a:lnTo>
                    <a:pt x="16411" y="141589"/>
                  </a:lnTo>
                  <a:lnTo>
                    <a:pt x="15462" y="141202"/>
                  </a:lnTo>
                  <a:lnTo>
                    <a:pt x="14539" y="140816"/>
                  </a:lnTo>
                  <a:lnTo>
                    <a:pt x="13641" y="140416"/>
                  </a:lnTo>
                  <a:lnTo>
                    <a:pt x="12779" y="140017"/>
                  </a:lnTo>
                  <a:lnTo>
                    <a:pt x="11931" y="139605"/>
                  </a:lnTo>
                  <a:lnTo>
                    <a:pt x="11120" y="139181"/>
                  </a:lnTo>
                  <a:lnTo>
                    <a:pt x="10346" y="138756"/>
                  </a:lnTo>
                  <a:lnTo>
                    <a:pt x="9597" y="138320"/>
                  </a:lnTo>
                  <a:lnTo>
                    <a:pt x="8886" y="137870"/>
                  </a:lnTo>
                  <a:lnTo>
                    <a:pt x="8549" y="137646"/>
                  </a:lnTo>
                  <a:lnTo>
                    <a:pt x="8225" y="137409"/>
                  </a:lnTo>
                  <a:lnTo>
                    <a:pt x="7900" y="137184"/>
                  </a:lnTo>
                  <a:lnTo>
                    <a:pt x="7588" y="136947"/>
                  </a:lnTo>
                  <a:lnTo>
                    <a:pt x="7289" y="136710"/>
                  </a:lnTo>
                  <a:lnTo>
                    <a:pt x="7002" y="136473"/>
                  </a:lnTo>
                  <a:lnTo>
                    <a:pt x="6727" y="136223"/>
                  </a:lnTo>
                  <a:lnTo>
                    <a:pt x="6465" y="135974"/>
                  </a:lnTo>
                  <a:lnTo>
                    <a:pt x="6215" y="135724"/>
                  </a:lnTo>
                  <a:lnTo>
                    <a:pt x="5978" y="135474"/>
                  </a:lnTo>
                  <a:lnTo>
                    <a:pt x="5741" y="135225"/>
                  </a:lnTo>
                  <a:lnTo>
                    <a:pt x="5529" y="134963"/>
                  </a:lnTo>
                  <a:lnTo>
                    <a:pt x="5329" y="134701"/>
                  </a:lnTo>
                  <a:lnTo>
                    <a:pt x="5142" y="134439"/>
                  </a:lnTo>
                  <a:lnTo>
                    <a:pt x="4968" y="134177"/>
                  </a:lnTo>
                  <a:lnTo>
                    <a:pt x="4805" y="133902"/>
                  </a:lnTo>
                  <a:lnTo>
                    <a:pt x="4656" y="133628"/>
                  </a:lnTo>
                  <a:lnTo>
                    <a:pt x="4531" y="133341"/>
                  </a:lnTo>
                  <a:lnTo>
                    <a:pt x="4406" y="133066"/>
                  </a:lnTo>
                  <a:lnTo>
                    <a:pt x="4306" y="132779"/>
                  </a:lnTo>
                  <a:lnTo>
                    <a:pt x="4219" y="132492"/>
                  </a:lnTo>
                  <a:lnTo>
                    <a:pt x="4144" y="132192"/>
                  </a:lnTo>
                  <a:lnTo>
                    <a:pt x="4082" y="131905"/>
                  </a:lnTo>
                  <a:lnTo>
                    <a:pt x="4044" y="131606"/>
                  </a:lnTo>
                  <a:lnTo>
                    <a:pt x="4019" y="131294"/>
                  </a:lnTo>
                  <a:lnTo>
                    <a:pt x="4007" y="130982"/>
                  </a:lnTo>
                  <a:lnTo>
                    <a:pt x="4019" y="130682"/>
                  </a:lnTo>
                  <a:lnTo>
                    <a:pt x="4044" y="130370"/>
                  </a:lnTo>
                  <a:lnTo>
                    <a:pt x="4082" y="130071"/>
                  </a:lnTo>
                  <a:lnTo>
                    <a:pt x="4144" y="129771"/>
                  </a:lnTo>
                  <a:lnTo>
                    <a:pt x="4219" y="129484"/>
                  </a:lnTo>
                  <a:lnTo>
                    <a:pt x="4306" y="129197"/>
                  </a:lnTo>
                  <a:lnTo>
                    <a:pt x="4406" y="128910"/>
                  </a:lnTo>
                  <a:lnTo>
                    <a:pt x="4531" y="128623"/>
                  </a:lnTo>
                  <a:lnTo>
                    <a:pt x="4656" y="128349"/>
                  </a:lnTo>
                  <a:lnTo>
                    <a:pt x="4805" y="128074"/>
                  </a:lnTo>
                  <a:lnTo>
                    <a:pt x="4968" y="127800"/>
                  </a:lnTo>
                  <a:lnTo>
                    <a:pt x="5142" y="127538"/>
                  </a:lnTo>
                  <a:lnTo>
                    <a:pt x="5329" y="127276"/>
                  </a:lnTo>
                  <a:lnTo>
                    <a:pt x="5529" y="127014"/>
                  </a:lnTo>
                  <a:lnTo>
                    <a:pt x="5741" y="126752"/>
                  </a:lnTo>
                  <a:lnTo>
                    <a:pt x="5978" y="126489"/>
                  </a:lnTo>
                  <a:lnTo>
                    <a:pt x="6215" y="126240"/>
                  </a:lnTo>
                  <a:lnTo>
                    <a:pt x="6465" y="125990"/>
                  </a:lnTo>
                  <a:lnTo>
                    <a:pt x="6727" y="125753"/>
                  </a:lnTo>
                  <a:lnTo>
                    <a:pt x="7002" y="125504"/>
                  </a:lnTo>
                  <a:lnTo>
                    <a:pt x="7289" y="125266"/>
                  </a:lnTo>
                  <a:lnTo>
                    <a:pt x="7588" y="125029"/>
                  </a:lnTo>
                  <a:lnTo>
                    <a:pt x="7900" y="124792"/>
                  </a:lnTo>
                  <a:lnTo>
                    <a:pt x="8225" y="124555"/>
                  </a:lnTo>
                  <a:lnTo>
                    <a:pt x="8549" y="124331"/>
                  </a:lnTo>
                  <a:lnTo>
                    <a:pt x="8886" y="124106"/>
                  </a:lnTo>
                  <a:lnTo>
                    <a:pt x="9597" y="123657"/>
                  </a:lnTo>
                  <a:lnTo>
                    <a:pt x="10346" y="123220"/>
                  </a:lnTo>
                  <a:lnTo>
                    <a:pt x="11120" y="122796"/>
                  </a:lnTo>
                  <a:lnTo>
                    <a:pt x="11931" y="122371"/>
                  </a:lnTo>
                  <a:lnTo>
                    <a:pt x="12779" y="121960"/>
                  </a:lnTo>
                  <a:lnTo>
                    <a:pt x="13653" y="121560"/>
                  </a:lnTo>
                  <a:lnTo>
                    <a:pt x="14539" y="121161"/>
                  </a:lnTo>
                  <a:lnTo>
                    <a:pt x="15462" y="120762"/>
                  </a:lnTo>
                  <a:lnTo>
                    <a:pt x="16411" y="120387"/>
                  </a:lnTo>
                  <a:lnTo>
                    <a:pt x="17372" y="120000"/>
                  </a:lnTo>
                  <a:lnTo>
                    <a:pt x="18345" y="119626"/>
                  </a:lnTo>
                  <a:lnTo>
                    <a:pt x="19343" y="119264"/>
                  </a:lnTo>
                  <a:lnTo>
                    <a:pt x="20342" y="118890"/>
                  </a:lnTo>
                  <a:lnTo>
                    <a:pt x="22388" y="118178"/>
                  </a:lnTo>
                  <a:lnTo>
                    <a:pt x="24460" y="117467"/>
                  </a:lnTo>
                  <a:lnTo>
                    <a:pt x="26531" y="116756"/>
                  </a:lnTo>
                  <a:lnTo>
                    <a:pt x="28865" y="115970"/>
                  </a:lnTo>
                  <a:lnTo>
                    <a:pt x="31186" y="115171"/>
                  </a:lnTo>
                  <a:lnTo>
                    <a:pt x="32334" y="114772"/>
                  </a:lnTo>
                  <a:lnTo>
                    <a:pt x="33470" y="114360"/>
                  </a:lnTo>
                  <a:lnTo>
                    <a:pt x="34605" y="113935"/>
                  </a:lnTo>
                  <a:lnTo>
                    <a:pt x="35716" y="113511"/>
                  </a:lnTo>
                  <a:lnTo>
                    <a:pt x="36814" y="113074"/>
                  </a:lnTo>
                  <a:lnTo>
                    <a:pt x="37887" y="112638"/>
                  </a:lnTo>
                  <a:lnTo>
                    <a:pt x="38948" y="112188"/>
                  </a:lnTo>
                  <a:lnTo>
                    <a:pt x="39984" y="111727"/>
                  </a:lnTo>
                  <a:lnTo>
                    <a:pt x="40982" y="111252"/>
                  </a:lnTo>
                  <a:lnTo>
                    <a:pt x="41956" y="110753"/>
                  </a:lnTo>
                  <a:lnTo>
                    <a:pt x="42904" y="110254"/>
                  </a:lnTo>
                  <a:lnTo>
                    <a:pt x="43366" y="110004"/>
                  </a:lnTo>
                  <a:lnTo>
                    <a:pt x="43815" y="109742"/>
                  </a:lnTo>
                  <a:lnTo>
                    <a:pt x="44252" y="109480"/>
                  </a:lnTo>
                  <a:lnTo>
                    <a:pt x="44689" y="109206"/>
                  </a:lnTo>
                  <a:lnTo>
                    <a:pt x="45113" y="108931"/>
                  </a:lnTo>
                  <a:lnTo>
                    <a:pt x="45525" y="108657"/>
                  </a:lnTo>
                  <a:lnTo>
                    <a:pt x="45924" y="108382"/>
                  </a:lnTo>
                  <a:lnTo>
                    <a:pt x="46323" y="108095"/>
                  </a:lnTo>
                  <a:lnTo>
                    <a:pt x="46698" y="107808"/>
                  </a:lnTo>
                  <a:lnTo>
                    <a:pt x="47072" y="107509"/>
                  </a:lnTo>
                  <a:lnTo>
                    <a:pt x="47421" y="107209"/>
                  </a:lnTo>
                  <a:lnTo>
                    <a:pt x="47771" y="106910"/>
                  </a:lnTo>
                  <a:lnTo>
                    <a:pt x="48108" y="106598"/>
                  </a:lnTo>
                  <a:lnTo>
                    <a:pt x="48432" y="106286"/>
                  </a:lnTo>
                  <a:lnTo>
                    <a:pt x="48732" y="105961"/>
                  </a:lnTo>
                  <a:lnTo>
                    <a:pt x="49031" y="105637"/>
                  </a:lnTo>
                  <a:lnTo>
                    <a:pt x="49318" y="105312"/>
                  </a:lnTo>
                  <a:lnTo>
                    <a:pt x="49580" y="104975"/>
                  </a:lnTo>
                  <a:lnTo>
                    <a:pt x="49842" y="104626"/>
                  </a:lnTo>
                  <a:lnTo>
                    <a:pt x="50079" y="104277"/>
                  </a:lnTo>
                  <a:lnTo>
                    <a:pt x="50304" y="103927"/>
                  </a:lnTo>
                  <a:lnTo>
                    <a:pt x="50516" y="103565"/>
                  </a:lnTo>
                  <a:lnTo>
                    <a:pt x="50716" y="103203"/>
                  </a:lnTo>
                  <a:lnTo>
                    <a:pt x="50891" y="102829"/>
                  </a:lnTo>
                  <a:lnTo>
                    <a:pt x="51065" y="102455"/>
                  </a:lnTo>
                  <a:lnTo>
                    <a:pt x="51203" y="102068"/>
                  </a:lnTo>
                  <a:lnTo>
                    <a:pt x="51340" y="101681"/>
                  </a:lnTo>
                  <a:lnTo>
                    <a:pt x="51452" y="101282"/>
                  </a:lnTo>
                  <a:lnTo>
                    <a:pt x="51552" y="100870"/>
                  </a:lnTo>
                  <a:lnTo>
                    <a:pt x="51639" y="100458"/>
                  </a:lnTo>
                  <a:lnTo>
                    <a:pt x="51702" y="100034"/>
                  </a:lnTo>
                  <a:lnTo>
                    <a:pt x="51752" y="99609"/>
                  </a:lnTo>
                  <a:lnTo>
                    <a:pt x="51777" y="99173"/>
                  </a:lnTo>
                  <a:lnTo>
                    <a:pt x="51789" y="98736"/>
                  </a:lnTo>
                  <a:lnTo>
                    <a:pt x="51777" y="98299"/>
                  </a:lnTo>
                  <a:lnTo>
                    <a:pt x="51752" y="97862"/>
                  </a:lnTo>
                  <a:lnTo>
                    <a:pt x="51702" y="97438"/>
                  </a:lnTo>
                  <a:lnTo>
                    <a:pt x="51639" y="97014"/>
                  </a:lnTo>
                  <a:lnTo>
                    <a:pt x="51552" y="96602"/>
                  </a:lnTo>
                  <a:lnTo>
                    <a:pt x="51452" y="96203"/>
                  </a:lnTo>
                  <a:lnTo>
                    <a:pt x="51340" y="95803"/>
                  </a:lnTo>
                  <a:lnTo>
                    <a:pt x="51203" y="95404"/>
                  </a:lnTo>
                  <a:lnTo>
                    <a:pt x="51065" y="95017"/>
                  </a:lnTo>
                  <a:lnTo>
                    <a:pt x="50891" y="94643"/>
                  </a:lnTo>
                  <a:lnTo>
                    <a:pt x="50716" y="94268"/>
                  </a:lnTo>
                  <a:lnTo>
                    <a:pt x="50516" y="93906"/>
                  </a:lnTo>
                  <a:lnTo>
                    <a:pt x="50304" y="93544"/>
                  </a:lnTo>
                  <a:lnTo>
                    <a:pt x="50079" y="93195"/>
                  </a:lnTo>
                  <a:lnTo>
                    <a:pt x="49842" y="92846"/>
                  </a:lnTo>
                  <a:lnTo>
                    <a:pt x="49580" y="92509"/>
                  </a:lnTo>
                  <a:lnTo>
                    <a:pt x="49318" y="92172"/>
                  </a:lnTo>
                  <a:lnTo>
                    <a:pt x="49031" y="91835"/>
                  </a:lnTo>
                  <a:lnTo>
                    <a:pt x="48732" y="91510"/>
                  </a:lnTo>
                  <a:lnTo>
                    <a:pt x="48432" y="91198"/>
                  </a:lnTo>
                  <a:lnTo>
                    <a:pt x="48108" y="90874"/>
                  </a:lnTo>
                  <a:lnTo>
                    <a:pt x="47771" y="90574"/>
                  </a:lnTo>
                  <a:lnTo>
                    <a:pt x="47421" y="90262"/>
                  </a:lnTo>
                  <a:lnTo>
                    <a:pt x="47072" y="89963"/>
                  </a:lnTo>
                  <a:lnTo>
                    <a:pt x="46698" y="89676"/>
                  </a:lnTo>
                  <a:lnTo>
                    <a:pt x="46323" y="89389"/>
                  </a:lnTo>
                  <a:lnTo>
                    <a:pt x="45924" y="89102"/>
                  </a:lnTo>
                  <a:lnTo>
                    <a:pt x="45525" y="88815"/>
                  </a:lnTo>
                  <a:lnTo>
                    <a:pt x="45113" y="88540"/>
                  </a:lnTo>
                  <a:lnTo>
                    <a:pt x="44689" y="88266"/>
                  </a:lnTo>
                  <a:lnTo>
                    <a:pt x="44252" y="88004"/>
                  </a:lnTo>
                  <a:lnTo>
                    <a:pt x="43815" y="87742"/>
                  </a:lnTo>
                  <a:lnTo>
                    <a:pt x="43366" y="87480"/>
                  </a:lnTo>
                  <a:lnTo>
                    <a:pt x="42904" y="87218"/>
                  </a:lnTo>
                  <a:lnTo>
                    <a:pt x="41956" y="86718"/>
                  </a:lnTo>
                  <a:lnTo>
                    <a:pt x="40982" y="86232"/>
                  </a:lnTo>
                  <a:lnTo>
                    <a:pt x="39984" y="85757"/>
                  </a:lnTo>
                  <a:lnTo>
                    <a:pt x="38948" y="85296"/>
                  </a:lnTo>
                  <a:lnTo>
                    <a:pt x="37887" y="84846"/>
                  </a:lnTo>
                  <a:lnTo>
                    <a:pt x="36814" y="84397"/>
                  </a:lnTo>
                  <a:lnTo>
                    <a:pt x="35716" y="83960"/>
                  </a:lnTo>
                  <a:lnTo>
                    <a:pt x="34605" y="83536"/>
                  </a:lnTo>
                  <a:lnTo>
                    <a:pt x="33470" y="83124"/>
                  </a:lnTo>
                  <a:lnTo>
                    <a:pt x="32334" y="82713"/>
                  </a:lnTo>
                  <a:lnTo>
                    <a:pt x="31186" y="82301"/>
                  </a:lnTo>
                  <a:lnTo>
                    <a:pt x="28865" y="81502"/>
                  </a:lnTo>
                  <a:lnTo>
                    <a:pt x="26531" y="80716"/>
                  </a:lnTo>
                  <a:lnTo>
                    <a:pt x="24460" y="80017"/>
                  </a:lnTo>
                  <a:lnTo>
                    <a:pt x="22388" y="79306"/>
                  </a:lnTo>
                  <a:lnTo>
                    <a:pt x="20342" y="78582"/>
                  </a:lnTo>
                  <a:lnTo>
                    <a:pt x="19343" y="78220"/>
                  </a:lnTo>
                  <a:lnTo>
                    <a:pt x="18345" y="77858"/>
                  </a:lnTo>
                  <a:lnTo>
                    <a:pt x="17372" y="77484"/>
                  </a:lnTo>
                  <a:lnTo>
                    <a:pt x="16411" y="77097"/>
                  </a:lnTo>
                  <a:lnTo>
                    <a:pt x="15462" y="76710"/>
                  </a:lnTo>
                  <a:lnTo>
                    <a:pt x="14539" y="76323"/>
                  </a:lnTo>
                  <a:lnTo>
                    <a:pt x="13653" y="75924"/>
                  </a:lnTo>
                  <a:lnTo>
                    <a:pt x="12779" y="75525"/>
                  </a:lnTo>
                  <a:lnTo>
                    <a:pt x="11931" y="75113"/>
                  </a:lnTo>
                  <a:lnTo>
                    <a:pt x="11120" y="74688"/>
                  </a:lnTo>
                  <a:lnTo>
                    <a:pt x="10346" y="74264"/>
                  </a:lnTo>
                  <a:lnTo>
                    <a:pt x="9597" y="73827"/>
                  </a:lnTo>
                  <a:lnTo>
                    <a:pt x="8886" y="73378"/>
                  </a:lnTo>
                  <a:lnTo>
                    <a:pt x="8549" y="73154"/>
                  </a:lnTo>
                  <a:lnTo>
                    <a:pt x="8225" y="72916"/>
                  </a:lnTo>
                  <a:lnTo>
                    <a:pt x="7900" y="72692"/>
                  </a:lnTo>
                  <a:lnTo>
                    <a:pt x="7588" y="72455"/>
                  </a:lnTo>
                  <a:lnTo>
                    <a:pt x="7289" y="72218"/>
                  </a:lnTo>
                  <a:lnTo>
                    <a:pt x="7002" y="71980"/>
                  </a:lnTo>
                  <a:lnTo>
                    <a:pt x="6727" y="71731"/>
                  </a:lnTo>
                  <a:lnTo>
                    <a:pt x="6465" y="71494"/>
                  </a:lnTo>
                  <a:lnTo>
                    <a:pt x="6215" y="71244"/>
                  </a:lnTo>
                  <a:lnTo>
                    <a:pt x="5978" y="70982"/>
                  </a:lnTo>
                  <a:lnTo>
                    <a:pt x="5754" y="70733"/>
                  </a:lnTo>
                  <a:lnTo>
                    <a:pt x="5529" y="70471"/>
                  </a:lnTo>
                  <a:lnTo>
                    <a:pt x="5329" y="70208"/>
                  </a:lnTo>
                  <a:lnTo>
                    <a:pt x="5142" y="69946"/>
                  </a:lnTo>
                  <a:lnTo>
                    <a:pt x="4968" y="69684"/>
                  </a:lnTo>
                  <a:lnTo>
                    <a:pt x="4805" y="69410"/>
                  </a:lnTo>
                  <a:lnTo>
                    <a:pt x="4656" y="69135"/>
                  </a:lnTo>
                  <a:lnTo>
                    <a:pt x="4531" y="68861"/>
                  </a:lnTo>
                  <a:lnTo>
                    <a:pt x="4406" y="68574"/>
                  </a:lnTo>
                  <a:lnTo>
                    <a:pt x="4306" y="68287"/>
                  </a:lnTo>
                  <a:lnTo>
                    <a:pt x="4219" y="68000"/>
                  </a:lnTo>
                  <a:lnTo>
                    <a:pt x="4144" y="67713"/>
                  </a:lnTo>
                  <a:lnTo>
                    <a:pt x="4082" y="67413"/>
                  </a:lnTo>
                  <a:lnTo>
                    <a:pt x="4044" y="67114"/>
                  </a:lnTo>
                  <a:lnTo>
                    <a:pt x="4019" y="66802"/>
                  </a:lnTo>
                  <a:lnTo>
                    <a:pt x="4007" y="66502"/>
                  </a:lnTo>
                  <a:lnTo>
                    <a:pt x="4019" y="66190"/>
                  </a:lnTo>
                  <a:lnTo>
                    <a:pt x="4044" y="65891"/>
                  </a:lnTo>
                  <a:lnTo>
                    <a:pt x="4082" y="65579"/>
                  </a:lnTo>
                  <a:lnTo>
                    <a:pt x="4144" y="65292"/>
                  </a:lnTo>
                  <a:lnTo>
                    <a:pt x="4219" y="64992"/>
                  </a:lnTo>
                  <a:lnTo>
                    <a:pt x="4306" y="64705"/>
                  </a:lnTo>
                  <a:lnTo>
                    <a:pt x="4406" y="64418"/>
                  </a:lnTo>
                  <a:lnTo>
                    <a:pt x="4531" y="64144"/>
                  </a:lnTo>
                  <a:lnTo>
                    <a:pt x="4656" y="63857"/>
                  </a:lnTo>
                  <a:lnTo>
                    <a:pt x="4805" y="63582"/>
                  </a:lnTo>
                  <a:lnTo>
                    <a:pt x="4968" y="63307"/>
                  </a:lnTo>
                  <a:lnTo>
                    <a:pt x="5142" y="63045"/>
                  </a:lnTo>
                  <a:lnTo>
                    <a:pt x="5329" y="62783"/>
                  </a:lnTo>
                  <a:lnTo>
                    <a:pt x="5529" y="62521"/>
                  </a:lnTo>
                  <a:lnTo>
                    <a:pt x="5741" y="62259"/>
                  </a:lnTo>
                  <a:lnTo>
                    <a:pt x="5978" y="62010"/>
                  </a:lnTo>
                  <a:lnTo>
                    <a:pt x="6215" y="61760"/>
                  </a:lnTo>
                  <a:lnTo>
                    <a:pt x="6465" y="61510"/>
                  </a:lnTo>
                  <a:lnTo>
                    <a:pt x="6727" y="61261"/>
                  </a:lnTo>
                  <a:lnTo>
                    <a:pt x="7002" y="61011"/>
                  </a:lnTo>
                  <a:lnTo>
                    <a:pt x="7289" y="60774"/>
                  </a:lnTo>
                  <a:lnTo>
                    <a:pt x="7588" y="60537"/>
                  </a:lnTo>
                  <a:lnTo>
                    <a:pt x="7900" y="60300"/>
                  </a:lnTo>
                  <a:lnTo>
                    <a:pt x="8225" y="60075"/>
                  </a:lnTo>
                  <a:lnTo>
                    <a:pt x="8549" y="59838"/>
                  </a:lnTo>
                  <a:lnTo>
                    <a:pt x="8886" y="59614"/>
                  </a:lnTo>
                  <a:lnTo>
                    <a:pt x="9597" y="59164"/>
                  </a:lnTo>
                  <a:lnTo>
                    <a:pt x="10346" y="58728"/>
                  </a:lnTo>
                  <a:lnTo>
                    <a:pt x="11120" y="58303"/>
                  </a:lnTo>
                  <a:lnTo>
                    <a:pt x="11931" y="57879"/>
                  </a:lnTo>
                  <a:lnTo>
                    <a:pt x="12779" y="57467"/>
                  </a:lnTo>
                  <a:lnTo>
                    <a:pt x="13641" y="57068"/>
                  </a:lnTo>
                  <a:lnTo>
                    <a:pt x="14539" y="56669"/>
                  </a:lnTo>
                  <a:lnTo>
                    <a:pt x="15462" y="56282"/>
                  </a:lnTo>
                  <a:lnTo>
                    <a:pt x="16411" y="55895"/>
                  </a:lnTo>
                  <a:lnTo>
                    <a:pt x="17372" y="55520"/>
                  </a:lnTo>
                  <a:lnTo>
                    <a:pt x="18345" y="55146"/>
                  </a:lnTo>
                  <a:lnTo>
                    <a:pt x="19343" y="54772"/>
                  </a:lnTo>
                  <a:lnTo>
                    <a:pt x="20342" y="54410"/>
                  </a:lnTo>
                  <a:lnTo>
                    <a:pt x="22388" y="53686"/>
                  </a:lnTo>
                  <a:lnTo>
                    <a:pt x="24460" y="52975"/>
                  </a:lnTo>
                  <a:lnTo>
                    <a:pt x="26531" y="52276"/>
                  </a:lnTo>
                  <a:lnTo>
                    <a:pt x="28865" y="51477"/>
                  </a:lnTo>
                  <a:lnTo>
                    <a:pt x="31186" y="50679"/>
                  </a:lnTo>
                  <a:lnTo>
                    <a:pt x="32334" y="50279"/>
                  </a:lnTo>
                  <a:lnTo>
                    <a:pt x="33470" y="49867"/>
                  </a:lnTo>
                  <a:lnTo>
                    <a:pt x="34605" y="49456"/>
                  </a:lnTo>
                  <a:lnTo>
                    <a:pt x="35716" y="49019"/>
                  </a:lnTo>
                  <a:lnTo>
                    <a:pt x="36814" y="48595"/>
                  </a:lnTo>
                  <a:lnTo>
                    <a:pt x="37887" y="48145"/>
                  </a:lnTo>
                  <a:lnTo>
                    <a:pt x="38948" y="47696"/>
                  </a:lnTo>
                  <a:lnTo>
                    <a:pt x="39984" y="47234"/>
                  </a:lnTo>
                  <a:lnTo>
                    <a:pt x="40982" y="46760"/>
                  </a:lnTo>
                  <a:lnTo>
                    <a:pt x="41956" y="46273"/>
                  </a:lnTo>
                  <a:lnTo>
                    <a:pt x="42904" y="45774"/>
                  </a:lnTo>
                  <a:lnTo>
                    <a:pt x="43366" y="45512"/>
                  </a:lnTo>
                  <a:lnTo>
                    <a:pt x="43815" y="45250"/>
                  </a:lnTo>
                  <a:lnTo>
                    <a:pt x="44252" y="44988"/>
                  </a:lnTo>
                  <a:lnTo>
                    <a:pt x="44689" y="44726"/>
                  </a:lnTo>
                  <a:lnTo>
                    <a:pt x="45113" y="44451"/>
                  </a:lnTo>
                  <a:lnTo>
                    <a:pt x="45525" y="44177"/>
                  </a:lnTo>
                  <a:lnTo>
                    <a:pt x="45924" y="43890"/>
                  </a:lnTo>
                  <a:lnTo>
                    <a:pt x="46323" y="43603"/>
                  </a:lnTo>
                  <a:lnTo>
                    <a:pt x="46698" y="43316"/>
                  </a:lnTo>
                  <a:lnTo>
                    <a:pt x="47072" y="43016"/>
                  </a:lnTo>
                  <a:lnTo>
                    <a:pt x="47421" y="42729"/>
                  </a:lnTo>
                  <a:lnTo>
                    <a:pt x="47771" y="42417"/>
                  </a:lnTo>
                  <a:lnTo>
                    <a:pt x="48108" y="42105"/>
                  </a:lnTo>
                  <a:lnTo>
                    <a:pt x="48432" y="41793"/>
                  </a:lnTo>
                  <a:lnTo>
                    <a:pt x="48732" y="41481"/>
                  </a:lnTo>
                  <a:lnTo>
                    <a:pt x="49031" y="41157"/>
                  </a:lnTo>
                  <a:lnTo>
                    <a:pt x="49318" y="40820"/>
                  </a:lnTo>
                  <a:lnTo>
                    <a:pt x="49580" y="40483"/>
                  </a:lnTo>
                  <a:lnTo>
                    <a:pt x="49842" y="40146"/>
                  </a:lnTo>
                  <a:lnTo>
                    <a:pt x="50079" y="39797"/>
                  </a:lnTo>
                  <a:lnTo>
                    <a:pt x="50304" y="39447"/>
                  </a:lnTo>
                  <a:lnTo>
                    <a:pt x="50516" y="39085"/>
                  </a:lnTo>
                  <a:lnTo>
                    <a:pt x="50716" y="38711"/>
                  </a:lnTo>
                  <a:lnTo>
                    <a:pt x="50891" y="38349"/>
                  </a:lnTo>
                  <a:lnTo>
                    <a:pt x="51065" y="37962"/>
                  </a:lnTo>
                  <a:lnTo>
                    <a:pt x="51203" y="37575"/>
                  </a:lnTo>
                  <a:lnTo>
                    <a:pt x="51340" y="37189"/>
                  </a:lnTo>
                  <a:lnTo>
                    <a:pt x="51452" y="36789"/>
                  </a:lnTo>
                  <a:lnTo>
                    <a:pt x="51552" y="36390"/>
                  </a:lnTo>
                  <a:lnTo>
                    <a:pt x="51639" y="35966"/>
                  </a:lnTo>
                  <a:lnTo>
                    <a:pt x="51702" y="35554"/>
                  </a:lnTo>
                  <a:lnTo>
                    <a:pt x="51752" y="35130"/>
                  </a:lnTo>
                  <a:lnTo>
                    <a:pt x="51777" y="34693"/>
                  </a:lnTo>
                  <a:lnTo>
                    <a:pt x="51789" y="34244"/>
                  </a:lnTo>
                  <a:lnTo>
                    <a:pt x="51777" y="33807"/>
                  </a:lnTo>
                  <a:lnTo>
                    <a:pt x="51752" y="33370"/>
                  </a:lnTo>
                  <a:lnTo>
                    <a:pt x="51702" y="32946"/>
                  </a:lnTo>
                  <a:lnTo>
                    <a:pt x="51639" y="32534"/>
                  </a:lnTo>
                  <a:lnTo>
                    <a:pt x="51552" y="32110"/>
                  </a:lnTo>
                  <a:lnTo>
                    <a:pt x="51452" y="31710"/>
                  </a:lnTo>
                  <a:lnTo>
                    <a:pt x="51340" y="31311"/>
                  </a:lnTo>
                  <a:lnTo>
                    <a:pt x="51203" y="30924"/>
                  </a:lnTo>
                  <a:lnTo>
                    <a:pt x="51065" y="30537"/>
                  </a:lnTo>
                  <a:lnTo>
                    <a:pt x="50891" y="30150"/>
                  </a:lnTo>
                  <a:lnTo>
                    <a:pt x="50716" y="29788"/>
                  </a:lnTo>
                  <a:lnTo>
                    <a:pt x="50516" y="29414"/>
                  </a:lnTo>
                  <a:lnTo>
                    <a:pt x="50304" y="29065"/>
                  </a:lnTo>
                  <a:lnTo>
                    <a:pt x="50079" y="28703"/>
                  </a:lnTo>
                  <a:lnTo>
                    <a:pt x="49842" y="28353"/>
                  </a:lnTo>
                  <a:lnTo>
                    <a:pt x="49580" y="28016"/>
                  </a:lnTo>
                  <a:lnTo>
                    <a:pt x="49318" y="27679"/>
                  </a:lnTo>
                  <a:lnTo>
                    <a:pt x="49031" y="27355"/>
                  </a:lnTo>
                  <a:lnTo>
                    <a:pt x="48732" y="27031"/>
                  </a:lnTo>
                  <a:lnTo>
                    <a:pt x="48432" y="26706"/>
                  </a:lnTo>
                  <a:lnTo>
                    <a:pt x="48108" y="26394"/>
                  </a:lnTo>
                  <a:lnTo>
                    <a:pt x="47771" y="26082"/>
                  </a:lnTo>
                  <a:lnTo>
                    <a:pt x="47421" y="25783"/>
                  </a:lnTo>
                  <a:lnTo>
                    <a:pt x="47072" y="25483"/>
                  </a:lnTo>
                  <a:lnTo>
                    <a:pt x="46698" y="25184"/>
                  </a:lnTo>
                  <a:lnTo>
                    <a:pt x="46323" y="24897"/>
                  </a:lnTo>
                  <a:lnTo>
                    <a:pt x="45924" y="24610"/>
                  </a:lnTo>
                  <a:lnTo>
                    <a:pt x="45525" y="24323"/>
                  </a:lnTo>
                  <a:lnTo>
                    <a:pt x="45113" y="24048"/>
                  </a:lnTo>
                  <a:lnTo>
                    <a:pt x="44689" y="23786"/>
                  </a:lnTo>
                  <a:lnTo>
                    <a:pt x="44252" y="23511"/>
                  </a:lnTo>
                  <a:lnTo>
                    <a:pt x="43815" y="23249"/>
                  </a:lnTo>
                  <a:lnTo>
                    <a:pt x="43366" y="22987"/>
                  </a:lnTo>
                  <a:lnTo>
                    <a:pt x="42904" y="22738"/>
                  </a:lnTo>
                  <a:lnTo>
                    <a:pt x="41956" y="22226"/>
                  </a:lnTo>
                  <a:lnTo>
                    <a:pt x="40982" y="21739"/>
                  </a:lnTo>
                  <a:lnTo>
                    <a:pt x="39984" y="21265"/>
                  </a:lnTo>
                  <a:lnTo>
                    <a:pt x="38948" y="20803"/>
                  </a:lnTo>
                  <a:lnTo>
                    <a:pt x="37887" y="20354"/>
                  </a:lnTo>
                  <a:lnTo>
                    <a:pt x="36814" y="19905"/>
                  </a:lnTo>
                  <a:lnTo>
                    <a:pt x="35716" y="19481"/>
                  </a:lnTo>
                  <a:lnTo>
                    <a:pt x="34605" y="19056"/>
                  </a:lnTo>
                  <a:lnTo>
                    <a:pt x="33470" y="18632"/>
                  </a:lnTo>
                  <a:lnTo>
                    <a:pt x="32334" y="18220"/>
                  </a:lnTo>
                  <a:lnTo>
                    <a:pt x="31186" y="17821"/>
                  </a:lnTo>
                  <a:lnTo>
                    <a:pt x="28865" y="17022"/>
                  </a:lnTo>
                  <a:lnTo>
                    <a:pt x="26531" y="16224"/>
                  </a:lnTo>
                  <a:lnTo>
                    <a:pt x="24460" y="15525"/>
                  </a:lnTo>
                  <a:lnTo>
                    <a:pt x="22388" y="14813"/>
                  </a:lnTo>
                  <a:lnTo>
                    <a:pt x="20342" y="14102"/>
                  </a:lnTo>
                  <a:lnTo>
                    <a:pt x="19343" y="13728"/>
                  </a:lnTo>
                  <a:lnTo>
                    <a:pt x="18345" y="13366"/>
                  </a:lnTo>
                  <a:lnTo>
                    <a:pt x="17372" y="12992"/>
                  </a:lnTo>
                  <a:lnTo>
                    <a:pt x="16411" y="12605"/>
                  </a:lnTo>
                  <a:lnTo>
                    <a:pt x="15462" y="12218"/>
                  </a:lnTo>
                  <a:lnTo>
                    <a:pt x="14539" y="11831"/>
                  </a:lnTo>
                  <a:lnTo>
                    <a:pt x="13653" y="11432"/>
                  </a:lnTo>
                  <a:lnTo>
                    <a:pt x="12779" y="11032"/>
                  </a:lnTo>
                  <a:lnTo>
                    <a:pt x="11931" y="10620"/>
                  </a:lnTo>
                  <a:lnTo>
                    <a:pt x="11120" y="10196"/>
                  </a:lnTo>
                  <a:lnTo>
                    <a:pt x="10346" y="9772"/>
                  </a:lnTo>
                  <a:lnTo>
                    <a:pt x="9597" y="9335"/>
                  </a:lnTo>
                  <a:lnTo>
                    <a:pt x="8886" y="8886"/>
                  </a:lnTo>
                  <a:lnTo>
                    <a:pt x="8549" y="8661"/>
                  </a:lnTo>
                  <a:lnTo>
                    <a:pt x="8225" y="8437"/>
                  </a:lnTo>
                  <a:lnTo>
                    <a:pt x="7900" y="8200"/>
                  </a:lnTo>
                  <a:lnTo>
                    <a:pt x="7588" y="7962"/>
                  </a:lnTo>
                  <a:lnTo>
                    <a:pt x="7289" y="7725"/>
                  </a:lnTo>
                  <a:lnTo>
                    <a:pt x="7002" y="7488"/>
                  </a:lnTo>
                  <a:lnTo>
                    <a:pt x="6727" y="7239"/>
                  </a:lnTo>
                  <a:lnTo>
                    <a:pt x="6465" y="7002"/>
                  </a:lnTo>
                  <a:lnTo>
                    <a:pt x="6215" y="6752"/>
                  </a:lnTo>
                  <a:lnTo>
                    <a:pt x="5978" y="6502"/>
                  </a:lnTo>
                  <a:lnTo>
                    <a:pt x="5754" y="6240"/>
                  </a:lnTo>
                  <a:lnTo>
                    <a:pt x="5529" y="5978"/>
                  </a:lnTo>
                  <a:lnTo>
                    <a:pt x="5329" y="5716"/>
                  </a:lnTo>
                  <a:lnTo>
                    <a:pt x="5142" y="5454"/>
                  </a:lnTo>
                  <a:lnTo>
                    <a:pt x="4968" y="5192"/>
                  </a:lnTo>
                  <a:lnTo>
                    <a:pt x="4805" y="4917"/>
                  </a:lnTo>
                  <a:lnTo>
                    <a:pt x="4656" y="4643"/>
                  </a:lnTo>
                  <a:lnTo>
                    <a:pt x="4531" y="4368"/>
                  </a:lnTo>
                  <a:lnTo>
                    <a:pt x="4406" y="4081"/>
                  </a:lnTo>
                  <a:lnTo>
                    <a:pt x="4306" y="3794"/>
                  </a:lnTo>
                  <a:lnTo>
                    <a:pt x="4219" y="3507"/>
                  </a:lnTo>
                  <a:lnTo>
                    <a:pt x="4144" y="3220"/>
                  </a:lnTo>
                  <a:lnTo>
                    <a:pt x="4082" y="2921"/>
                  </a:lnTo>
                  <a:lnTo>
                    <a:pt x="4044" y="2621"/>
                  </a:lnTo>
                  <a:lnTo>
                    <a:pt x="4019" y="2309"/>
                  </a:lnTo>
                  <a:lnTo>
                    <a:pt x="4007" y="2010"/>
                  </a:lnTo>
                  <a:lnTo>
                    <a:pt x="4007" y="1798"/>
                  </a:lnTo>
                  <a:lnTo>
                    <a:pt x="3969" y="1598"/>
                  </a:lnTo>
                  <a:lnTo>
                    <a:pt x="3919" y="1411"/>
                  </a:lnTo>
                  <a:lnTo>
                    <a:pt x="3857" y="1224"/>
                  </a:lnTo>
                  <a:lnTo>
                    <a:pt x="3770" y="1049"/>
                  </a:lnTo>
                  <a:lnTo>
                    <a:pt x="3670" y="887"/>
                  </a:lnTo>
                  <a:lnTo>
                    <a:pt x="3557" y="737"/>
                  </a:lnTo>
                  <a:lnTo>
                    <a:pt x="3420" y="587"/>
                  </a:lnTo>
                  <a:lnTo>
                    <a:pt x="3283" y="462"/>
                  </a:lnTo>
                  <a:lnTo>
                    <a:pt x="3133" y="350"/>
                  </a:lnTo>
                  <a:lnTo>
                    <a:pt x="2958" y="250"/>
                  </a:lnTo>
                  <a:lnTo>
                    <a:pt x="2784" y="163"/>
                  </a:lnTo>
                  <a:lnTo>
                    <a:pt x="2609" y="88"/>
                  </a:lnTo>
                  <a:lnTo>
                    <a:pt x="2409" y="38"/>
                  </a:lnTo>
                  <a:lnTo>
                    <a:pt x="2210" y="13"/>
                  </a:lnTo>
                  <a:lnTo>
                    <a:pt x="20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4"/>
            <p:cNvSpPr/>
            <p:nvPr/>
          </p:nvSpPr>
          <p:spPr>
            <a:xfrm>
              <a:off x="3523600" y="2019200"/>
              <a:ext cx="696050" cy="321050"/>
            </a:xfrm>
            <a:custGeom>
              <a:rect b="b" l="l" r="r" t="t"/>
              <a:pathLst>
                <a:path extrusionOk="0" h="12842" w="27842">
                  <a:moveTo>
                    <a:pt x="1947" y="1"/>
                  </a:moveTo>
                  <a:lnTo>
                    <a:pt x="1760" y="13"/>
                  </a:lnTo>
                  <a:lnTo>
                    <a:pt x="1573" y="50"/>
                  </a:lnTo>
                  <a:lnTo>
                    <a:pt x="1385" y="100"/>
                  </a:lnTo>
                  <a:lnTo>
                    <a:pt x="1198" y="163"/>
                  </a:lnTo>
                  <a:lnTo>
                    <a:pt x="1023" y="250"/>
                  </a:lnTo>
                  <a:lnTo>
                    <a:pt x="861" y="350"/>
                  </a:lnTo>
                  <a:lnTo>
                    <a:pt x="712" y="475"/>
                  </a:lnTo>
                  <a:lnTo>
                    <a:pt x="574" y="600"/>
                  </a:lnTo>
                  <a:lnTo>
                    <a:pt x="437" y="749"/>
                  </a:lnTo>
                  <a:lnTo>
                    <a:pt x="325" y="911"/>
                  </a:lnTo>
                  <a:lnTo>
                    <a:pt x="225" y="1086"/>
                  </a:lnTo>
                  <a:lnTo>
                    <a:pt x="137" y="1273"/>
                  </a:lnTo>
                  <a:lnTo>
                    <a:pt x="75" y="1461"/>
                  </a:lnTo>
                  <a:lnTo>
                    <a:pt x="25" y="1660"/>
                  </a:lnTo>
                  <a:lnTo>
                    <a:pt x="0" y="1860"/>
                  </a:lnTo>
                  <a:lnTo>
                    <a:pt x="0" y="2060"/>
                  </a:lnTo>
                  <a:lnTo>
                    <a:pt x="13" y="2247"/>
                  </a:lnTo>
                  <a:lnTo>
                    <a:pt x="50" y="2434"/>
                  </a:lnTo>
                  <a:lnTo>
                    <a:pt x="100" y="2621"/>
                  </a:lnTo>
                  <a:lnTo>
                    <a:pt x="175" y="2808"/>
                  </a:lnTo>
                  <a:lnTo>
                    <a:pt x="250" y="2971"/>
                  </a:lnTo>
                  <a:lnTo>
                    <a:pt x="362" y="3145"/>
                  </a:lnTo>
                  <a:lnTo>
                    <a:pt x="474" y="3295"/>
                  </a:lnTo>
                  <a:lnTo>
                    <a:pt x="612" y="3432"/>
                  </a:lnTo>
                  <a:lnTo>
                    <a:pt x="749" y="3570"/>
                  </a:lnTo>
                  <a:lnTo>
                    <a:pt x="911" y="3682"/>
                  </a:lnTo>
                  <a:lnTo>
                    <a:pt x="1086" y="3782"/>
                  </a:lnTo>
                  <a:lnTo>
                    <a:pt x="1273" y="3869"/>
                  </a:lnTo>
                  <a:lnTo>
                    <a:pt x="2421" y="4306"/>
                  </a:lnTo>
                  <a:lnTo>
                    <a:pt x="3594" y="4743"/>
                  </a:lnTo>
                  <a:lnTo>
                    <a:pt x="4792" y="5167"/>
                  </a:lnTo>
                  <a:lnTo>
                    <a:pt x="5990" y="5591"/>
                  </a:lnTo>
                  <a:lnTo>
                    <a:pt x="8399" y="6427"/>
                  </a:lnTo>
                  <a:lnTo>
                    <a:pt x="10820" y="7251"/>
                  </a:lnTo>
                  <a:lnTo>
                    <a:pt x="12679" y="7875"/>
                  </a:lnTo>
                  <a:lnTo>
                    <a:pt x="14551" y="8511"/>
                  </a:lnTo>
                  <a:lnTo>
                    <a:pt x="16398" y="9160"/>
                  </a:lnTo>
                  <a:lnTo>
                    <a:pt x="18220" y="9822"/>
                  </a:lnTo>
                  <a:lnTo>
                    <a:pt x="19118" y="10159"/>
                  </a:lnTo>
                  <a:lnTo>
                    <a:pt x="20004" y="10495"/>
                  </a:lnTo>
                  <a:lnTo>
                    <a:pt x="20878" y="10845"/>
                  </a:lnTo>
                  <a:lnTo>
                    <a:pt x="21739" y="11194"/>
                  </a:lnTo>
                  <a:lnTo>
                    <a:pt x="22575" y="11544"/>
                  </a:lnTo>
                  <a:lnTo>
                    <a:pt x="23386" y="11906"/>
                  </a:lnTo>
                  <a:lnTo>
                    <a:pt x="24185" y="12268"/>
                  </a:lnTo>
                  <a:lnTo>
                    <a:pt x="24958" y="12629"/>
                  </a:lnTo>
                  <a:lnTo>
                    <a:pt x="25171" y="12717"/>
                  </a:lnTo>
                  <a:lnTo>
                    <a:pt x="25395" y="12792"/>
                  </a:lnTo>
                  <a:lnTo>
                    <a:pt x="25607" y="12829"/>
                  </a:lnTo>
                  <a:lnTo>
                    <a:pt x="25832" y="12842"/>
                  </a:lnTo>
                  <a:lnTo>
                    <a:pt x="25969" y="12829"/>
                  </a:lnTo>
                  <a:lnTo>
                    <a:pt x="26106" y="12817"/>
                  </a:lnTo>
                  <a:lnTo>
                    <a:pt x="26244" y="12792"/>
                  </a:lnTo>
                  <a:lnTo>
                    <a:pt x="26381" y="12754"/>
                  </a:lnTo>
                  <a:lnTo>
                    <a:pt x="26506" y="12717"/>
                  </a:lnTo>
                  <a:lnTo>
                    <a:pt x="26643" y="12667"/>
                  </a:lnTo>
                  <a:lnTo>
                    <a:pt x="26768" y="12604"/>
                  </a:lnTo>
                  <a:lnTo>
                    <a:pt x="26880" y="12542"/>
                  </a:lnTo>
                  <a:lnTo>
                    <a:pt x="26992" y="12467"/>
                  </a:lnTo>
                  <a:lnTo>
                    <a:pt x="27105" y="12380"/>
                  </a:lnTo>
                  <a:lnTo>
                    <a:pt x="27217" y="12292"/>
                  </a:lnTo>
                  <a:lnTo>
                    <a:pt x="27317" y="12193"/>
                  </a:lnTo>
                  <a:lnTo>
                    <a:pt x="27404" y="12080"/>
                  </a:lnTo>
                  <a:lnTo>
                    <a:pt x="27492" y="11968"/>
                  </a:lnTo>
                  <a:lnTo>
                    <a:pt x="27567" y="11843"/>
                  </a:lnTo>
                  <a:lnTo>
                    <a:pt x="27641" y="11706"/>
                  </a:lnTo>
                  <a:lnTo>
                    <a:pt x="27716" y="11519"/>
                  </a:lnTo>
                  <a:lnTo>
                    <a:pt x="27779" y="11332"/>
                  </a:lnTo>
                  <a:lnTo>
                    <a:pt x="27816" y="11132"/>
                  </a:lnTo>
                  <a:lnTo>
                    <a:pt x="27841" y="10945"/>
                  </a:lnTo>
                  <a:lnTo>
                    <a:pt x="27841" y="10745"/>
                  </a:lnTo>
                  <a:lnTo>
                    <a:pt x="27816" y="10558"/>
                  </a:lnTo>
                  <a:lnTo>
                    <a:pt x="27779" y="10371"/>
                  </a:lnTo>
                  <a:lnTo>
                    <a:pt x="27729" y="10184"/>
                  </a:lnTo>
                  <a:lnTo>
                    <a:pt x="27654" y="9996"/>
                  </a:lnTo>
                  <a:lnTo>
                    <a:pt x="27567" y="9834"/>
                  </a:lnTo>
                  <a:lnTo>
                    <a:pt x="27467" y="9672"/>
                  </a:lnTo>
                  <a:lnTo>
                    <a:pt x="27342" y="9510"/>
                  </a:lnTo>
                  <a:lnTo>
                    <a:pt x="27205" y="9372"/>
                  </a:lnTo>
                  <a:lnTo>
                    <a:pt x="27055" y="9248"/>
                  </a:lnTo>
                  <a:lnTo>
                    <a:pt x="26893" y="9135"/>
                  </a:lnTo>
                  <a:lnTo>
                    <a:pt x="26718" y="9035"/>
                  </a:lnTo>
                  <a:lnTo>
                    <a:pt x="25894" y="8649"/>
                  </a:lnTo>
                  <a:lnTo>
                    <a:pt x="25058" y="8262"/>
                  </a:lnTo>
                  <a:lnTo>
                    <a:pt x="24210" y="7887"/>
                  </a:lnTo>
                  <a:lnTo>
                    <a:pt x="23336" y="7513"/>
                  </a:lnTo>
                  <a:lnTo>
                    <a:pt x="22450" y="7151"/>
                  </a:lnTo>
                  <a:lnTo>
                    <a:pt x="21539" y="6802"/>
                  </a:lnTo>
                  <a:lnTo>
                    <a:pt x="20628" y="6452"/>
                  </a:lnTo>
                  <a:lnTo>
                    <a:pt x="19705" y="6103"/>
                  </a:lnTo>
                  <a:lnTo>
                    <a:pt x="17820" y="5416"/>
                  </a:lnTo>
                  <a:lnTo>
                    <a:pt x="15924" y="4755"/>
                  </a:lnTo>
                  <a:lnTo>
                    <a:pt x="14002" y="4094"/>
                  </a:lnTo>
                  <a:lnTo>
                    <a:pt x="12092" y="3457"/>
                  </a:lnTo>
                  <a:lnTo>
                    <a:pt x="9721" y="2646"/>
                  </a:lnTo>
                  <a:lnTo>
                    <a:pt x="7338" y="1822"/>
                  </a:lnTo>
                  <a:lnTo>
                    <a:pt x="6165" y="1411"/>
                  </a:lnTo>
                  <a:lnTo>
                    <a:pt x="4992" y="986"/>
                  </a:lnTo>
                  <a:lnTo>
                    <a:pt x="3856" y="562"/>
                  </a:lnTo>
                  <a:lnTo>
                    <a:pt x="2733" y="138"/>
                  </a:lnTo>
                  <a:lnTo>
                    <a:pt x="2533" y="63"/>
                  </a:lnTo>
                  <a:lnTo>
                    <a:pt x="2346" y="25"/>
                  </a:lnTo>
                  <a:lnTo>
                    <a:pt x="214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4"/>
            <p:cNvSpPr/>
            <p:nvPr/>
          </p:nvSpPr>
          <p:spPr>
            <a:xfrm>
              <a:off x="3523600" y="3630575"/>
              <a:ext cx="696050" cy="321050"/>
            </a:xfrm>
            <a:custGeom>
              <a:rect b="b" l="l" r="r" t="t"/>
              <a:pathLst>
                <a:path extrusionOk="0" h="12842" w="27842">
                  <a:moveTo>
                    <a:pt x="1947" y="0"/>
                  </a:moveTo>
                  <a:lnTo>
                    <a:pt x="1760" y="13"/>
                  </a:lnTo>
                  <a:lnTo>
                    <a:pt x="1573" y="38"/>
                  </a:lnTo>
                  <a:lnTo>
                    <a:pt x="1385" y="100"/>
                  </a:lnTo>
                  <a:lnTo>
                    <a:pt x="1198" y="163"/>
                  </a:lnTo>
                  <a:lnTo>
                    <a:pt x="1023" y="250"/>
                  </a:lnTo>
                  <a:lnTo>
                    <a:pt x="861" y="350"/>
                  </a:lnTo>
                  <a:lnTo>
                    <a:pt x="712" y="475"/>
                  </a:lnTo>
                  <a:lnTo>
                    <a:pt x="574" y="599"/>
                  </a:lnTo>
                  <a:lnTo>
                    <a:pt x="437" y="749"/>
                  </a:lnTo>
                  <a:lnTo>
                    <a:pt x="325" y="911"/>
                  </a:lnTo>
                  <a:lnTo>
                    <a:pt x="225" y="1086"/>
                  </a:lnTo>
                  <a:lnTo>
                    <a:pt x="137" y="1273"/>
                  </a:lnTo>
                  <a:lnTo>
                    <a:pt x="75" y="1460"/>
                  </a:lnTo>
                  <a:lnTo>
                    <a:pt x="25" y="1660"/>
                  </a:lnTo>
                  <a:lnTo>
                    <a:pt x="0" y="1860"/>
                  </a:lnTo>
                  <a:lnTo>
                    <a:pt x="0" y="2059"/>
                  </a:lnTo>
                  <a:lnTo>
                    <a:pt x="13" y="2247"/>
                  </a:lnTo>
                  <a:lnTo>
                    <a:pt x="50" y="2434"/>
                  </a:lnTo>
                  <a:lnTo>
                    <a:pt x="100" y="2621"/>
                  </a:lnTo>
                  <a:lnTo>
                    <a:pt x="175" y="2808"/>
                  </a:lnTo>
                  <a:lnTo>
                    <a:pt x="250" y="2970"/>
                  </a:lnTo>
                  <a:lnTo>
                    <a:pt x="362" y="3133"/>
                  </a:lnTo>
                  <a:lnTo>
                    <a:pt x="474" y="3295"/>
                  </a:lnTo>
                  <a:lnTo>
                    <a:pt x="612" y="3432"/>
                  </a:lnTo>
                  <a:lnTo>
                    <a:pt x="749" y="3569"/>
                  </a:lnTo>
                  <a:lnTo>
                    <a:pt x="911" y="3682"/>
                  </a:lnTo>
                  <a:lnTo>
                    <a:pt x="1086" y="3782"/>
                  </a:lnTo>
                  <a:lnTo>
                    <a:pt x="1273" y="3869"/>
                  </a:lnTo>
                  <a:lnTo>
                    <a:pt x="2421" y="4306"/>
                  </a:lnTo>
                  <a:lnTo>
                    <a:pt x="3594" y="4742"/>
                  </a:lnTo>
                  <a:lnTo>
                    <a:pt x="4792" y="5167"/>
                  </a:lnTo>
                  <a:lnTo>
                    <a:pt x="5990" y="5591"/>
                  </a:lnTo>
                  <a:lnTo>
                    <a:pt x="8399" y="6427"/>
                  </a:lnTo>
                  <a:lnTo>
                    <a:pt x="10820" y="7251"/>
                  </a:lnTo>
                  <a:lnTo>
                    <a:pt x="12679" y="7875"/>
                  </a:lnTo>
                  <a:lnTo>
                    <a:pt x="14551" y="8511"/>
                  </a:lnTo>
                  <a:lnTo>
                    <a:pt x="16398" y="9160"/>
                  </a:lnTo>
                  <a:lnTo>
                    <a:pt x="18220" y="9821"/>
                  </a:lnTo>
                  <a:lnTo>
                    <a:pt x="19118" y="10158"/>
                  </a:lnTo>
                  <a:lnTo>
                    <a:pt x="20004" y="10495"/>
                  </a:lnTo>
                  <a:lnTo>
                    <a:pt x="20878" y="10845"/>
                  </a:lnTo>
                  <a:lnTo>
                    <a:pt x="21739" y="11194"/>
                  </a:lnTo>
                  <a:lnTo>
                    <a:pt x="22575" y="11544"/>
                  </a:lnTo>
                  <a:lnTo>
                    <a:pt x="23386" y="11905"/>
                  </a:lnTo>
                  <a:lnTo>
                    <a:pt x="24185" y="12267"/>
                  </a:lnTo>
                  <a:lnTo>
                    <a:pt x="24958" y="12629"/>
                  </a:lnTo>
                  <a:lnTo>
                    <a:pt x="25171" y="12717"/>
                  </a:lnTo>
                  <a:lnTo>
                    <a:pt x="25395" y="12791"/>
                  </a:lnTo>
                  <a:lnTo>
                    <a:pt x="25607" y="12829"/>
                  </a:lnTo>
                  <a:lnTo>
                    <a:pt x="25832" y="12841"/>
                  </a:lnTo>
                  <a:lnTo>
                    <a:pt x="25969" y="12829"/>
                  </a:lnTo>
                  <a:lnTo>
                    <a:pt x="26106" y="12816"/>
                  </a:lnTo>
                  <a:lnTo>
                    <a:pt x="26244" y="12791"/>
                  </a:lnTo>
                  <a:lnTo>
                    <a:pt x="26381" y="12754"/>
                  </a:lnTo>
                  <a:lnTo>
                    <a:pt x="26506" y="12717"/>
                  </a:lnTo>
                  <a:lnTo>
                    <a:pt x="26643" y="12667"/>
                  </a:lnTo>
                  <a:lnTo>
                    <a:pt x="26768" y="12604"/>
                  </a:lnTo>
                  <a:lnTo>
                    <a:pt x="26880" y="12542"/>
                  </a:lnTo>
                  <a:lnTo>
                    <a:pt x="26992" y="12467"/>
                  </a:lnTo>
                  <a:lnTo>
                    <a:pt x="27105" y="12380"/>
                  </a:lnTo>
                  <a:lnTo>
                    <a:pt x="27217" y="12292"/>
                  </a:lnTo>
                  <a:lnTo>
                    <a:pt x="27317" y="12192"/>
                  </a:lnTo>
                  <a:lnTo>
                    <a:pt x="27404" y="12080"/>
                  </a:lnTo>
                  <a:lnTo>
                    <a:pt x="27492" y="11968"/>
                  </a:lnTo>
                  <a:lnTo>
                    <a:pt x="27567" y="11843"/>
                  </a:lnTo>
                  <a:lnTo>
                    <a:pt x="27641" y="11706"/>
                  </a:lnTo>
                  <a:lnTo>
                    <a:pt x="27716" y="11519"/>
                  </a:lnTo>
                  <a:lnTo>
                    <a:pt x="27779" y="11331"/>
                  </a:lnTo>
                  <a:lnTo>
                    <a:pt x="27816" y="11132"/>
                  </a:lnTo>
                  <a:lnTo>
                    <a:pt x="27841" y="10945"/>
                  </a:lnTo>
                  <a:lnTo>
                    <a:pt x="27841" y="10745"/>
                  </a:lnTo>
                  <a:lnTo>
                    <a:pt x="27816" y="10558"/>
                  </a:lnTo>
                  <a:lnTo>
                    <a:pt x="27779" y="10371"/>
                  </a:lnTo>
                  <a:lnTo>
                    <a:pt x="27729" y="10183"/>
                  </a:lnTo>
                  <a:lnTo>
                    <a:pt x="27654" y="9996"/>
                  </a:lnTo>
                  <a:lnTo>
                    <a:pt x="27567" y="9834"/>
                  </a:lnTo>
                  <a:lnTo>
                    <a:pt x="27467" y="9672"/>
                  </a:lnTo>
                  <a:lnTo>
                    <a:pt x="27342" y="9509"/>
                  </a:lnTo>
                  <a:lnTo>
                    <a:pt x="27205" y="9372"/>
                  </a:lnTo>
                  <a:lnTo>
                    <a:pt x="27055" y="9247"/>
                  </a:lnTo>
                  <a:lnTo>
                    <a:pt x="26893" y="9135"/>
                  </a:lnTo>
                  <a:lnTo>
                    <a:pt x="26718" y="9035"/>
                  </a:lnTo>
                  <a:lnTo>
                    <a:pt x="25894" y="8648"/>
                  </a:lnTo>
                  <a:lnTo>
                    <a:pt x="25058" y="8262"/>
                  </a:lnTo>
                  <a:lnTo>
                    <a:pt x="24210" y="7887"/>
                  </a:lnTo>
                  <a:lnTo>
                    <a:pt x="23336" y="7513"/>
                  </a:lnTo>
                  <a:lnTo>
                    <a:pt x="22450" y="7151"/>
                  </a:lnTo>
                  <a:lnTo>
                    <a:pt x="21539" y="6801"/>
                  </a:lnTo>
                  <a:lnTo>
                    <a:pt x="20628" y="6440"/>
                  </a:lnTo>
                  <a:lnTo>
                    <a:pt x="19705" y="6103"/>
                  </a:lnTo>
                  <a:lnTo>
                    <a:pt x="17820" y="5416"/>
                  </a:lnTo>
                  <a:lnTo>
                    <a:pt x="15924" y="4755"/>
                  </a:lnTo>
                  <a:lnTo>
                    <a:pt x="14002" y="4094"/>
                  </a:lnTo>
                  <a:lnTo>
                    <a:pt x="12092" y="3457"/>
                  </a:lnTo>
                  <a:lnTo>
                    <a:pt x="9721" y="2646"/>
                  </a:lnTo>
                  <a:lnTo>
                    <a:pt x="7338" y="1822"/>
                  </a:lnTo>
                  <a:lnTo>
                    <a:pt x="6165" y="1411"/>
                  </a:lnTo>
                  <a:lnTo>
                    <a:pt x="4992" y="986"/>
                  </a:lnTo>
                  <a:lnTo>
                    <a:pt x="3856" y="562"/>
                  </a:lnTo>
                  <a:lnTo>
                    <a:pt x="2733" y="138"/>
                  </a:lnTo>
                  <a:lnTo>
                    <a:pt x="2533" y="63"/>
                  </a:lnTo>
                  <a:lnTo>
                    <a:pt x="2346" y="25"/>
                  </a:lnTo>
                  <a:lnTo>
                    <a:pt x="214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4"/>
            <p:cNvSpPr/>
            <p:nvPr/>
          </p:nvSpPr>
          <p:spPr>
            <a:xfrm>
              <a:off x="3084325" y="398775"/>
              <a:ext cx="1451350" cy="256475"/>
            </a:xfrm>
            <a:custGeom>
              <a:rect b="b" l="l" r="r" t="t"/>
              <a:pathLst>
                <a:path extrusionOk="0" h="10259" w="58054">
                  <a:moveTo>
                    <a:pt x="1" y="1"/>
                  </a:moveTo>
                  <a:lnTo>
                    <a:pt x="1" y="10259"/>
                  </a:lnTo>
                  <a:lnTo>
                    <a:pt x="58053" y="10259"/>
                  </a:lnTo>
                  <a:lnTo>
                    <a:pt x="58053"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4"/>
            <p:cNvSpPr/>
            <p:nvPr/>
          </p:nvSpPr>
          <p:spPr>
            <a:xfrm>
              <a:off x="3084325" y="527000"/>
              <a:ext cx="1451350" cy="128250"/>
            </a:xfrm>
            <a:custGeom>
              <a:rect b="b" l="l" r="r" t="t"/>
              <a:pathLst>
                <a:path extrusionOk="0" h="5130" w="58054">
                  <a:moveTo>
                    <a:pt x="1" y="1"/>
                  </a:moveTo>
                  <a:lnTo>
                    <a:pt x="1" y="5130"/>
                  </a:lnTo>
                  <a:lnTo>
                    <a:pt x="58053" y="5130"/>
                  </a:lnTo>
                  <a:lnTo>
                    <a:pt x="58053"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a:off x="3665850" y="238125"/>
              <a:ext cx="288300" cy="160675"/>
            </a:xfrm>
            <a:custGeom>
              <a:rect b="b" l="l" r="r" t="t"/>
              <a:pathLst>
                <a:path extrusionOk="0" h="6427" w="11532">
                  <a:moveTo>
                    <a:pt x="5766" y="2059"/>
                  </a:moveTo>
                  <a:lnTo>
                    <a:pt x="5941" y="2072"/>
                  </a:lnTo>
                  <a:lnTo>
                    <a:pt x="6115" y="2096"/>
                  </a:lnTo>
                  <a:lnTo>
                    <a:pt x="6290" y="2134"/>
                  </a:lnTo>
                  <a:lnTo>
                    <a:pt x="6452" y="2196"/>
                  </a:lnTo>
                  <a:lnTo>
                    <a:pt x="6602" y="2271"/>
                  </a:lnTo>
                  <a:lnTo>
                    <a:pt x="6752" y="2359"/>
                  </a:lnTo>
                  <a:lnTo>
                    <a:pt x="6889" y="2458"/>
                  </a:lnTo>
                  <a:lnTo>
                    <a:pt x="7014" y="2571"/>
                  </a:lnTo>
                  <a:lnTo>
                    <a:pt x="7126" y="2695"/>
                  </a:lnTo>
                  <a:lnTo>
                    <a:pt x="7226" y="2833"/>
                  </a:lnTo>
                  <a:lnTo>
                    <a:pt x="7313" y="2983"/>
                  </a:lnTo>
                  <a:lnTo>
                    <a:pt x="7388" y="3132"/>
                  </a:lnTo>
                  <a:lnTo>
                    <a:pt x="7438" y="3294"/>
                  </a:lnTo>
                  <a:lnTo>
                    <a:pt x="7488" y="3469"/>
                  </a:lnTo>
                  <a:lnTo>
                    <a:pt x="7513" y="3644"/>
                  </a:lnTo>
                  <a:lnTo>
                    <a:pt x="7526" y="3819"/>
                  </a:lnTo>
                  <a:lnTo>
                    <a:pt x="7513" y="3993"/>
                  </a:lnTo>
                  <a:lnTo>
                    <a:pt x="7488" y="4168"/>
                  </a:lnTo>
                  <a:lnTo>
                    <a:pt x="7438" y="4343"/>
                  </a:lnTo>
                  <a:lnTo>
                    <a:pt x="7388" y="4505"/>
                  </a:lnTo>
                  <a:lnTo>
                    <a:pt x="7313" y="4655"/>
                  </a:lnTo>
                  <a:lnTo>
                    <a:pt x="7226" y="4804"/>
                  </a:lnTo>
                  <a:lnTo>
                    <a:pt x="7126" y="4942"/>
                  </a:lnTo>
                  <a:lnTo>
                    <a:pt x="7014" y="5067"/>
                  </a:lnTo>
                  <a:lnTo>
                    <a:pt x="6889" y="5179"/>
                  </a:lnTo>
                  <a:lnTo>
                    <a:pt x="6752" y="5279"/>
                  </a:lnTo>
                  <a:lnTo>
                    <a:pt x="6602" y="5366"/>
                  </a:lnTo>
                  <a:lnTo>
                    <a:pt x="6452" y="5441"/>
                  </a:lnTo>
                  <a:lnTo>
                    <a:pt x="6290" y="5491"/>
                  </a:lnTo>
                  <a:lnTo>
                    <a:pt x="6115" y="5541"/>
                  </a:lnTo>
                  <a:lnTo>
                    <a:pt x="5941" y="5566"/>
                  </a:lnTo>
                  <a:lnTo>
                    <a:pt x="5766" y="5578"/>
                  </a:lnTo>
                  <a:lnTo>
                    <a:pt x="5591" y="5566"/>
                  </a:lnTo>
                  <a:lnTo>
                    <a:pt x="5417" y="5541"/>
                  </a:lnTo>
                  <a:lnTo>
                    <a:pt x="5242" y="5491"/>
                  </a:lnTo>
                  <a:lnTo>
                    <a:pt x="5080" y="5441"/>
                  </a:lnTo>
                  <a:lnTo>
                    <a:pt x="4930" y="5366"/>
                  </a:lnTo>
                  <a:lnTo>
                    <a:pt x="4780" y="5279"/>
                  </a:lnTo>
                  <a:lnTo>
                    <a:pt x="4643" y="5179"/>
                  </a:lnTo>
                  <a:lnTo>
                    <a:pt x="4518" y="5067"/>
                  </a:lnTo>
                  <a:lnTo>
                    <a:pt x="4406" y="4942"/>
                  </a:lnTo>
                  <a:lnTo>
                    <a:pt x="4306" y="4804"/>
                  </a:lnTo>
                  <a:lnTo>
                    <a:pt x="4219" y="4655"/>
                  </a:lnTo>
                  <a:lnTo>
                    <a:pt x="4144" y="4505"/>
                  </a:lnTo>
                  <a:lnTo>
                    <a:pt x="4094" y="4343"/>
                  </a:lnTo>
                  <a:lnTo>
                    <a:pt x="4044" y="4168"/>
                  </a:lnTo>
                  <a:lnTo>
                    <a:pt x="4019" y="3993"/>
                  </a:lnTo>
                  <a:lnTo>
                    <a:pt x="4006" y="3819"/>
                  </a:lnTo>
                  <a:lnTo>
                    <a:pt x="4019" y="3644"/>
                  </a:lnTo>
                  <a:lnTo>
                    <a:pt x="4044" y="3469"/>
                  </a:lnTo>
                  <a:lnTo>
                    <a:pt x="4094" y="3294"/>
                  </a:lnTo>
                  <a:lnTo>
                    <a:pt x="4144" y="3132"/>
                  </a:lnTo>
                  <a:lnTo>
                    <a:pt x="4219" y="2983"/>
                  </a:lnTo>
                  <a:lnTo>
                    <a:pt x="4306" y="2833"/>
                  </a:lnTo>
                  <a:lnTo>
                    <a:pt x="4406" y="2695"/>
                  </a:lnTo>
                  <a:lnTo>
                    <a:pt x="4518" y="2571"/>
                  </a:lnTo>
                  <a:lnTo>
                    <a:pt x="4643" y="2458"/>
                  </a:lnTo>
                  <a:lnTo>
                    <a:pt x="4780" y="2359"/>
                  </a:lnTo>
                  <a:lnTo>
                    <a:pt x="4930" y="2271"/>
                  </a:lnTo>
                  <a:lnTo>
                    <a:pt x="5080" y="2196"/>
                  </a:lnTo>
                  <a:lnTo>
                    <a:pt x="5242" y="2134"/>
                  </a:lnTo>
                  <a:lnTo>
                    <a:pt x="5417" y="2096"/>
                  </a:lnTo>
                  <a:lnTo>
                    <a:pt x="5591" y="2072"/>
                  </a:lnTo>
                  <a:lnTo>
                    <a:pt x="5766" y="2059"/>
                  </a:lnTo>
                  <a:close/>
                  <a:moveTo>
                    <a:pt x="5467" y="0"/>
                  </a:moveTo>
                  <a:lnTo>
                    <a:pt x="5179" y="25"/>
                  </a:lnTo>
                  <a:lnTo>
                    <a:pt x="4892" y="62"/>
                  </a:lnTo>
                  <a:lnTo>
                    <a:pt x="4605" y="112"/>
                  </a:lnTo>
                  <a:lnTo>
                    <a:pt x="4331" y="175"/>
                  </a:lnTo>
                  <a:lnTo>
                    <a:pt x="4056" y="250"/>
                  </a:lnTo>
                  <a:lnTo>
                    <a:pt x="3782" y="349"/>
                  </a:lnTo>
                  <a:lnTo>
                    <a:pt x="3520" y="449"/>
                  </a:lnTo>
                  <a:lnTo>
                    <a:pt x="3270" y="562"/>
                  </a:lnTo>
                  <a:lnTo>
                    <a:pt x="3021" y="686"/>
                  </a:lnTo>
                  <a:lnTo>
                    <a:pt x="2784" y="824"/>
                  </a:lnTo>
                  <a:lnTo>
                    <a:pt x="2546" y="973"/>
                  </a:lnTo>
                  <a:lnTo>
                    <a:pt x="2322" y="1136"/>
                  </a:lnTo>
                  <a:lnTo>
                    <a:pt x="2097" y="1310"/>
                  </a:lnTo>
                  <a:lnTo>
                    <a:pt x="1885" y="1497"/>
                  </a:lnTo>
                  <a:lnTo>
                    <a:pt x="1685" y="1685"/>
                  </a:lnTo>
                  <a:lnTo>
                    <a:pt x="1498" y="1884"/>
                  </a:lnTo>
                  <a:lnTo>
                    <a:pt x="1323" y="2096"/>
                  </a:lnTo>
                  <a:lnTo>
                    <a:pt x="1149" y="2309"/>
                  </a:lnTo>
                  <a:lnTo>
                    <a:pt x="987" y="2533"/>
                  </a:lnTo>
                  <a:lnTo>
                    <a:pt x="837" y="2770"/>
                  </a:lnTo>
                  <a:lnTo>
                    <a:pt x="699" y="3007"/>
                  </a:lnTo>
                  <a:lnTo>
                    <a:pt x="575" y="3257"/>
                  </a:lnTo>
                  <a:lnTo>
                    <a:pt x="450" y="3519"/>
                  </a:lnTo>
                  <a:lnTo>
                    <a:pt x="350" y="3781"/>
                  </a:lnTo>
                  <a:lnTo>
                    <a:pt x="263" y="4043"/>
                  </a:lnTo>
                  <a:lnTo>
                    <a:pt x="188" y="4318"/>
                  </a:lnTo>
                  <a:lnTo>
                    <a:pt x="125" y="4592"/>
                  </a:lnTo>
                  <a:lnTo>
                    <a:pt x="63" y="4879"/>
                  </a:lnTo>
                  <a:lnTo>
                    <a:pt x="38" y="5166"/>
                  </a:lnTo>
                  <a:lnTo>
                    <a:pt x="13" y="5466"/>
                  </a:lnTo>
                  <a:lnTo>
                    <a:pt x="1" y="5753"/>
                  </a:lnTo>
                  <a:lnTo>
                    <a:pt x="1" y="6427"/>
                  </a:lnTo>
                  <a:lnTo>
                    <a:pt x="11531" y="6427"/>
                  </a:lnTo>
                  <a:lnTo>
                    <a:pt x="11531" y="5753"/>
                  </a:lnTo>
                  <a:lnTo>
                    <a:pt x="11519" y="5466"/>
                  </a:lnTo>
                  <a:lnTo>
                    <a:pt x="11494" y="5166"/>
                  </a:lnTo>
                  <a:lnTo>
                    <a:pt x="11469" y="4879"/>
                  </a:lnTo>
                  <a:lnTo>
                    <a:pt x="11407" y="4592"/>
                  </a:lnTo>
                  <a:lnTo>
                    <a:pt x="11344" y="4318"/>
                  </a:lnTo>
                  <a:lnTo>
                    <a:pt x="11269" y="4043"/>
                  </a:lnTo>
                  <a:lnTo>
                    <a:pt x="11182" y="3781"/>
                  </a:lnTo>
                  <a:lnTo>
                    <a:pt x="11082" y="3519"/>
                  </a:lnTo>
                  <a:lnTo>
                    <a:pt x="10957" y="3257"/>
                  </a:lnTo>
                  <a:lnTo>
                    <a:pt x="10833" y="3007"/>
                  </a:lnTo>
                  <a:lnTo>
                    <a:pt x="10695" y="2770"/>
                  </a:lnTo>
                  <a:lnTo>
                    <a:pt x="10546" y="2533"/>
                  </a:lnTo>
                  <a:lnTo>
                    <a:pt x="10383" y="2309"/>
                  </a:lnTo>
                  <a:lnTo>
                    <a:pt x="10209" y="2096"/>
                  </a:lnTo>
                  <a:lnTo>
                    <a:pt x="10034" y="1884"/>
                  </a:lnTo>
                  <a:lnTo>
                    <a:pt x="9847" y="1685"/>
                  </a:lnTo>
                  <a:lnTo>
                    <a:pt x="9647" y="1497"/>
                  </a:lnTo>
                  <a:lnTo>
                    <a:pt x="9435" y="1310"/>
                  </a:lnTo>
                  <a:lnTo>
                    <a:pt x="9210" y="1136"/>
                  </a:lnTo>
                  <a:lnTo>
                    <a:pt x="8986" y="973"/>
                  </a:lnTo>
                  <a:lnTo>
                    <a:pt x="8761" y="824"/>
                  </a:lnTo>
                  <a:lnTo>
                    <a:pt x="8511" y="686"/>
                  </a:lnTo>
                  <a:lnTo>
                    <a:pt x="8262" y="562"/>
                  </a:lnTo>
                  <a:lnTo>
                    <a:pt x="8012" y="449"/>
                  </a:lnTo>
                  <a:lnTo>
                    <a:pt x="7750" y="349"/>
                  </a:lnTo>
                  <a:lnTo>
                    <a:pt x="7476" y="250"/>
                  </a:lnTo>
                  <a:lnTo>
                    <a:pt x="7201" y="175"/>
                  </a:lnTo>
                  <a:lnTo>
                    <a:pt x="6927" y="112"/>
                  </a:lnTo>
                  <a:lnTo>
                    <a:pt x="6640" y="62"/>
                  </a:lnTo>
                  <a:lnTo>
                    <a:pt x="6353" y="25"/>
                  </a:lnTo>
                  <a:lnTo>
                    <a:pt x="6066"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34"/>
          <p:cNvGrpSpPr/>
          <p:nvPr/>
        </p:nvGrpSpPr>
        <p:grpSpPr>
          <a:xfrm>
            <a:off x="457200" y="1508450"/>
            <a:ext cx="2061000" cy="1425251"/>
            <a:chOff x="457200" y="1508450"/>
            <a:chExt cx="2061000" cy="1425251"/>
          </a:xfrm>
        </p:grpSpPr>
        <p:grpSp>
          <p:nvGrpSpPr>
            <p:cNvPr id="1222" name="Google Shape;1222;p34"/>
            <p:cNvGrpSpPr/>
            <p:nvPr/>
          </p:nvGrpSpPr>
          <p:grpSpPr>
            <a:xfrm>
              <a:off x="457200" y="2253038"/>
              <a:ext cx="2061000" cy="680664"/>
              <a:chOff x="1429500" y="1073600"/>
              <a:chExt cx="2061000" cy="680664"/>
            </a:xfrm>
          </p:grpSpPr>
          <p:sp>
            <p:nvSpPr>
              <p:cNvPr id="1223" name="Google Shape;1223;p34"/>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Jupiter</a:t>
                </a:r>
                <a:endParaRPr b="1" sz="1800">
                  <a:solidFill>
                    <a:srgbClr val="000000"/>
                  </a:solidFill>
                  <a:latin typeface="Fira Sans Extra Condensed"/>
                  <a:ea typeface="Fira Sans Extra Condensed"/>
                  <a:cs typeface="Fira Sans Extra Condensed"/>
                  <a:sym typeface="Fira Sans Extra Condensed"/>
                </a:endParaRPr>
              </a:p>
            </p:txBody>
          </p:sp>
          <p:sp>
            <p:nvSpPr>
              <p:cNvPr id="1224" name="Google Shape;1224;p34"/>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225" name="Google Shape;1225;p34"/>
            <p:cNvSpPr/>
            <p:nvPr/>
          </p:nvSpPr>
          <p:spPr>
            <a:xfrm>
              <a:off x="556050" y="1508450"/>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226" name="Google Shape;1226;p34"/>
          <p:cNvGrpSpPr/>
          <p:nvPr/>
        </p:nvGrpSpPr>
        <p:grpSpPr>
          <a:xfrm>
            <a:off x="457200" y="3306788"/>
            <a:ext cx="2061000" cy="1425279"/>
            <a:chOff x="457200" y="3306788"/>
            <a:chExt cx="2061000" cy="1425279"/>
          </a:xfrm>
        </p:grpSpPr>
        <p:grpSp>
          <p:nvGrpSpPr>
            <p:cNvPr id="1227" name="Google Shape;1227;p34"/>
            <p:cNvGrpSpPr/>
            <p:nvPr/>
          </p:nvGrpSpPr>
          <p:grpSpPr>
            <a:xfrm>
              <a:off x="457200" y="4051388"/>
              <a:ext cx="2061000" cy="680679"/>
              <a:chOff x="1429500" y="2034175"/>
              <a:chExt cx="2061000" cy="680679"/>
            </a:xfrm>
          </p:grpSpPr>
          <p:sp>
            <p:nvSpPr>
              <p:cNvPr id="1228" name="Google Shape;1228;p34"/>
              <p:cNvSpPr txBox="1"/>
              <p:nvPr/>
            </p:nvSpPr>
            <p:spPr>
              <a:xfrm>
                <a:off x="14295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Mercury</a:t>
                </a:r>
                <a:endParaRPr b="1" sz="1800">
                  <a:solidFill>
                    <a:srgbClr val="000000"/>
                  </a:solidFill>
                  <a:latin typeface="Fira Sans Extra Condensed"/>
                  <a:ea typeface="Fira Sans Extra Condensed"/>
                  <a:cs typeface="Fira Sans Extra Condensed"/>
                  <a:sym typeface="Fira Sans Extra Condensed"/>
                </a:endParaRPr>
              </a:p>
            </p:txBody>
          </p:sp>
          <p:sp>
            <p:nvSpPr>
              <p:cNvPr id="1229" name="Google Shape;1229;p34"/>
              <p:cNvSpPr txBox="1"/>
              <p:nvPr/>
            </p:nvSpPr>
            <p:spPr>
              <a:xfrm>
                <a:off x="1429500"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230" name="Google Shape;1230;p34"/>
            <p:cNvSpPr/>
            <p:nvPr/>
          </p:nvSpPr>
          <p:spPr>
            <a:xfrm>
              <a:off x="556050" y="3306788"/>
              <a:ext cx="592200" cy="5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231" name="Google Shape;1231;p34"/>
          <p:cNvGrpSpPr/>
          <p:nvPr/>
        </p:nvGrpSpPr>
        <p:grpSpPr>
          <a:xfrm>
            <a:off x="6625825" y="1508450"/>
            <a:ext cx="2061000" cy="1425251"/>
            <a:chOff x="6625825" y="1508450"/>
            <a:chExt cx="2061000" cy="1425251"/>
          </a:xfrm>
        </p:grpSpPr>
        <p:grpSp>
          <p:nvGrpSpPr>
            <p:cNvPr id="1232" name="Google Shape;1232;p34"/>
            <p:cNvGrpSpPr/>
            <p:nvPr/>
          </p:nvGrpSpPr>
          <p:grpSpPr>
            <a:xfrm>
              <a:off x="6625825" y="2253038"/>
              <a:ext cx="2061000" cy="680664"/>
              <a:chOff x="5189025" y="1073600"/>
              <a:chExt cx="2061000" cy="680664"/>
            </a:xfrm>
          </p:grpSpPr>
          <p:sp>
            <p:nvSpPr>
              <p:cNvPr id="1233" name="Google Shape;1233;p34"/>
              <p:cNvSpPr txBox="1"/>
              <p:nvPr/>
            </p:nvSpPr>
            <p:spPr>
              <a:xfrm>
                <a:off x="5189025"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Neptune</a:t>
                </a:r>
                <a:endParaRPr b="1" sz="1800">
                  <a:solidFill>
                    <a:srgbClr val="000000"/>
                  </a:solidFill>
                  <a:latin typeface="Fira Sans Extra Condensed"/>
                  <a:ea typeface="Fira Sans Extra Condensed"/>
                  <a:cs typeface="Fira Sans Extra Condensed"/>
                  <a:sym typeface="Fira Sans Extra Condensed"/>
                </a:endParaRPr>
              </a:p>
            </p:txBody>
          </p:sp>
          <p:sp>
            <p:nvSpPr>
              <p:cNvPr id="1234" name="Google Shape;1234;p34"/>
              <p:cNvSpPr txBox="1"/>
              <p:nvPr/>
            </p:nvSpPr>
            <p:spPr>
              <a:xfrm>
                <a:off x="5189025"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1235" name="Google Shape;1235;p34"/>
            <p:cNvSpPr/>
            <p:nvPr/>
          </p:nvSpPr>
          <p:spPr>
            <a:xfrm>
              <a:off x="7995775" y="1508450"/>
              <a:ext cx="592200" cy="59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236" name="Google Shape;1236;p34"/>
          <p:cNvGrpSpPr/>
          <p:nvPr/>
        </p:nvGrpSpPr>
        <p:grpSpPr>
          <a:xfrm>
            <a:off x="6625825" y="3306788"/>
            <a:ext cx="2061000" cy="1425279"/>
            <a:chOff x="6625825" y="3306788"/>
            <a:chExt cx="2061000" cy="1425279"/>
          </a:xfrm>
        </p:grpSpPr>
        <p:grpSp>
          <p:nvGrpSpPr>
            <p:cNvPr id="1237" name="Google Shape;1237;p34"/>
            <p:cNvGrpSpPr/>
            <p:nvPr/>
          </p:nvGrpSpPr>
          <p:grpSpPr>
            <a:xfrm>
              <a:off x="6625825" y="4051388"/>
              <a:ext cx="2061000" cy="680679"/>
              <a:chOff x="5189025" y="2034175"/>
              <a:chExt cx="2061000" cy="680679"/>
            </a:xfrm>
          </p:grpSpPr>
          <p:sp>
            <p:nvSpPr>
              <p:cNvPr id="1238" name="Google Shape;1238;p34"/>
              <p:cNvSpPr txBox="1"/>
              <p:nvPr/>
            </p:nvSpPr>
            <p:spPr>
              <a:xfrm>
                <a:off x="5189025" y="2034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Mars</a:t>
                </a:r>
                <a:endParaRPr b="1" sz="1800">
                  <a:solidFill>
                    <a:srgbClr val="000000"/>
                  </a:solidFill>
                  <a:latin typeface="Fira Sans Extra Condensed"/>
                  <a:ea typeface="Fira Sans Extra Condensed"/>
                  <a:cs typeface="Fira Sans Extra Condensed"/>
                  <a:sym typeface="Fira Sans Extra Condensed"/>
                </a:endParaRPr>
              </a:p>
            </p:txBody>
          </p:sp>
          <p:sp>
            <p:nvSpPr>
              <p:cNvPr id="1239" name="Google Shape;1239;p34"/>
              <p:cNvSpPr txBox="1"/>
              <p:nvPr/>
            </p:nvSpPr>
            <p:spPr>
              <a:xfrm>
                <a:off x="5189025" y="2311354"/>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1240" name="Google Shape;1240;p34"/>
            <p:cNvSpPr/>
            <p:nvPr/>
          </p:nvSpPr>
          <p:spPr>
            <a:xfrm>
              <a:off x="7995775" y="3306788"/>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1241" name="Google Shape;1241;p34"/>
          <p:cNvSpPr/>
          <p:nvPr/>
        </p:nvSpPr>
        <p:spPr>
          <a:xfrm>
            <a:off x="3976438" y="1732775"/>
            <a:ext cx="143400" cy="143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242" name="Google Shape;1242;p34"/>
          <p:cNvSpPr/>
          <p:nvPr/>
        </p:nvSpPr>
        <p:spPr>
          <a:xfrm>
            <a:off x="5024188" y="2332200"/>
            <a:ext cx="143400" cy="14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243" name="Google Shape;1243;p34"/>
          <p:cNvSpPr/>
          <p:nvPr/>
        </p:nvSpPr>
        <p:spPr>
          <a:xfrm>
            <a:off x="3976438" y="2931625"/>
            <a:ext cx="143400" cy="143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244" name="Google Shape;1244;p34"/>
          <p:cNvSpPr/>
          <p:nvPr/>
        </p:nvSpPr>
        <p:spPr>
          <a:xfrm>
            <a:off x="5024188" y="3531050"/>
            <a:ext cx="143400" cy="143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cxnSp>
        <p:nvCxnSpPr>
          <p:cNvPr id="1245" name="Google Shape;1245;p34"/>
          <p:cNvCxnSpPr>
            <a:stCxn id="1225" idx="6"/>
            <a:endCxn id="1241" idx="2"/>
          </p:cNvCxnSpPr>
          <p:nvPr/>
        </p:nvCxnSpPr>
        <p:spPr>
          <a:xfrm>
            <a:off x="1148250" y="1804550"/>
            <a:ext cx="2828100" cy="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34"/>
          <p:cNvCxnSpPr>
            <a:stCxn id="1240" idx="2"/>
            <a:endCxn id="1244" idx="6"/>
          </p:cNvCxnSpPr>
          <p:nvPr/>
        </p:nvCxnSpPr>
        <p:spPr>
          <a:xfrm rot="10800000">
            <a:off x="5167675" y="3602888"/>
            <a:ext cx="2828100" cy="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34"/>
          <p:cNvCxnSpPr>
            <a:endCxn id="1243" idx="2"/>
          </p:cNvCxnSpPr>
          <p:nvPr/>
        </p:nvCxnSpPr>
        <p:spPr>
          <a:xfrm flipH="1" rot="10800000">
            <a:off x="1148338" y="3003475"/>
            <a:ext cx="2828100" cy="5994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248" name="Google Shape;1248;p34"/>
          <p:cNvCxnSpPr>
            <a:stCxn id="1235" idx="2"/>
            <a:endCxn id="1242" idx="6"/>
          </p:cNvCxnSpPr>
          <p:nvPr/>
        </p:nvCxnSpPr>
        <p:spPr>
          <a:xfrm flipH="1">
            <a:off x="5167675" y="1804550"/>
            <a:ext cx="2828100" cy="599400"/>
          </a:xfrm>
          <a:prstGeom prst="bentConnector3">
            <a:avLst>
              <a:gd fmla="val 50002"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254" name="Google Shape;1254;p35"/>
          <p:cNvGrpSpPr/>
          <p:nvPr/>
        </p:nvGrpSpPr>
        <p:grpSpPr>
          <a:xfrm>
            <a:off x="457190" y="1259081"/>
            <a:ext cx="3086148" cy="1224989"/>
            <a:chOff x="457190" y="1259081"/>
            <a:chExt cx="3086148" cy="1224989"/>
          </a:xfrm>
        </p:grpSpPr>
        <p:sp>
          <p:nvSpPr>
            <p:cNvPr id="1255" name="Google Shape;1255;p35"/>
            <p:cNvSpPr/>
            <p:nvPr/>
          </p:nvSpPr>
          <p:spPr>
            <a:xfrm rot="5400000">
              <a:off x="-13987" y="1753646"/>
              <a:ext cx="1083767" cy="141413"/>
            </a:xfrm>
            <a:custGeom>
              <a:rect b="b" l="l" r="r" t="t"/>
              <a:pathLst>
                <a:path extrusionOk="0" h="9602" w="73588">
                  <a:moveTo>
                    <a:pt x="4561" y="1"/>
                  </a:moveTo>
                  <a:lnTo>
                    <a:pt x="4310" y="23"/>
                  </a:lnTo>
                  <a:lnTo>
                    <a:pt x="4070" y="58"/>
                  </a:lnTo>
                  <a:lnTo>
                    <a:pt x="3841" y="92"/>
                  </a:lnTo>
                  <a:lnTo>
                    <a:pt x="3601" y="149"/>
                  </a:lnTo>
                  <a:lnTo>
                    <a:pt x="3373" y="218"/>
                  </a:lnTo>
                  <a:lnTo>
                    <a:pt x="3156" y="286"/>
                  </a:lnTo>
                  <a:lnTo>
                    <a:pt x="2938" y="378"/>
                  </a:lnTo>
                  <a:lnTo>
                    <a:pt x="2721" y="469"/>
                  </a:lnTo>
                  <a:lnTo>
                    <a:pt x="2515" y="584"/>
                  </a:lnTo>
                  <a:lnTo>
                    <a:pt x="2321" y="698"/>
                  </a:lnTo>
                  <a:lnTo>
                    <a:pt x="2127" y="824"/>
                  </a:lnTo>
                  <a:lnTo>
                    <a:pt x="1932" y="949"/>
                  </a:lnTo>
                  <a:lnTo>
                    <a:pt x="1750" y="1098"/>
                  </a:lnTo>
                  <a:lnTo>
                    <a:pt x="1578" y="1247"/>
                  </a:lnTo>
                  <a:lnTo>
                    <a:pt x="1407" y="1407"/>
                  </a:lnTo>
                  <a:lnTo>
                    <a:pt x="1258" y="1567"/>
                  </a:lnTo>
                  <a:lnTo>
                    <a:pt x="1098" y="1749"/>
                  </a:lnTo>
                  <a:lnTo>
                    <a:pt x="961" y="1932"/>
                  </a:lnTo>
                  <a:lnTo>
                    <a:pt x="824" y="2115"/>
                  </a:lnTo>
                  <a:lnTo>
                    <a:pt x="698" y="2310"/>
                  </a:lnTo>
                  <a:lnTo>
                    <a:pt x="584" y="2515"/>
                  </a:lnTo>
                  <a:lnTo>
                    <a:pt x="481" y="2721"/>
                  </a:lnTo>
                  <a:lnTo>
                    <a:pt x="378" y="2927"/>
                  </a:lnTo>
                  <a:lnTo>
                    <a:pt x="298" y="3144"/>
                  </a:lnTo>
                  <a:lnTo>
                    <a:pt x="218" y="3373"/>
                  </a:lnTo>
                  <a:lnTo>
                    <a:pt x="161" y="3601"/>
                  </a:lnTo>
                  <a:lnTo>
                    <a:pt x="104" y="3830"/>
                  </a:lnTo>
                  <a:lnTo>
                    <a:pt x="58" y="4070"/>
                  </a:lnTo>
                  <a:lnTo>
                    <a:pt x="35" y="4310"/>
                  </a:lnTo>
                  <a:lnTo>
                    <a:pt x="12" y="4550"/>
                  </a:lnTo>
                  <a:lnTo>
                    <a:pt x="1" y="4801"/>
                  </a:lnTo>
                  <a:lnTo>
                    <a:pt x="12" y="5041"/>
                  </a:lnTo>
                  <a:lnTo>
                    <a:pt x="35" y="5293"/>
                  </a:lnTo>
                  <a:lnTo>
                    <a:pt x="58" y="5533"/>
                  </a:lnTo>
                  <a:lnTo>
                    <a:pt x="104" y="5761"/>
                  </a:lnTo>
                  <a:lnTo>
                    <a:pt x="161" y="6001"/>
                  </a:lnTo>
                  <a:lnTo>
                    <a:pt x="218" y="6230"/>
                  </a:lnTo>
                  <a:lnTo>
                    <a:pt x="298" y="6447"/>
                  </a:lnTo>
                  <a:lnTo>
                    <a:pt x="378" y="6664"/>
                  </a:lnTo>
                  <a:lnTo>
                    <a:pt x="481" y="6882"/>
                  </a:lnTo>
                  <a:lnTo>
                    <a:pt x="584" y="7087"/>
                  </a:lnTo>
                  <a:lnTo>
                    <a:pt x="698" y="7282"/>
                  </a:lnTo>
                  <a:lnTo>
                    <a:pt x="824" y="7476"/>
                  </a:lnTo>
                  <a:lnTo>
                    <a:pt x="961" y="7670"/>
                  </a:lnTo>
                  <a:lnTo>
                    <a:pt x="1098" y="7853"/>
                  </a:lnTo>
                  <a:lnTo>
                    <a:pt x="1258" y="8025"/>
                  </a:lnTo>
                  <a:lnTo>
                    <a:pt x="1407" y="8196"/>
                  </a:lnTo>
                  <a:lnTo>
                    <a:pt x="1578" y="8356"/>
                  </a:lnTo>
                  <a:lnTo>
                    <a:pt x="1750" y="8505"/>
                  </a:lnTo>
                  <a:lnTo>
                    <a:pt x="1932" y="8642"/>
                  </a:lnTo>
                  <a:lnTo>
                    <a:pt x="2127" y="8779"/>
                  </a:lnTo>
                  <a:lnTo>
                    <a:pt x="2321" y="8905"/>
                  </a:lnTo>
                  <a:lnTo>
                    <a:pt x="2515" y="9019"/>
                  </a:lnTo>
                  <a:lnTo>
                    <a:pt x="2721" y="9122"/>
                  </a:lnTo>
                  <a:lnTo>
                    <a:pt x="2938" y="9225"/>
                  </a:lnTo>
                  <a:lnTo>
                    <a:pt x="3156" y="9305"/>
                  </a:lnTo>
                  <a:lnTo>
                    <a:pt x="3373" y="9385"/>
                  </a:lnTo>
                  <a:lnTo>
                    <a:pt x="3601" y="9442"/>
                  </a:lnTo>
                  <a:lnTo>
                    <a:pt x="3841" y="9499"/>
                  </a:lnTo>
                  <a:lnTo>
                    <a:pt x="4070" y="9545"/>
                  </a:lnTo>
                  <a:lnTo>
                    <a:pt x="4310" y="9568"/>
                  </a:lnTo>
                  <a:lnTo>
                    <a:pt x="4561" y="9591"/>
                  </a:lnTo>
                  <a:lnTo>
                    <a:pt x="4801" y="9602"/>
                  </a:lnTo>
                  <a:lnTo>
                    <a:pt x="5053" y="9591"/>
                  </a:lnTo>
                  <a:lnTo>
                    <a:pt x="5293" y="9568"/>
                  </a:lnTo>
                  <a:lnTo>
                    <a:pt x="5533" y="9545"/>
                  </a:lnTo>
                  <a:lnTo>
                    <a:pt x="5773" y="9499"/>
                  </a:lnTo>
                  <a:lnTo>
                    <a:pt x="6002" y="9442"/>
                  </a:lnTo>
                  <a:lnTo>
                    <a:pt x="6230" y="9385"/>
                  </a:lnTo>
                  <a:lnTo>
                    <a:pt x="6459" y="9305"/>
                  </a:lnTo>
                  <a:lnTo>
                    <a:pt x="6676" y="9225"/>
                  </a:lnTo>
                  <a:lnTo>
                    <a:pt x="6882" y="9122"/>
                  </a:lnTo>
                  <a:lnTo>
                    <a:pt x="7087" y="9019"/>
                  </a:lnTo>
                  <a:lnTo>
                    <a:pt x="7293" y="8905"/>
                  </a:lnTo>
                  <a:lnTo>
                    <a:pt x="7488" y="8779"/>
                  </a:lnTo>
                  <a:lnTo>
                    <a:pt x="7682" y="8642"/>
                  </a:lnTo>
                  <a:lnTo>
                    <a:pt x="7853" y="8505"/>
                  </a:lnTo>
                  <a:lnTo>
                    <a:pt x="8036" y="8356"/>
                  </a:lnTo>
                  <a:lnTo>
                    <a:pt x="8196" y="8196"/>
                  </a:lnTo>
                  <a:lnTo>
                    <a:pt x="8356" y="8025"/>
                  </a:lnTo>
                  <a:lnTo>
                    <a:pt x="8505" y="7853"/>
                  </a:lnTo>
                  <a:lnTo>
                    <a:pt x="8653" y="7670"/>
                  </a:lnTo>
                  <a:lnTo>
                    <a:pt x="8779" y="7476"/>
                  </a:lnTo>
                  <a:lnTo>
                    <a:pt x="8905" y="7282"/>
                  </a:lnTo>
                  <a:lnTo>
                    <a:pt x="9019" y="7087"/>
                  </a:lnTo>
                  <a:lnTo>
                    <a:pt x="9133" y="6882"/>
                  </a:lnTo>
                  <a:lnTo>
                    <a:pt x="9225" y="6664"/>
                  </a:lnTo>
                  <a:lnTo>
                    <a:pt x="9316" y="6447"/>
                  </a:lnTo>
                  <a:lnTo>
                    <a:pt x="9385" y="6230"/>
                  </a:lnTo>
                  <a:lnTo>
                    <a:pt x="9454" y="6001"/>
                  </a:lnTo>
                  <a:lnTo>
                    <a:pt x="9511" y="5761"/>
                  </a:lnTo>
                  <a:lnTo>
                    <a:pt x="9545" y="5533"/>
                  </a:lnTo>
                  <a:lnTo>
                    <a:pt x="9579" y="5293"/>
                  </a:lnTo>
                  <a:lnTo>
                    <a:pt x="9602" y="5041"/>
                  </a:lnTo>
                  <a:lnTo>
                    <a:pt x="9602" y="4801"/>
                  </a:lnTo>
                  <a:lnTo>
                    <a:pt x="63987" y="4801"/>
                  </a:lnTo>
                  <a:lnTo>
                    <a:pt x="63998" y="5041"/>
                  </a:lnTo>
                  <a:lnTo>
                    <a:pt x="64009" y="5293"/>
                  </a:lnTo>
                  <a:lnTo>
                    <a:pt x="64044" y="5533"/>
                  </a:lnTo>
                  <a:lnTo>
                    <a:pt x="64089" y="5761"/>
                  </a:lnTo>
                  <a:lnTo>
                    <a:pt x="64135" y="6001"/>
                  </a:lnTo>
                  <a:lnTo>
                    <a:pt x="64204" y="6230"/>
                  </a:lnTo>
                  <a:lnTo>
                    <a:pt x="64284" y="6447"/>
                  </a:lnTo>
                  <a:lnTo>
                    <a:pt x="64364" y="6664"/>
                  </a:lnTo>
                  <a:lnTo>
                    <a:pt x="64467" y="6882"/>
                  </a:lnTo>
                  <a:lnTo>
                    <a:pt x="64570" y="7087"/>
                  </a:lnTo>
                  <a:lnTo>
                    <a:pt x="64684" y="7282"/>
                  </a:lnTo>
                  <a:lnTo>
                    <a:pt x="64810" y="7476"/>
                  </a:lnTo>
                  <a:lnTo>
                    <a:pt x="64947" y="7670"/>
                  </a:lnTo>
                  <a:lnTo>
                    <a:pt x="65084" y="7853"/>
                  </a:lnTo>
                  <a:lnTo>
                    <a:pt x="65233" y="8025"/>
                  </a:lnTo>
                  <a:lnTo>
                    <a:pt x="65393" y="8196"/>
                  </a:lnTo>
                  <a:lnTo>
                    <a:pt x="65564" y="8356"/>
                  </a:lnTo>
                  <a:lnTo>
                    <a:pt x="65735" y="8505"/>
                  </a:lnTo>
                  <a:lnTo>
                    <a:pt x="65918" y="8642"/>
                  </a:lnTo>
                  <a:lnTo>
                    <a:pt x="66101" y="8779"/>
                  </a:lnTo>
                  <a:lnTo>
                    <a:pt x="66296" y="8905"/>
                  </a:lnTo>
                  <a:lnTo>
                    <a:pt x="66501" y="9019"/>
                  </a:lnTo>
                  <a:lnTo>
                    <a:pt x="66707" y="9122"/>
                  </a:lnTo>
                  <a:lnTo>
                    <a:pt x="66924" y="9225"/>
                  </a:lnTo>
                  <a:lnTo>
                    <a:pt x="67141" y="9305"/>
                  </a:lnTo>
                  <a:lnTo>
                    <a:pt x="67359" y="9385"/>
                  </a:lnTo>
                  <a:lnTo>
                    <a:pt x="67587" y="9442"/>
                  </a:lnTo>
                  <a:lnTo>
                    <a:pt x="67816" y="9499"/>
                  </a:lnTo>
                  <a:lnTo>
                    <a:pt x="68056" y="9545"/>
                  </a:lnTo>
                  <a:lnTo>
                    <a:pt x="68296" y="9568"/>
                  </a:lnTo>
                  <a:lnTo>
                    <a:pt x="68536" y="9591"/>
                  </a:lnTo>
                  <a:lnTo>
                    <a:pt x="68787" y="9602"/>
                  </a:lnTo>
                  <a:lnTo>
                    <a:pt x="69039" y="9591"/>
                  </a:lnTo>
                  <a:lnTo>
                    <a:pt x="69279" y="9568"/>
                  </a:lnTo>
                  <a:lnTo>
                    <a:pt x="69519" y="9545"/>
                  </a:lnTo>
                  <a:lnTo>
                    <a:pt x="69759" y="9499"/>
                  </a:lnTo>
                  <a:lnTo>
                    <a:pt x="69987" y="9442"/>
                  </a:lnTo>
                  <a:lnTo>
                    <a:pt x="70216" y="9385"/>
                  </a:lnTo>
                  <a:lnTo>
                    <a:pt x="70433" y="9305"/>
                  </a:lnTo>
                  <a:lnTo>
                    <a:pt x="70662" y="9225"/>
                  </a:lnTo>
                  <a:lnTo>
                    <a:pt x="70868" y="9122"/>
                  </a:lnTo>
                  <a:lnTo>
                    <a:pt x="71073" y="9019"/>
                  </a:lnTo>
                  <a:lnTo>
                    <a:pt x="71279" y="8905"/>
                  </a:lnTo>
                  <a:lnTo>
                    <a:pt x="71473" y="8779"/>
                  </a:lnTo>
                  <a:lnTo>
                    <a:pt x="71656" y="8642"/>
                  </a:lnTo>
                  <a:lnTo>
                    <a:pt x="71839" y="8505"/>
                  </a:lnTo>
                  <a:lnTo>
                    <a:pt x="72011" y="8356"/>
                  </a:lnTo>
                  <a:lnTo>
                    <a:pt x="72182" y="8196"/>
                  </a:lnTo>
                  <a:lnTo>
                    <a:pt x="72342" y="8025"/>
                  </a:lnTo>
                  <a:lnTo>
                    <a:pt x="72491" y="7853"/>
                  </a:lnTo>
                  <a:lnTo>
                    <a:pt x="72639" y="7670"/>
                  </a:lnTo>
                  <a:lnTo>
                    <a:pt x="72765" y="7476"/>
                  </a:lnTo>
                  <a:lnTo>
                    <a:pt x="72891" y="7282"/>
                  </a:lnTo>
                  <a:lnTo>
                    <a:pt x="73005" y="7087"/>
                  </a:lnTo>
                  <a:lnTo>
                    <a:pt x="73119" y="6882"/>
                  </a:lnTo>
                  <a:lnTo>
                    <a:pt x="73211" y="6664"/>
                  </a:lnTo>
                  <a:lnTo>
                    <a:pt x="73291" y="6447"/>
                  </a:lnTo>
                  <a:lnTo>
                    <a:pt x="73371" y="6230"/>
                  </a:lnTo>
                  <a:lnTo>
                    <a:pt x="73439" y="6001"/>
                  </a:lnTo>
                  <a:lnTo>
                    <a:pt x="73485" y="5761"/>
                  </a:lnTo>
                  <a:lnTo>
                    <a:pt x="73531" y="5533"/>
                  </a:lnTo>
                  <a:lnTo>
                    <a:pt x="73565" y="5293"/>
                  </a:lnTo>
                  <a:lnTo>
                    <a:pt x="73576" y="5041"/>
                  </a:lnTo>
                  <a:lnTo>
                    <a:pt x="73588" y="4801"/>
                  </a:lnTo>
                  <a:lnTo>
                    <a:pt x="73576" y="4550"/>
                  </a:lnTo>
                  <a:lnTo>
                    <a:pt x="73565" y="4310"/>
                  </a:lnTo>
                  <a:lnTo>
                    <a:pt x="73531" y="4070"/>
                  </a:lnTo>
                  <a:lnTo>
                    <a:pt x="73485" y="3830"/>
                  </a:lnTo>
                  <a:lnTo>
                    <a:pt x="73439" y="3601"/>
                  </a:lnTo>
                  <a:lnTo>
                    <a:pt x="73371" y="3373"/>
                  </a:lnTo>
                  <a:lnTo>
                    <a:pt x="73291" y="3144"/>
                  </a:lnTo>
                  <a:lnTo>
                    <a:pt x="73211" y="2927"/>
                  </a:lnTo>
                  <a:lnTo>
                    <a:pt x="73119" y="2721"/>
                  </a:lnTo>
                  <a:lnTo>
                    <a:pt x="73005" y="2515"/>
                  </a:lnTo>
                  <a:lnTo>
                    <a:pt x="72891" y="2310"/>
                  </a:lnTo>
                  <a:lnTo>
                    <a:pt x="72765" y="2115"/>
                  </a:lnTo>
                  <a:lnTo>
                    <a:pt x="72639" y="1932"/>
                  </a:lnTo>
                  <a:lnTo>
                    <a:pt x="72491" y="1749"/>
                  </a:lnTo>
                  <a:lnTo>
                    <a:pt x="72342" y="1567"/>
                  </a:lnTo>
                  <a:lnTo>
                    <a:pt x="72182" y="1407"/>
                  </a:lnTo>
                  <a:lnTo>
                    <a:pt x="72011" y="1247"/>
                  </a:lnTo>
                  <a:lnTo>
                    <a:pt x="71839" y="1098"/>
                  </a:lnTo>
                  <a:lnTo>
                    <a:pt x="71656" y="949"/>
                  </a:lnTo>
                  <a:lnTo>
                    <a:pt x="71473" y="824"/>
                  </a:lnTo>
                  <a:lnTo>
                    <a:pt x="71279" y="698"/>
                  </a:lnTo>
                  <a:lnTo>
                    <a:pt x="71073" y="584"/>
                  </a:lnTo>
                  <a:lnTo>
                    <a:pt x="70868" y="469"/>
                  </a:lnTo>
                  <a:lnTo>
                    <a:pt x="70662" y="378"/>
                  </a:lnTo>
                  <a:lnTo>
                    <a:pt x="70433" y="286"/>
                  </a:lnTo>
                  <a:lnTo>
                    <a:pt x="70216" y="218"/>
                  </a:lnTo>
                  <a:lnTo>
                    <a:pt x="69987" y="149"/>
                  </a:lnTo>
                  <a:lnTo>
                    <a:pt x="69759" y="92"/>
                  </a:lnTo>
                  <a:lnTo>
                    <a:pt x="69519" y="58"/>
                  </a:lnTo>
                  <a:lnTo>
                    <a:pt x="69279" y="23"/>
                  </a:lnTo>
                  <a:lnTo>
                    <a:pt x="69039" y="1"/>
                  </a:lnTo>
                  <a:lnTo>
                    <a:pt x="68593" y="1"/>
                  </a:lnTo>
                  <a:lnTo>
                    <a:pt x="68399" y="12"/>
                  </a:lnTo>
                  <a:lnTo>
                    <a:pt x="68204" y="35"/>
                  </a:lnTo>
                  <a:lnTo>
                    <a:pt x="68021" y="58"/>
                  </a:lnTo>
                  <a:lnTo>
                    <a:pt x="67839" y="92"/>
                  </a:lnTo>
                  <a:lnTo>
                    <a:pt x="67656" y="138"/>
                  </a:lnTo>
                  <a:lnTo>
                    <a:pt x="67473" y="184"/>
                  </a:lnTo>
                  <a:lnTo>
                    <a:pt x="67290" y="241"/>
                  </a:lnTo>
                  <a:lnTo>
                    <a:pt x="67118" y="298"/>
                  </a:lnTo>
                  <a:lnTo>
                    <a:pt x="66947" y="366"/>
                  </a:lnTo>
                  <a:lnTo>
                    <a:pt x="66776" y="435"/>
                  </a:lnTo>
                  <a:lnTo>
                    <a:pt x="66616" y="515"/>
                  </a:lnTo>
                  <a:lnTo>
                    <a:pt x="66456" y="606"/>
                  </a:lnTo>
                  <a:lnTo>
                    <a:pt x="66296" y="698"/>
                  </a:lnTo>
                  <a:lnTo>
                    <a:pt x="66135" y="801"/>
                  </a:lnTo>
                  <a:lnTo>
                    <a:pt x="65987" y="904"/>
                  </a:lnTo>
                  <a:lnTo>
                    <a:pt x="65838" y="1006"/>
                  </a:lnTo>
                  <a:lnTo>
                    <a:pt x="65701" y="1121"/>
                  </a:lnTo>
                  <a:lnTo>
                    <a:pt x="65438" y="1372"/>
                  </a:lnTo>
                  <a:lnTo>
                    <a:pt x="65187" y="1635"/>
                  </a:lnTo>
                  <a:lnTo>
                    <a:pt x="64958" y="1909"/>
                  </a:lnTo>
                  <a:lnTo>
                    <a:pt x="64844" y="2058"/>
                  </a:lnTo>
                  <a:lnTo>
                    <a:pt x="64741" y="2207"/>
                  </a:lnTo>
                  <a:lnTo>
                    <a:pt x="64650" y="2367"/>
                  </a:lnTo>
                  <a:lnTo>
                    <a:pt x="64558" y="2527"/>
                  </a:lnTo>
                  <a:lnTo>
                    <a:pt x="64478" y="2687"/>
                  </a:lnTo>
                  <a:lnTo>
                    <a:pt x="64398" y="2858"/>
                  </a:lnTo>
                  <a:lnTo>
                    <a:pt x="64330" y="3030"/>
                  </a:lnTo>
                  <a:lnTo>
                    <a:pt x="64261" y="3201"/>
                  </a:lnTo>
                  <a:lnTo>
                    <a:pt x="9328" y="3201"/>
                  </a:lnTo>
                  <a:lnTo>
                    <a:pt x="9271" y="3030"/>
                  </a:lnTo>
                  <a:lnTo>
                    <a:pt x="9191" y="2858"/>
                  </a:lnTo>
                  <a:lnTo>
                    <a:pt x="9111" y="2687"/>
                  </a:lnTo>
                  <a:lnTo>
                    <a:pt x="9031" y="2527"/>
                  </a:lnTo>
                  <a:lnTo>
                    <a:pt x="8939" y="2367"/>
                  </a:lnTo>
                  <a:lnTo>
                    <a:pt x="8848" y="2207"/>
                  </a:lnTo>
                  <a:lnTo>
                    <a:pt x="8745" y="2058"/>
                  </a:lnTo>
                  <a:lnTo>
                    <a:pt x="8642" y="1909"/>
                  </a:lnTo>
                  <a:lnTo>
                    <a:pt x="8413" y="1635"/>
                  </a:lnTo>
                  <a:lnTo>
                    <a:pt x="8162" y="1372"/>
                  </a:lnTo>
                  <a:lnTo>
                    <a:pt x="7888" y="1121"/>
                  </a:lnTo>
                  <a:lnTo>
                    <a:pt x="7750" y="1006"/>
                  </a:lnTo>
                  <a:lnTo>
                    <a:pt x="7602" y="904"/>
                  </a:lnTo>
                  <a:lnTo>
                    <a:pt x="7453" y="801"/>
                  </a:lnTo>
                  <a:lnTo>
                    <a:pt x="7305" y="698"/>
                  </a:lnTo>
                  <a:lnTo>
                    <a:pt x="7145" y="606"/>
                  </a:lnTo>
                  <a:lnTo>
                    <a:pt x="6985" y="515"/>
                  </a:lnTo>
                  <a:lnTo>
                    <a:pt x="6813" y="435"/>
                  </a:lnTo>
                  <a:lnTo>
                    <a:pt x="6653" y="366"/>
                  </a:lnTo>
                  <a:lnTo>
                    <a:pt x="6470" y="298"/>
                  </a:lnTo>
                  <a:lnTo>
                    <a:pt x="6299" y="241"/>
                  </a:lnTo>
                  <a:lnTo>
                    <a:pt x="6127" y="184"/>
                  </a:lnTo>
                  <a:lnTo>
                    <a:pt x="5944" y="138"/>
                  </a:lnTo>
                  <a:lnTo>
                    <a:pt x="5762" y="92"/>
                  </a:lnTo>
                  <a:lnTo>
                    <a:pt x="5567" y="58"/>
                  </a:lnTo>
                  <a:lnTo>
                    <a:pt x="5384" y="35"/>
                  </a:lnTo>
                  <a:lnTo>
                    <a:pt x="5190" y="12"/>
                  </a:lnTo>
                  <a:lnTo>
                    <a:pt x="499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rot="5400000">
              <a:off x="2742390" y="1918616"/>
              <a:ext cx="942354" cy="188556"/>
            </a:xfrm>
            <a:custGeom>
              <a:rect b="b" l="l" r="r" t="t"/>
              <a:pathLst>
                <a:path extrusionOk="0" h="12803" w="63986">
                  <a:moveTo>
                    <a:pt x="57585" y="1"/>
                  </a:moveTo>
                  <a:lnTo>
                    <a:pt x="57254" y="12"/>
                  </a:lnTo>
                  <a:lnTo>
                    <a:pt x="56934" y="35"/>
                  </a:lnTo>
                  <a:lnTo>
                    <a:pt x="56614" y="81"/>
                  </a:lnTo>
                  <a:lnTo>
                    <a:pt x="56294" y="138"/>
                  </a:lnTo>
                  <a:lnTo>
                    <a:pt x="55985" y="207"/>
                  </a:lnTo>
                  <a:lnTo>
                    <a:pt x="55676" y="287"/>
                  </a:lnTo>
                  <a:lnTo>
                    <a:pt x="55379" y="389"/>
                  </a:lnTo>
                  <a:lnTo>
                    <a:pt x="55093" y="504"/>
                  </a:lnTo>
                  <a:lnTo>
                    <a:pt x="54808" y="630"/>
                  </a:lnTo>
                  <a:lnTo>
                    <a:pt x="54533" y="778"/>
                  </a:lnTo>
                  <a:lnTo>
                    <a:pt x="54270" y="927"/>
                  </a:lnTo>
                  <a:lnTo>
                    <a:pt x="54008" y="1098"/>
                  </a:lnTo>
                  <a:lnTo>
                    <a:pt x="53756" y="1270"/>
                  </a:lnTo>
                  <a:lnTo>
                    <a:pt x="53516" y="1464"/>
                  </a:lnTo>
                  <a:lnTo>
                    <a:pt x="53276" y="1670"/>
                  </a:lnTo>
                  <a:lnTo>
                    <a:pt x="53059" y="1875"/>
                  </a:lnTo>
                  <a:lnTo>
                    <a:pt x="52853" y="2104"/>
                  </a:lnTo>
                  <a:lnTo>
                    <a:pt x="52647" y="2333"/>
                  </a:lnTo>
                  <a:lnTo>
                    <a:pt x="52453" y="2573"/>
                  </a:lnTo>
                  <a:lnTo>
                    <a:pt x="52282" y="2824"/>
                  </a:lnTo>
                  <a:lnTo>
                    <a:pt x="52110" y="3087"/>
                  </a:lnTo>
                  <a:lnTo>
                    <a:pt x="51962" y="3350"/>
                  </a:lnTo>
                  <a:lnTo>
                    <a:pt x="51813" y="3624"/>
                  </a:lnTo>
                  <a:lnTo>
                    <a:pt x="51687" y="3910"/>
                  </a:lnTo>
                  <a:lnTo>
                    <a:pt x="51573" y="4207"/>
                  </a:lnTo>
                  <a:lnTo>
                    <a:pt x="51470" y="4504"/>
                  </a:lnTo>
                  <a:lnTo>
                    <a:pt x="51390" y="4802"/>
                  </a:lnTo>
                  <a:lnTo>
                    <a:pt x="51310" y="5110"/>
                  </a:lnTo>
                  <a:lnTo>
                    <a:pt x="51264" y="5430"/>
                  </a:lnTo>
                  <a:lnTo>
                    <a:pt x="51219" y="5750"/>
                  </a:lnTo>
                  <a:lnTo>
                    <a:pt x="51196" y="6070"/>
                  </a:lnTo>
                  <a:lnTo>
                    <a:pt x="51184" y="6402"/>
                  </a:lnTo>
                  <a:lnTo>
                    <a:pt x="7921" y="6402"/>
                  </a:lnTo>
                  <a:lnTo>
                    <a:pt x="7876" y="6230"/>
                  </a:lnTo>
                  <a:lnTo>
                    <a:pt x="7830" y="6070"/>
                  </a:lnTo>
                  <a:lnTo>
                    <a:pt x="7784" y="5899"/>
                  </a:lnTo>
                  <a:lnTo>
                    <a:pt x="7716" y="5739"/>
                  </a:lnTo>
                  <a:lnTo>
                    <a:pt x="7658" y="5579"/>
                  </a:lnTo>
                  <a:lnTo>
                    <a:pt x="7578" y="5430"/>
                  </a:lnTo>
                  <a:lnTo>
                    <a:pt x="7510" y="5282"/>
                  </a:lnTo>
                  <a:lnTo>
                    <a:pt x="7418" y="5133"/>
                  </a:lnTo>
                  <a:lnTo>
                    <a:pt x="7327" y="4984"/>
                  </a:lnTo>
                  <a:lnTo>
                    <a:pt x="7235" y="4847"/>
                  </a:lnTo>
                  <a:lnTo>
                    <a:pt x="7133" y="4722"/>
                  </a:lnTo>
                  <a:lnTo>
                    <a:pt x="7018" y="4584"/>
                  </a:lnTo>
                  <a:lnTo>
                    <a:pt x="6915" y="4459"/>
                  </a:lnTo>
                  <a:lnTo>
                    <a:pt x="6790" y="4344"/>
                  </a:lnTo>
                  <a:lnTo>
                    <a:pt x="6675" y="4230"/>
                  </a:lnTo>
                  <a:lnTo>
                    <a:pt x="6538" y="4116"/>
                  </a:lnTo>
                  <a:lnTo>
                    <a:pt x="6412" y="4013"/>
                  </a:lnTo>
                  <a:lnTo>
                    <a:pt x="6275" y="3910"/>
                  </a:lnTo>
                  <a:lnTo>
                    <a:pt x="6138" y="3819"/>
                  </a:lnTo>
                  <a:lnTo>
                    <a:pt x="5990" y="3739"/>
                  </a:lnTo>
                  <a:lnTo>
                    <a:pt x="5841" y="3647"/>
                  </a:lnTo>
                  <a:lnTo>
                    <a:pt x="5692" y="3579"/>
                  </a:lnTo>
                  <a:lnTo>
                    <a:pt x="5532" y="3510"/>
                  </a:lnTo>
                  <a:lnTo>
                    <a:pt x="5372" y="3441"/>
                  </a:lnTo>
                  <a:lnTo>
                    <a:pt x="5212" y="3396"/>
                  </a:lnTo>
                  <a:lnTo>
                    <a:pt x="5041" y="3338"/>
                  </a:lnTo>
                  <a:lnTo>
                    <a:pt x="4881" y="3304"/>
                  </a:lnTo>
                  <a:lnTo>
                    <a:pt x="4709" y="3270"/>
                  </a:lnTo>
                  <a:lnTo>
                    <a:pt x="4538" y="3236"/>
                  </a:lnTo>
                  <a:lnTo>
                    <a:pt x="4355" y="3224"/>
                  </a:lnTo>
                  <a:lnTo>
                    <a:pt x="4184" y="3213"/>
                  </a:lnTo>
                  <a:lnTo>
                    <a:pt x="4001" y="3201"/>
                  </a:lnTo>
                  <a:lnTo>
                    <a:pt x="3795" y="3213"/>
                  </a:lnTo>
                  <a:lnTo>
                    <a:pt x="3589" y="3224"/>
                  </a:lnTo>
                  <a:lnTo>
                    <a:pt x="3383" y="3247"/>
                  </a:lnTo>
                  <a:lnTo>
                    <a:pt x="3189" y="3281"/>
                  </a:lnTo>
                  <a:lnTo>
                    <a:pt x="2995" y="3327"/>
                  </a:lnTo>
                  <a:lnTo>
                    <a:pt x="2812" y="3384"/>
                  </a:lnTo>
                  <a:lnTo>
                    <a:pt x="2618" y="3441"/>
                  </a:lnTo>
                  <a:lnTo>
                    <a:pt x="2446" y="3521"/>
                  </a:lnTo>
                  <a:lnTo>
                    <a:pt x="2263" y="3601"/>
                  </a:lnTo>
                  <a:lnTo>
                    <a:pt x="2092" y="3681"/>
                  </a:lnTo>
                  <a:lnTo>
                    <a:pt x="1920" y="3784"/>
                  </a:lnTo>
                  <a:lnTo>
                    <a:pt x="1760" y="3887"/>
                  </a:lnTo>
                  <a:lnTo>
                    <a:pt x="1600" y="4001"/>
                  </a:lnTo>
                  <a:lnTo>
                    <a:pt x="1452" y="4116"/>
                  </a:lnTo>
                  <a:lnTo>
                    <a:pt x="1303" y="4241"/>
                  </a:lnTo>
                  <a:lnTo>
                    <a:pt x="1166" y="4379"/>
                  </a:lnTo>
                  <a:lnTo>
                    <a:pt x="1040" y="4516"/>
                  </a:lnTo>
                  <a:lnTo>
                    <a:pt x="915" y="4653"/>
                  </a:lnTo>
                  <a:lnTo>
                    <a:pt x="789" y="4813"/>
                  </a:lnTo>
                  <a:lnTo>
                    <a:pt x="686" y="4962"/>
                  </a:lnTo>
                  <a:lnTo>
                    <a:pt x="583" y="5133"/>
                  </a:lnTo>
                  <a:lnTo>
                    <a:pt x="480" y="5293"/>
                  </a:lnTo>
                  <a:lnTo>
                    <a:pt x="389" y="5465"/>
                  </a:lnTo>
                  <a:lnTo>
                    <a:pt x="309" y="5647"/>
                  </a:lnTo>
                  <a:lnTo>
                    <a:pt x="240" y="5830"/>
                  </a:lnTo>
                  <a:lnTo>
                    <a:pt x="183" y="6013"/>
                  </a:lnTo>
                  <a:lnTo>
                    <a:pt x="126" y="6207"/>
                  </a:lnTo>
                  <a:lnTo>
                    <a:pt x="80" y="6402"/>
                  </a:lnTo>
                  <a:lnTo>
                    <a:pt x="46" y="6596"/>
                  </a:lnTo>
                  <a:lnTo>
                    <a:pt x="23" y="6790"/>
                  </a:lnTo>
                  <a:lnTo>
                    <a:pt x="0" y="6996"/>
                  </a:lnTo>
                  <a:lnTo>
                    <a:pt x="0" y="7202"/>
                  </a:lnTo>
                  <a:lnTo>
                    <a:pt x="0" y="7408"/>
                  </a:lnTo>
                  <a:lnTo>
                    <a:pt x="23" y="7613"/>
                  </a:lnTo>
                  <a:lnTo>
                    <a:pt x="46" y="7808"/>
                  </a:lnTo>
                  <a:lnTo>
                    <a:pt x="80" y="8013"/>
                  </a:lnTo>
                  <a:lnTo>
                    <a:pt x="126" y="8196"/>
                  </a:lnTo>
                  <a:lnTo>
                    <a:pt x="183" y="8391"/>
                  </a:lnTo>
                  <a:lnTo>
                    <a:pt x="240" y="8574"/>
                  </a:lnTo>
                  <a:lnTo>
                    <a:pt x="309" y="8756"/>
                  </a:lnTo>
                  <a:lnTo>
                    <a:pt x="389" y="8939"/>
                  </a:lnTo>
                  <a:lnTo>
                    <a:pt x="480" y="9111"/>
                  </a:lnTo>
                  <a:lnTo>
                    <a:pt x="583" y="9271"/>
                  </a:lnTo>
                  <a:lnTo>
                    <a:pt x="686" y="9442"/>
                  </a:lnTo>
                  <a:lnTo>
                    <a:pt x="789" y="9591"/>
                  </a:lnTo>
                  <a:lnTo>
                    <a:pt x="915" y="9751"/>
                  </a:lnTo>
                  <a:lnTo>
                    <a:pt x="1040" y="9888"/>
                  </a:lnTo>
                  <a:lnTo>
                    <a:pt x="1166" y="10025"/>
                  </a:lnTo>
                  <a:lnTo>
                    <a:pt x="1303" y="10162"/>
                  </a:lnTo>
                  <a:lnTo>
                    <a:pt x="1452" y="10288"/>
                  </a:lnTo>
                  <a:lnTo>
                    <a:pt x="1600" y="10402"/>
                  </a:lnTo>
                  <a:lnTo>
                    <a:pt x="1760" y="10517"/>
                  </a:lnTo>
                  <a:lnTo>
                    <a:pt x="1920" y="10620"/>
                  </a:lnTo>
                  <a:lnTo>
                    <a:pt x="2092" y="10722"/>
                  </a:lnTo>
                  <a:lnTo>
                    <a:pt x="2263" y="10802"/>
                  </a:lnTo>
                  <a:lnTo>
                    <a:pt x="2446" y="10882"/>
                  </a:lnTo>
                  <a:lnTo>
                    <a:pt x="2618" y="10962"/>
                  </a:lnTo>
                  <a:lnTo>
                    <a:pt x="2812" y="11020"/>
                  </a:lnTo>
                  <a:lnTo>
                    <a:pt x="2995" y="11077"/>
                  </a:lnTo>
                  <a:lnTo>
                    <a:pt x="3189" y="11122"/>
                  </a:lnTo>
                  <a:lnTo>
                    <a:pt x="3383" y="11157"/>
                  </a:lnTo>
                  <a:lnTo>
                    <a:pt x="3589" y="11180"/>
                  </a:lnTo>
                  <a:lnTo>
                    <a:pt x="3795" y="11191"/>
                  </a:lnTo>
                  <a:lnTo>
                    <a:pt x="4001" y="11202"/>
                  </a:lnTo>
                  <a:lnTo>
                    <a:pt x="4184" y="11202"/>
                  </a:lnTo>
                  <a:lnTo>
                    <a:pt x="4355" y="11180"/>
                  </a:lnTo>
                  <a:lnTo>
                    <a:pt x="4538" y="11168"/>
                  </a:lnTo>
                  <a:lnTo>
                    <a:pt x="4709" y="11134"/>
                  </a:lnTo>
                  <a:lnTo>
                    <a:pt x="4881" y="11100"/>
                  </a:lnTo>
                  <a:lnTo>
                    <a:pt x="5041" y="11065"/>
                  </a:lnTo>
                  <a:lnTo>
                    <a:pt x="5212" y="11008"/>
                  </a:lnTo>
                  <a:lnTo>
                    <a:pt x="5372" y="10962"/>
                  </a:lnTo>
                  <a:lnTo>
                    <a:pt x="5532" y="10894"/>
                  </a:lnTo>
                  <a:lnTo>
                    <a:pt x="5692" y="10825"/>
                  </a:lnTo>
                  <a:lnTo>
                    <a:pt x="5841" y="10757"/>
                  </a:lnTo>
                  <a:lnTo>
                    <a:pt x="5990" y="10665"/>
                  </a:lnTo>
                  <a:lnTo>
                    <a:pt x="6138" y="10585"/>
                  </a:lnTo>
                  <a:lnTo>
                    <a:pt x="6275" y="10494"/>
                  </a:lnTo>
                  <a:lnTo>
                    <a:pt x="6412" y="10391"/>
                  </a:lnTo>
                  <a:lnTo>
                    <a:pt x="6538" y="10288"/>
                  </a:lnTo>
                  <a:lnTo>
                    <a:pt x="6675" y="10174"/>
                  </a:lnTo>
                  <a:lnTo>
                    <a:pt x="6790" y="10059"/>
                  </a:lnTo>
                  <a:lnTo>
                    <a:pt x="6915" y="9945"/>
                  </a:lnTo>
                  <a:lnTo>
                    <a:pt x="7018" y="9819"/>
                  </a:lnTo>
                  <a:lnTo>
                    <a:pt x="7133" y="9682"/>
                  </a:lnTo>
                  <a:lnTo>
                    <a:pt x="7235" y="9557"/>
                  </a:lnTo>
                  <a:lnTo>
                    <a:pt x="7327" y="9419"/>
                  </a:lnTo>
                  <a:lnTo>
                    <a:pt x="7418" y="9271"/>
                  </a:lnTo>
                  <a:lnTo>
                    <a:pt x="7510" y="9122"/>
                  </a:lnTo>
                  <a:lnTo>
                    <a:pt x="7578" y="8974"/>
                  </a:lnTo>
                  <a:lnTo>
                    <a:pt x="7658" y="8825"/>
                  </a:lnTo>
                  <a:lnTo>
                    <a:pt x="7716" y="8665"/>
                  </a:lnTo>
                  <a:lnTo>
                    <a:pt x="7784" y="8505"/>
                  </a:lnTo>
                  <a:lnTo>
                    <a:pt x="7830" y="8333"/>
                  </a:lnTo>
                  <a:lnTo>
                    <a:pt x="7876" y="8173"/>
                  </a:lnTo>
                  <a:lnTo>
                    <a:pt x="7921" y="8002"/>
                  </a:lnTo>
                  <a:lnTo>
                    <a:pt x="51390" y="8002"/>
                  </a:lnTo>
                  <a:lnTo>
                    <a:pt x="51459" y="8253"/>
                  </a:lnTo>
                  <a:lnTo>
                    <a:pt x="51539" y="8505"/>
                  </a:lnTo>
                  <a:lnTo>
                    <a:pt x="51630" y="8756"/>
                  </a:lnTo>
                  <a:lnTo>
                    <a:pt x="51733" y="8996"/>
                  </a:lnTo>
                  <a:lnTo>
                    <a:pt x="51847" y="9236"/>
                  </a:lnTo>
                  <a:lnTo>
                    <a:pt x="51962" y="9465"/>
                  </a:lnTo>
                  <a:lnTo>
                    <a:pt x="52099" y="9694"/>
                  </a:lnTo>
                  <a:lnTo>
                    <a:pt x="52236" y="9911"/>
                  </a:lnTo>
                  <a:lnTo>
                    <a:pt x="52384" y="10128"/>
                  </a:lnTo>
                  <a:lnTo>
                    <a:pt x="52533" y="10334"/>
                  </a:lnTo>
                  <a:lnTo>
                    <a:pt x="52704" y="10540"/>
                  </a:lnTo>
                  <a:lnTo>
                    <a:pt x="52876" y="10734"/>
                  </a:lnTo>
                  <a:lnTo>
                    <a:pt x="53047" y="10917"/>
                  </a:lnTo>
                  <a:lnTo>
                    <a:pt x="53242" y="11100"/>
                  </a:lnTo>
                  <a:lnTo>
                    <a:pt x="53436" y="11271"/>
                  </a:lnTo>
                  <a:lnTo>
                    <a:pt x="53630" y="11431"/>
                  </a:lnTo>
                  <a:lnTo>
                    <a:pt x="53836" y="11591"/>
                  </a:lnTo>
                  <a:lnTo>
                    <a:pt x="54053" y="11740"/>
                  </a:lnTo>
                  <a:lnTo>
                    <a:pt x="54270" y="11877"/>
                  </a:lnTo>
                  <a:lnTo>
                    <a:pt x="54499" y="12014"/>
                  </a:lnTo>
                  <a:lnTo>
                    <a:pt x="54728" y="12128"/>
                  </a:lnTo>
                  <a:lnTo>
                    <a:pt x="54968" y="12243"/>
                  </a:lnTo>
                  <a:lnTo>
                    <a:pt x="55208" y="12345"/>
                  </a:lnTo>
                  <a:lnTo>
                    <a:pt x="55459" y="12437"/>
                  </a:lnTo>
                  <a:lnTo>
                    <a:pt x="55711" y="12517"/>
                  </a:lnTo>
                  <a:lnTo>
                    <a:pt x="55962" y="12597"/>
                  </a:lnTo>
                  <a:lnTo>
                    <a:pt x="56225" y="12654"/>
                  </a:lnTo>
                  <a:lnTo>
                    <a:pt x="56488" y="12711"/>
                  </a:lnTo>
                  <a:lnTo>
                    <a:pt x="56762" y="12746"/>
                  </a:lnTo>
                  <a:lnTo>
                    <a:pt x="57025" y="12780"/>
                  </a:lnTo>
                  <a:lnTo>
                    <a:pt x="57311" y="12791"/>
                  </a:lnTo>
                  <a:lnTo>
                    <a:pt x="57585" y="12803"/>
                  </a:lnTo>
                  <a:lnTo>
                    <a:pt x="57917" y="12791"/>
                  </a:lnTo>
                  <a:lnTo>
                    <a:pt x="58237" y="12768"/>
                  </a:lnTo>
                  <a:lnTo>
                    <a:pt x="58557" y="12723"/>
                  </a:lnTo>
                  <a:lnTo>
                    <a:pt x="58877" y="12666"/>
                  </a:lnTo>
                  <a:lnTo>
                    <a:pt x="59185" y="12597"/>
                  </a:lnTo>
                  <a:lnTo>
                    <a:pt x="59483" y="12517"/>
                  </a:lnTo>
                  <a:lnTo>
                    <a:pt x="59780" y="12414"/>
                  </a:lnTo>
                  <a:lnTo>
                    <a:pt x="60077" y="12300"/>
                  </a:lnTo>
                  <a:lnTo>
                    <a:pt x="60363" y="12174"/>
                  </a:lnTo>
                  <a:lnTo>
                    <a:pt x="60637" y="12025"/>
                  </a:lnTo>
                  <a:lnTo>
                    <a:pt x="60900" y="11877"/>
                  </a:lnTo>
                  <a:lnTo>
                    <a:pt x="61163" y="11705"/>
                  </a:lnTo>
                  <a:lnTo>
                    <a:pt x="61414" y="11534"/>
                  </a:lnTo>
                  <a:lnTo>
                    <a:pt x="61654" y="11340"/>
                  </a:lnTo>
                  <a:lnTo>
                    <a:pt x="61883" y="11134"/>
                  </a:lnTo>
                  <a:lnTo>
                    <a:pt x="62111" y="10928"/>
                  </a:lnTo>
                  <a:lnTo>
                    <a:pt x="62317" y="10700"/>
                  </a:lnTo>
                  <a:lnTo>
                    <a:pt x="62523" y="10471"/>
                  </a:lnTo>
                  <a:lnTo>
                    <a:pt x="62706" y="10231"/>
                  </a:lnTo>
                  <a:lnTo>
                    <a:pt x="62889" y="9979"/>
                  </a:lnTo>
                  <a:lnTo>
                    <a:pt x="63060" y="9717"/>
                  </a:lnTo>
                  <a:lnTo>
                    <a:pt x="63209" y="9454"/>
                  </a:lnTo>
                  <a:lnTo>
                    <a:pt x="63346" y="9179"/>
                  </a:lnTo>
                  <a:lnTo>
                    <a:pt x="63483" y="8894"/>
                  </a:lnTo>
                  <a:lnTo>
                    <a:pt x="63597" y="8608"/>
                  </a:lnTo>
                  <a:lnTo>
                    <a:pt x="63689" y="8311"/>
                  </a:lnTo>
                  <a:lnTo>
                    <a:pt x="63780" y="8002"/>
                  </a:lnTo>
                  <a:lnTo>
                    <a:pt x="63849" y="7693"/>
                  </a:lnTo>
                  <a:lnTo>
                    <a:pt x="63906" y="7373"/>
                  </a:lnTo>
                  <a:lnTo>
                    <a:pt x="63952" y="7053"/>
                  </a:lnTo>
                  <a:lnTo>
                    <a:pt x="63975" y="6733"/>
                  </a:lnTo>
                  <a:lnTo>
                    <a:pt x="63986" y="6402"/>
                  </a:lnTo>
                  <a:lnTo>
                    <a:pt x="63975" y="6070"/>
                  </a:lnTo>
                  <a:lnTo>
                    <a:pt x="63952" y="5750"/>
                  </a:lnTo>
                  <a:lnTo>
                    <a:pt x="63906" y="5430"/>
                  </a:lnTo>
                  <a:lnTo>
                    <a:pt x="63849" y="5110"/>
                  </a:lnTo>
                  <a:lnTo>
                    <a:pt x="63780" y="4802"/>
                  </a:lnTo>
                  <a:lnTo>
                    <a:pt x="63689" y="4504"/>
                  </a:lnTo>
                  <a:lnTo>
                    <a:pt x="63597" y="4207"/>
                  </a:lnTo>
                  <a:lnTo>
                    <a:pt x="63483" y="3910"/>
                  </a:lnTo>
                  <a:lnTo>
                    <a:pt x="63346" y="3624"/>
                  </a:lnTo>
                  <a:lnTo>
                    <a:pt x="63209" y="3350"/>
                  </a:lnTo>
                  <a:lnTo>
                    <a:pt x="63060" y="3087"/>
                  </a:lnTo>
                  <a:lnTo>
                    <a:pt x="62889" y="2824"/>
                  </a:lnTo>
                  <a:lnTo>
                    <a:pt x="62706" y="2573"/>
                  </a:lnTo>
                  <a:lnTo>
                    <a:pt x="62523" y="2333"/>
                  </a:lnTo>
                  <a:lnTo>
                    <a:pt x="62317" y="2104"/>
                  </a:lnTo>
                  <a:lnTo>
                    <a:pt x="62111" y="1875"/>
                  </a:lnTo>
                  <a:lnTo>
                    <a:pt x="61883" y="1670"/>
                  </a:lnTo>
                  <a:lnTo>
                    <a:pt x="61654" y="1464"/>
                  </a:lnTo>
                  <a:lnTo>
                    <a:pt x="61414" y="1270"/>
                  </a:lnTo>
                  <a:lnTo>
                    <a:pt x="61163" y="1098"/>
                  </a:lnTo>
                  <a:lnTo>
                    <a:pt x="60900" y="927"/>
                  </a:lnTo>
                  <a:lnTo>
                    <a:pt x="60637" y="778"/>
                  </a:lnTo>
                  <a:lnTo>
                    <a:pt x="60363" y="630"/>
                  </a:lnTo>
                  <a:lnTo>
                    <a:pt x="60077" y="504"/>
                  </a:lnTo>
                  <a:lnTo>
                    <a:pt x="59780" y="389"/>
                  </a:lnTo>
                  <a:lnTo>
                    <a:pt x="59483" y="287"/>
                  </a:lnTo>
                  <a:lnTo>
                    <a:pt x="59185" y="207"/>
                  </a:lnTo>
                  <a:lnTo>
                    <a:pt x="58877" y="138"/>
                  </a:lnTo>
                  <a:lnTo>
                    <a:pt x="58557" y="81"/>
                  </a:lnTo>
                  <a:lnTo>
                    <a:pt x="58237" y="35"/>
                  </a:lnTo>
                  <a:lnTo>
                    <a:pt x="57917" y="12"/>
                  </a:lnTo>
                  <a:lnTo>
                    <a:pt x="575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rot="5400000">
              <a:off x="2671683" y="1989322"/>
              <a:ext cx="612590" cy="235522"/>
            </a:xfrm>
            <a:custGeom>
              <a:rect b="b" l="l" r="r" t="t"/>
              <a:pathLst>
                <a:path extrusionOk="0" h="15992" w="41595">
                  <a:moveTo>
                    <a:pt x="33239" y="1"/>
                  </a:moveTo>
                  <a:lnTo>
                    <a:pt x="32873" y="35"/>
                  </a:lnTo>
                  <a:lnTo>
                    <a:pt x="32530" y="70"/>
                  </a:lnTo>
                  <a:lnTo>
                    <a:pt x="32176" y="127"/>
                  </a:lnTo>
                  <a:lnTo>
                    <a:pt x="31833" y="195"/>
                  </a:lnTo>
                  <a:lnTo>
                    <a:pt x="31502" y="275"/>
                  </a:lnTo>
                  <a:lnTo>
                    <a:pt x="31170" y="378"/>
                  </a:lnTo>
                  <a:lnTo>
                    <a:pt x="30839" y="481"/>
                  </a:lnTo>
                  <a:lnTo>
                    <a:pt x="30519" y="607"/>
                  </a:lnTo>
                  <a:lnTo>
                    <a:pt x="30210" y="744"/>
                  </a:lnTo>
                  <a:lnTo>
                    <a:pt x="29901" y="892"/>
                  </a:lnTo>
                  <a:lnTo>
                    <a:pt x="29604" y="1064"/>
                  </a:lnTo>
                  <a:lnTo>
                    <a:pt x="29318" y="1235"/>
                  </a:lnTo>
                  <a:lnTo>
                    <a:pt x="29044" y="1418"/>
                  </a:lnTo>
                  <a:lnTo>
                    <a:pt x="28770" y="1624"/>
                  </a:lnTo>
                  <a:lnTo>
                    <a:pt x="28507" y="1830"/>
                  </a:lnTo>
                  <a:lnTo>
                    <a:pt x="28244" y="2047"/>
                  </a:lnTo>
                  <a:lnTo>
                    <a:pt x="28004" y="2276"/>
                  </a:lnTo>
                  <a:lnTo>
                    <a:pt x="27764" y="2516"/>
                  </a:lnTo>
                  <a:lnTo>
                    <a:pt x="27547" y="2767"/>
                  </a:lnTo>
                  <a:lnTo>
                    <a:pt x="27330" y="3030"/>
                  </a:lnTo>
                  <a:lnTo>
                    <a:pt x="27124" y="3293"/>
                  </a:lnTo>
                  <a:lnTo>
                    <a:pt x="26930" y="3567"/>
                  </a:lnTo>
                  <a:lnTo>
                    <a:pt x="26747" y="3853"/>
                  </a:lnTo>
                  <a:lnTo>
                    <a:pt x="26575" y="4150"/>
                  </a:lnTo>
                  <a:lnTo>
                    <a:pt x="26427" y="4447"/>
                  </a:lnTo>
                  <a:lnTo>
                    <a:pt x="26278" y="4756"/>
                  </a:lnTo>
                  <a:lnTo>
                    <a:pt x="26152" y="5076"/>
                  </a:lnTo>
                  <a:lnTo>
                    <a:pt x="26027" y="5396"/>
                  </a:lnTo>
                  <a:lnTo>
                    <a:pt x="25924" y="5727"/>
                  </a:lnTo>
                  <a:lnTo>
                    <a:pt x="25832" y="6059"/>
                  </a:lnTo>
                  <a:lnTo>
                    <a:pt x="25752" y="6402"/>
                  </a:lnTo>
                  <a:lnTo>
                    <a:pt x="7921" y="6402"/>
                  </a:lnTo>
                  <a:lnTo>
                    <a:pt x="7887" y="6230"/>
                  </a:lnTo>
                  <a:lnTo>
                    <a:pt x="7841" y="6059"/>
                  </a:lnTo>
                  <a:lnTo>
                    <a:pt x="7784" y="5899"/>
                  </a:lnTo>
                  <a:lnTo>
                    <a:pt x="7727" y="5739"/>
                  </a:lnTo>
                  <a:lnTo>
                    <a:pt x="7658" y="5579"/>
                  </a:lnTo>
                  <a:lnTo>
                    <a:pt x="7590" y="5419"/>
                  </a:lnTo>
                  <a:lnTo>
                    <a:pt x="7510" y="5270"/>
                  </a:lnTo>
                  <a:lnTo>
                    <a:pt x="7430" y="5122"/>
                  </a:lnTo>
                  <a:lnTo>
                    <a:pt x="7338" y="4984"/>
                  </a:lnTo>
                  <a:lnTo>
                    <a:pt x="7235" y="4847"/>
                  </a:lnTo>
                  <a:lnTo>
                    <a:pt x="7133" y="4710"/>
                  </a:lnTo>
                  <a:lnTo>
                    <a:pt x="7030" y="4584"/>
                  </a:lnTo>
                  <a:lnTo>
                    <a:pt x="6915" y="4459"/>
                  </a:lnTo>
                  <a:lnTo>
                    <a:pt x="6801" y="4333"/>
                  </a:lnTo>
                  <a:lnTo>
                    <a:pt x="6675" y="4219"/>
                  </a:lnTo>
                  <a:lnTo>
                    <a:pt x="6550" y="4116"/>
                  </a:lnTo>
                  <a:lnTo>
                    <a:pt x="6412" y="4013"/>
                  </a:lnTo>
                  <a:lnTo>
                    <a:pt x="6275" y="3910"/>
                  </a:lnTo>
                  <a:lnTo>
                    <a:pt x="6138" y="3819"/>
                  </a:lnTo>
                  <a:lnTo>
                    <a:pt x="5990" y="3727"/>
                  </a:lnTo>
                  <a:lnTo>
                    <a:pt x="5841" y="3647"/>
                  </a:lnTo>
                  <a:lnTo>
                    <a:pt x="5692" y="3567"/>
                  </a:lnTo>
                  <a:lnTo>
                    <a:pt x="5532" y="3499"/>
                  </a:lnTo>
                  <a:lnTo>
                    <a:pt x="5384" y="3441"/>
                  </a:lnTo>
                  <a:lnTo>
                    <a:pt x="5212" y="3384"/>
                  </a:lnTo>
                  <a:lnTo>
                    <a:pt x="5052" y="3339"/>
                  </a:lnTo>
                  <a:lnTo>
                    <a:pt x="4881" y="3293"/>
                  </a:lnTo>
                  <a:lnTo>
                    <a:pt x="4709" y="3259"/>
                  </a:lnTo>
                  <a:lnTo>
                    <a:pt x="4538" y="3236"/>
                  </a:lnTo>
                  <a:lnTo>
                    <a:pt x="4366" y="3213"/>
                  </a:lnTo>
                  <a:lnTo>
                    <a:pt x="4184" y="3201"/>
                  </a:lnTo>
                  <a:lnTo>
                    <a:pt x="3795" y="3201"/>
                  </a:lnTo>
                  <a:lnTo>
                    <a:pt x="3589" y="3213"/>
                  </a:lnTo>
                  <a:lnTo>
                    <a:pt x="3395" y="3247"/>
                  </a:lnTo>
                  <a:lnTo>
                    <a:pt x="3201" y="3281"/>
                  </a:lnTo>
                  <a:lnTo>
                    <a:pt x="3006" y="3327"/>
                  </a:lnTo>
                  <a:lnTo>
                    <a:pt x="2812" y="3373"/>
                  </a:lnTo>
                  <a:lnTo>
                    <a:pt x="2629" y="3441"/>
                  </a:lnTo>
                  <a:lnTo>
                    <a:pt x="2446" y="3510"/>
                  </a:lnTo>
                  <a:lnTo>
                    <a:pt x="2263" y="3590"/>
                  </a:lnTo>
                  <a:lnTo>
                    <a:pt x="2092" y="3681"/>
                  </a:lnTo>
                  <a:lnTo>
                    <a:pt x="1932" y="3773"/>
                  </a:lnTo>
                  <a:lnTo>
                    <a:pt x="1772" y="3876"/>
                  </a:lnTo>
                  <a:lnTo>
                    <a:pt x="1612" y="3990"/>
                  </a:lnTo>
                  <a:lnTo>
                    <a:pt x="1463" y="4116"/>
                  </a:lnTo>
                  <a:lnTo>
                    <a:pt x="1315" y="4242"/>
                  </a:lnTo>
                  <a:lnTo>
                    <a:pt x="1177" y="4367"/>
                  </a:lnTo>
                  <a:lnTo>
                    <a:pt x="1040" y="4504"/>
                  </a:lnTo>
                  <a:lnTo>
                    <a:pt x="915" y="4653"/>
                  </a:lnTo>
                  <a:lnTo>
                    <a:pt x="800" y="4802"/>
                  </a:lnTo>
                  <a:lnTo>
                    <a:pt x="686" y="4962"/>
                  </a:lnTo>
                  <a:lnTo>
                    <a:pt x="583" y="5122"/>
                  </a:lnTo>
                  <a:lnTo>
                    <a:pt x="480" y="5293"/>
                  </a:lnTo>
                  <a:lnTo>
                    <a:pt x="400" y="5465"/>
                  </a:lnTo>
                  <a:lnTo>
                    <a:pt x="320" y="5636"/>
                  </a:lnTo>
                  <a:lnTo>
                    <a:pt x="240" y="5819"/>
                  </a:lnTo>
                  <a:lnTo>
                    <a:pt x="183" y="6002"/>
                  </a:lnTo>
                  <a:lnTo>
                    <a:pt x="126" y="6196"/>
                  </a:lnTo>
                  <a:lnTo>
                    <a:pt x="80" y="6390"/>
                  </a:lnTo>
                  <a:lnTo>
                    <a:pt x="46" y="6585"/>
                  </a:lnTo>
                  <a:lnTo>
                    <a:pt x="23" y="6790"/>
                  </a:lnTo>
                  <a:lnTo>
                    <a:pt x="12" y="6996"/>
                  </a:lnTo>
                  <a:lnTo>
                    <a:pt x="0" y="7202"/>
                  </a:lnTo>
                  <a:lnTo>
                    <a:pt x="12" y="7408"/>
                  </a:lnTo>
                  <a:lnTo>
                    <a:pt x="23" y="7602"/>
                  </a:lnTo>
                  <a:lnTo>
                    <a:pt x="46" y="7808"/>
                  </a:lnTo>
                  <a:lnTo>
                    <a:pt x="80" y="8002"/>
                  </a:lnTo>
                  <a:lnTo>
                    <a:pt x="126" y="8196"/>
                  </a:lnTo>
                  <a:lnTo>
                    <a:pt x="183" y="8391"/>
                  </a:lnTo>
                  <a:lnTo>
                    <a:pt x="240" y="8574"/>
                  </a:lnTo>
                  <a:lnTo>
                    <a:pt x="320" y="8756"/>
                  </a:lnTo>
                  <a:lnTo>
                    <a:pt x="400" y="8928"/>
                  </a:lnTo>
                  <a:lnTo>
                    <a:pt x="480" y="9099"/>
                  </a:lnTo>
                  <a:lnTo>
                    <a:pt x="583" y="9271"/>
                  </a:lnTo>
                  <a:lnTo>
                    <a:pt x="686" y="9431"/>
                  </a:lnTo>
                  <a:lnTo>
                    <a:pt x="800" y="9591"/>
                  </a:lnTo>
                  <a:lnTo>
                    <a:pt x="915" y="9739"/>
                  </a:lnTo>
                  <a:lnTo>
                    <a:pt x="1040" y="9888"/>
                  </a:lnTo>
                  <a:lnTo>
                    <a:pt x="1177" y="10025"/>
                  </a:lnTo>
                  <a:lnTo>
                    <a:pt x="1315" y="10151"/>
                  </a:lnTo>
                  <a:lnTo>
                    <a:pt x="1463" y="10277"/>
                  </a:lnTo>
                  <a:lnTo>
                    <a:pt x="1612" y="10402"/>
                  </a:lnTo>
                  <a:lnTo>
                    <a:pt x="1772" y="10517"/>
                  </a:lnTo>
                  <a:lnTo>
                    <a:pt x="1932" y="10620"/>
                  </a:lnTo>
                  <a:lnTo>
                    <a:pt x="2092" y="10711"/>
                  </a:lnTo>
                  <a:lnTo>
                    <a:pt x="2263" y="10802"/>
                  </a:lnTo>
                  <a:lnTo>
                    <a:pt x="2446" y="10882"/>
                  </a:lnTo>
                  <a:lnTo>
                    <a:pt x="2629" y="10951"/>
                  </a:lnTo>
                  <a:lnTo>
                    <a:pt x="2812" y="11020"/>
                  </a:lnTo>
                  <a:lnTo>
                    <a:pt x="3006" y="11065"/>
                  </a:lnTo>
                  <a:lnTo>
                    <a:pt x="3201" y="11111"/>
                  </a:lnTo>
                  <a:lnTo>
                    <a:pt x="3395" y="11145"/>
                  </a:lnTo>
                  <a:lnTo>
                    <a:pt x="3589" y="11180"/>
                  </a:lnTo>
                  <a:lnTo>
                    <a:pt x="3795" y="11191"/>
                  </a:lnTo>
                  <a:lnTo>
                    <a:pt x="4184" y="11191"/>
                  </a:lnTo>
                  <a:lnTo>
                    <a:pt x="4366" y="11180"/>
                  </a:lnTo>
                  <a:lnTo>
                    <a:pt x="4538" y="11157"/>
                  </a:lnTo>
                  <a:lnTo>
                    <a:pt x="4709" y="11134"/>
                  </a:lnTo>
                  <a:lnTo>
                    <a:pt x="4881" y="11100"/>
                  </a:lnTo>
                  <a:lnTo>
                    <a:pt x="5052" y="11054"/>
                  </a:lnTo>
                  <a:lnTo>
                    <a:pt x="5212" y="11008"/>
                  </a:lnTo>
                  <a:lnTo>
                    <a:pt x="5384" y="10951"/>
                  </a:lnTo>
                  <a:lnTo>
                    <a:pt x="5532" y="10894"/>
                  </a:lnTo>
                  <a:lnTo>
                    <a:pt x="5692" y="10825"/>
                  </a:lnTo>
                  <a:lnTo>
                    <a:pt x="5841" y="10745"/>
                  </a:lnTo>
                  <a:lnTo>
                    <a:pt x="5990" y="10665"/>
                  </a:lnTo>
                  <a:lnTo>
                    <a:pt x="6138" y="10574"/>
                  </a:lnTo>
                  <a:lnTo>
                    <a:pt x="6275" y="10482"/>
                  </a:lnTo>
                  <a:lnTo>
                    <a:pt x="6412" y="10380"/>
                  </a:lnTo>
                  <a:lnTo>
                    <a:pt x="6550" y="10277"/>
                  </a:lnTo>
                  <a:lnTo>
                    <a:pt x="6675" y="10174"/>
                  </a:lnTo>
                  <a:lnTo>
                    <a:pt x="6801" y="10060"/>
                  </a:lnTo>
                  <a:lnTo>
                    <a:pt x="6915" y="9934"/>
                  </a:lnTo>
                  <a:lnTo>
                    <a:pt x="7030" y="9808"/>
                  </a:lnTo>
                  <a:lnTo>
                    <a:pt x="7133" y="9682"/>
                  </a:lnTo>
                  <a:lnTo>
                    <a:pt x="7235" y="9545"/>
                  </a:lnTo>
                  <a:lnTo>
                    <a:pt x="7338" y="9408"/>
                  </a:lnTo>
                  <a:lnTo>
                    <a:pt x="7430" y="9271"/>
                  </a:lnTo>
                  <a:lnTo>
                    <a:pt x="7510" y="9122"/>
                  </a:lnTo>
                  <a:lnTo>
                    <a:pt x="7590" y="8974"/>
                  </a:lnTo>
                  <a:lnTo>
                    <a:pt x="7658" y="8814"/>
                  </a:lnTo>
                  <a:lnTo>
                    <a:pt x="7727" y="8654"/>
                  </a:lnTo>
                  <a:lnTo>
                    <a:pt x="7784" y="8494"/>
                  </a:lnTo>
                  <a:lnTo>
                    <a:pt x="7841" y="8334"/>
                  </a:lnTo>
                  <a:lnTo>
                    <a:pt x="7887" y="8162"/>
                  </a:lnTo>
                  <a:lnTo>
                    <a:pt x="7921" y="7991"/>
                  </a:lnTo>
                  <a:lnTo>
                    <a:pt x="25592" y="7991"/>
                  </a:lnTo>
                  <a:lnTo>
                    <a:pt x="25604" y="8402"/>
                  </a:lnTo>
                  <a:lnTo>
                    <a:pt x="25638" y="8814"/>
                  </a:lnTo>
                  <a:lnTo>
                    <a:pt x="25684" y="9214"/>
                  </a:lnTo>
                  <a:lnTo>
                    <a:pt x="25764" y="9614"/>
                  </a:lnTo>
                  <a:lnTo>
                    <a:pt x="25844" y="9991"/>
                  </a:lnTo>
                  <a:lnTo>
                    <a:pt x="25958" y="10380"/>
                  </a:lnTo>
                  <a:lnTo>
                    <a:pt x="26084" y="10745"/>
                  </a:lnTo>
                  <a:lnTo>
                    <a:pt x="26221" y="11111"/>
                  </a:lnTo>
                  <a:lnTo>
                    <a:pt x="26381" y="11465"/>
                  </a:lnTo>
                  <a:lnTo>
                    <a:pt x="26564" y="11808"/>
                  </a:lnTo>
                  <a:lnTo>
                    <a:pt x="26758" y="12140"/>
                  </a:lnTo>
                  <a:lnTo>
                    <a:pt x="26964" y="12471"/>
                  </a:lnTo>
                  <a:lnTo>
                    <a:pt x="27181" y="12780"/>
                  </a:lnTo>
                  <a:lnTo>
                    <a:pt x="27421" y="13089"/>
                  </a:lnTo>
                  <a:lnTo>
                    <a:pt x="27672" y="13374"/>
                  </a:lnTo>
                  <a:lnTo>
                    <a:pt x="27935" y="13649"/>
                  </a:lnTo>
                  <a:lnTo>
                    <a:pt x="28221" y="13911"/>
                  </a:lnTo>
                  <a:lnTo>
                    <a:pt x="28507" y="14163"/>
                  </a:lnTo>
                  <a:lnTo>
                    <a:pt x="28804" y="14403"/>
                  </a:lnTo>
                  <a:lnTo>
                    <a:pt x="29124" y="14632"/>
                  </a:lnTo>
                  <a:lnTo>
                    <a:pt x="29444" y="14837"/>
                  </a:lnTo>
                  <a:lnTo>
                    <a:pt x="29787" y="15032"/>
                  </a:lnTo>
                  <a:lnTo>
                    <a:pt x="30130" y="15203"/>
                  </a:lnTo>
                  <a:lnTo>
                    <a:pt x="30484" y="15363"/>
                  </a:lnTo>
                  <a:lnTo>
                    <a:pt x="30850" y="15512"/>
                  </a:lnTo>
                  <a:lnTo>
                    <a:pt x="31216" y="15637"/>
                  </a:lnTo>
                  <a:lnTo>
                    <a:pt x="31593" y="15740"/>
                  </a:lnTo>
                  <a:lnTo>
                    <a:pt x="31982" y="15832"/>
                  </a:lnTo>
                  <a:lnTo>
                    <a:pt x="32382" y="15900"/>
                  </a:lnTo>
                  <a:lnTo>
                    <a:pt x="32782" y="15957"/>
                  </a:lnTo>
                  <a:lnTo>
                    <a:pt x="33182" y="15980"/>
                  </a:lnTo>
                  <a:lnTo>
                    <a:pt x="33593" y="15992"/>
                  </a:lnTo>
                  <a:lnTo>
                    <a:pt x="34005" y="15980"/>
                  </a:lnTo>
                  <a:lnTo>
                    <a:pt x="34416" y="15957"/>
                  </a:lnTo>
                  <a:lnTo>
                    <a:pt x="34816" y="15900"/>
                  </a:lnTo>
                  <a:lnTo>
                    <a:pt x="35205" y="15832"/>
                  </a:lnTo>
                  <a:lnTo>
                    <a:pt x="35594" y="15740"/>
                  </a:lnTo>
                  <a:lnTo>
                    <a:pt x="35971" y="15637"/>
                  </a:lnTo>
                  <a:lnTo>
                    <a:pt x="36348" y="15512"/>
                  </a:lnTo>
                  <a:lnTo>
                    <a:pt x="36702" y="15363"/>
                  </a:lnTo>
                  <a:lnTo>
                    <a:pt x="37057" y="15203"/>
                  </a:lnTo>
                  <a:lnTo>
                    <a:pt x="37411" y="15032"/>
                  </a:lnTo>
                  <a:lnTo>
                    <a:pt x="37742" y="14837"/>
                  </a:lnTo>
                  <a:lnTo>
                    <a:pt x="38062" y="14632"/>
                  </a:lnTo>
                  <a:lnTo>
                    <a:pt x="38382" y="14403"/>
                  </a:lnTo>
                  <a:lnTo>
                    <a:pt x="38680" y="14163"/>
                  </a:lnTo>
                  <a:lnTo>
                    <a:pt x="38977" y="13911"/>
                  </a:lnTo>
                  <a:lnTo>
                    <a:pt x="39251" y="13649"/>
                  </a:lnTo>
                  <a:lnTo>
                    <a:pt x="39514" y="13374"/>
                  </a:lnTo>
                  <a:lnTo>
                    <a:pt x="39766" y="13089"/>
                  </a:lnTo>
                  <a:lnTo>
                    <a:pt x="40006" y="12780"/>
                  </a:lnTo>
                  <a:lnTo>
                    <a:pt x="40223" y="12471"/>
                  </a:lnTo>
                  <a:lnTo>
                    <a:pt x="40440" y="12140"/>
                  </a:lnTo>
                  <a:lnTo>
                    <a:pt x="40623" y="11808"/>
                  </a:lnTo>
                  <a:lnTo>
                    <a:pt x="40806" y="11465"/>
                  </a:lnTo>
                  <a:lnTo>
                    <a:pt x="40966" y="11111"/>
                  </a:lnTo>
                  <a:lnTo>
                    <a:pt x="41103" y="10745"/>
                  </a:lnTo>
                  <a:lnTo>
                    <a:pt x="41229" y="10380"/>
                  </a:lnTo>
                  <a:lnTo>
                    <a:pt x="41343" y="9991"/>
                  </a:lnTo>
                  <a:lnTo>
                    <a:pt x="41434" y="9614"/>
                  </a:lnTo>
                  <a:lnTo>
                    <a:pt x="41503" y="9214"/>
                  </a:lnTo>
                  <a:lnTo>
                    <a:pt x="41549" y="8814"/>
                  </a:lnTo>
                  <a:lnTo>
                    <a:pt x="41583" y="8402"/>
                  </a:lnTo>
                  <a:lnTo>
                    <a:pt x="41594" y="7991"/>
                  </a:lnTo>
                  <a:lnTo>
                    <a:pt x="41583" y="7579"/>
                  </a:lnTo>
                  <a:lnTo>
                    <a:pt x="41549" y="7179"/>
                  </a:lnTo>
                  <a:lnTo>
                    <a:pt x="41503" y="6779"/>
                  </a:lnTo>
                  <a:lnTo>
                    <a:pt x="41434" y="6379"/>
                  </a:lnTo>
                  <a:lnTo>
                    <a:pt x="41343" y="6002"/>
                  </a:lnTo>
                  <a:lnTo>
                    <a:pt x="41229" y="5613"/>
                  </a:lnTo>
                  <a:lnTo>
                    <a:pt x="41103" y="5247"/>
                  </a:lnTo>
                  <a:lnTo>
                    <a:pt x="40966" y="4882"/>
                  </a:lnTo>
                  <a:lnTo>
                    <a:pt x="40806" y="4527"/>
                  </a:lnTo>
                  <a:lnTo>
                    <a:pt x="40623" y="4184"/>
                  </a:lnTo>
                  <a:lnTo>
                    <a:pt x="40440" y="3853"/>
                  </a:lnTo>
                  <a:lnTo>
                    <a:pt x="40223" y="3521"/>
                  </a:lnTo>
                  <a:lnTo>
                    <a:pt x="40006" y="3213"/>
                  </a:lnTo>
                  <a:lnTo>
                    <a:pt x="39766" y="2904"/>
                  </a:lnTo>
                  <a:lnTo>
                    <a:pt x="39514" y="2618"/>
                  </a:lnTo>
                  <a:lnTo>
                    <a:pt x="39251" y="2344"/>
                  </a:lnTo>
                  <a:lnTo>
                    <a:pt x="38977" y="2081"/>
                  </a:lnTo>
                  <a:lnTo>
                    <a:pt x="38680" y="1830"/>
                  </a:lnTo>
                  <a:lnTo>
                    <a:pt x="38382" y="1590"/>
                  </a:lnTo>
                  <a:lnTo>
                    <a:pt x="38062" y="1361"/>
                  </a:lnTo>
                  <a:lnTo>
                    <a:pt x="37742" y="1155"/>
                  </a:lnTo>
                  <a:lnTo>
                    <a:pt x="37411" y="961"/>
                  </a:lnTo>
                  <a:lnTo>
                    <a:pt x="37057" y="790"/>
                  </a:lnTo>
                  <a:lnTo>
                    <a:pt x="36702" y="630"/>
                  </a:lnTo>
                  <a:lnTo>
                    <a:pt x="36348" y="481"/>
                  </a:lnTo>
                  <a:lnTo>
                    <a:pt x="35971" y="355"/>
                  </a:lnTo>
                  <a:lnTo>
                    <a:pt x="35594" y="252"/>
                  </a:lnTo>
                  <a:lnTo>
                    <a:pt x="35205" y="161"/>
                  </a:lnTo>
                  <a:lnTo>
                    <a:pt x="34816" y="92"/>
                  </a:lnTo>
                  <a:lnTo>
                    <a:pt x="34416" y="35"/>
                  </a:lnTo>
                  <a:lnTo>
                    <a:pt x="34005" y="12"/>
                  </a:lnTo>
                  <a:lnTo>
                    <a:pt x="33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rot="5400000">
              <a:off x="2648193" y="1989234"/>
              <a:ext cx="235522" cy="235684"/>
            </a:xfrm>
            <a:custGeom>
              <a:rect b="b" l="l" r="r" t="t"/>
              <a:pathLst>
                <a:path extrusionOk="0" h="16003" w="15992">
                  <a:moveTo>
                    <a:pt x="8002" y="1"/>
                  </a:moveTo>
                  <a:lnTo>
                    <a:pt x="7590" y="12"/>
                  </a:lnTo>
                  <a:lnTo>
                    <a:pt x="7179" y="46"/>
                  </a:lnTo>
                  <a:lnTo>
                    <a:pt x="6779" y="92"/>
                  </a:lnTo>
                  <a:lnTo>
                    <a:pt x="6390" y="161"/>
                  </a:lnTo>
                  <a:lnTo>
                    <a:pt x="6002" y="252"/>
                  </a:lnTo>
                  <a:lnTo>
                    <a:pt x="5613" y="366"/>
                  </a:lnTo>
                  <a:lnTo>
                    <a:pt x="5247" y="492"/>
                  </a:lnTo>
                  <a:lnTo>
                    <a:pt x="4882" y="629"/>
                  </a:lnTo>
                  <a:lnTo>
                    <a:pt x="4527" y="789"/>
                  </a:lnTo>
                  <a:lnTo>
                    <a:pt x="4184" y="972"/>
                  </a:lnTo>
                  <a:lnTo>
                    <a:pt x="3853" y="1166"/>
                  </a:lnTo>
                  <a:lnTo>
                    <a:pt x="3521" y="1372"/>
                  </a:lnTo>
                  <a:lnTo>
                    <a:pt x="3213" y="1589"/>
                  </a:lnTo>
                  <a:lnTo>
                    <a:pt x="2904" y="1829"/>
                  </a:lnTo>
                  <a:lnTo>
                    <a:pt x="2618" y="2081"/>
                  </a:lnTo>
                  <a:lnTo>
                    <a:pt x="2344" y="2344"/>
                  </a:lnTo>
                  <a:lnTo>
                    <a:pt x="2081" y="2630"/>
                  </a:lnTo>
                  <a:lnTo>
                    <a:pt x="1830" y="2915"/>
                  </a:lnTo>
                  <a:lnTo>
                    <a:pt x="1590" y="3212"/>
                  </a:lnTo>
                  <a:lnTo>
                    <a:pt x="1361" y="3532"/>
                  </a:lnTo>
                  <a:lnTo>
                    <a:pt x="1155" y="3853"/>
                  </a:lnTo>
                  <a:lnTo>
                    <a:pt x="961" y="4184"/>
                  </a:lnTo>
                  <a:lnTo>
                    <a:pt x="790" y="4538"/>
                  </a:lnTo>
                  <a:lnTo>
                    <a:pt x="630" y="4893"/>
                  </a:lnTo>
                  <a:lnTo>
                    <a:pt x="481" y="5247"/>
                  </a:lnTo>
                  <a:lnTo>
                    <a:pt x="355" y="5624"/>
                  </a:lnTo>
                  <a:lnTo>
                    <a:pt x="252" y="6001"/>
                  </a:lnTo>
                  <a:lnTo>
                    <a:pt x="161" y="6390"/>
                  </a:lnTo>
                  <a:lnTo>
                    <a:pt x="92" y="6779"/>
                  </a:lnTo>
                  <a:lnTo>
                    <a:pt x="35" y="7179"/>
                  </a:lnTo>
                  <a:lnTo>
                    <a:pt x="12" y="7590"/>
                  </a:lnTo>
                  <a:lnTo>
                    <a:pt x="1" y="8002"/>
                  </a:lnTo>
                  <a:lnTo>
                    <a:pt x="12" y="8413"/>
                  </a:lnTo>
                  <a:lnTo>
                    <a:pt x="35" y="8825"/>
                  </a:lnTo>
                  <a:lnTo>
                    <a:pt x="92" y="9225"/>
                  </a:lnTo>
                  <a:lnTo>
                    <a:pt x="161" y="9613"/>
                  </a:lnTo>
                  <a:lnTo>
                    <a:pt x="252" y="10002"/>
                  </a:lnTo>
                  <a:lnTo>
                    <a:pt x="355" y="10379"/>
                  </a:lnTo>
                  <a:lnTo>
                    <a:pt x="481" y="10756"/>
                  </a:lnTo>
                  <a:lnTo>
                    <a:pt x="630" y="11111"/>
                  </a:lnTo>
                  <a:lnTo>
                    <a:pt x="790" y="11465"/>
                  </a:lnTo>
                  <a:lnTo>
                    <a:pt x="961" y="11819"/>
                  </a:lnTo>
                  <a:lnTo>
                    <a:pt x="1155" y="12151"/>
                  </a:lnTo>
                  <a:lnTo>
                    <a:pt x="1361" y="12471"/>
                  </a:lnTo>
                  <a:lnTo>
                    <a:pt x="1590" y="12791"/>
                  </a:lnTo>
                  <a:lnTo>
                    <a:pt x="1830" y="13088"/>
                  </a:lnTo>
                  <a:lnTo>
                    <a:pt x="2081" y="13374"/>
                  </a:lnTo>
                  <a:lnTo>
                    <a:pt x="2344" y="13660"/>
                  </a:lnTo>
                  <a:lnTo>
                    <a:pt x="2618" y="13923"/>
                  </a:lnTo>
                  <a:lnTo>
                    <a:pt x="2904" y="14174"/>
                  </a:lnTo>
                  <a:lnTo>
                    <a:pt x="3213" y="14414"/>
                  </a:lnTo>
                  <a:lnTo>
                    <a:pt x="3521" y="14631"/>
                  </a:lnTo>
                  <a:lnTo>
                    <a:pt x="3853" y="14837"/>
                  </a:lnTo>
                  <a:lnTo>
                    <a:pt x="4184" y="15031"/>
                  </a:lnTo>
                  <a:lnTo>
                    <a:pt x="4527" y="15214"/>
                  </a:lnTo>
                  <a:lnTo>
                    <a:pt x="4882" y="15374"/>
                  </a:lnTo>
                  <a:lnTo>
                    <a:pt x="5247" y="15511"/>
                  </a:lnTo>
                  <a:lnTo>
                    <a:pt x="5613" y="15637"/>
                  </a:lnTo>
                  <a:lnTo>
                    <a:pt x="6002" y="15751"/>
                  </a:lnTo>
                  <a:lnTo>
                    <a:pt x="6390" y="15831"/>
                  </a:lnTo>
                  <a:lnTo>
                    <a:pt x="6779" y="15911"/>
                  </a:lnTo>
                  <a:lnTo>
                    <a:pt x="7179" y="15957"/>
                  </a:lnTo>
                  <a:lnTo>
                    <a:pt x="7590" y="15991"/>
                  </a:lnTo>
                  <a:lnTo>
                    <a:pt x="8002" y="16003"/>
                  </a:lnTo>
                  <a:lnTo>
                    <a:pt x="8413" y="15991"/>
                  </a:lnTo>
                  <a:lnTo>
                    <a:pt x="8814" y="15957"/>
                  </a:lnTo>
                  <a:lnTo>
                    <a:pt x="9214" y="15911"/>
                  </a:lnTo>
                  <a:lnTo>
                    <a:pt x="9614" y="15831"/>
                  </a:lnTo>
                  <a:lnTo>
                    <a:pt x="9991" y="15751"/>
                  </a:lnTo>
                  <a:lnTo>
                    <a:pt x="10379" y="15637"/>
                  </a:lnTo>
                  <a:lnTo>
                    <a:pt x="10745" y="15511"/>
                  </a:lnTo>
                  <a:lnTo>
                    <a:pt x="11111" y="15374"/>
                  </a:lnTo>
                  <a:lnTo>
                    <a:pt x="11465" y="15214"/>
                  </a:lnTo>
                  <a:lnTo>
                    <a:pt x="11808" y="15031"/>
                  </a:lnTo>
                  <a:lnTo>
                    <a:pt x="12140" y="14837"/>
                  </a:lnTo>
                  <a:lnTo>
                    <a:pt x="12471" y="14631"/>
                  </a:lnTo>
                  <a:lnTo>
                    <a:pt x="12780" y="14414"/>
                  </a:lnTo>
                  <a:lnTo>
                    <a:pt x="13088" y="14174"/>
                  </a:lnTo>
                  <a:lnTo>
                    <a:pt x="13374" y="13923"/>
                  </a:lnTo>
                  <a:lnTo>
                    <a:pt x="13648" y="13660"/>
                  </a:lnTo>
                  <a:lnTo>
                    <a:pt x="13911" y="13374"/>
                  </a:lnTo>
                  <a:lnTo>
                    <a:pt x="14163" y="13088"/>
                  </a:lnTo>
                  <a:lnTo>
                    <a:pt x="14403" y="12791"/>
                  </a:lnTo>
                  <a:lnTo>
                    <a:pt x="14631" y="12471"/>
                  </a:lnTo>
                  <a:lnTo>
                    <a:pt x="14837" y="12151"/>
                  </a:lnTo>
                  <a:lnTo>
                    <a:pt x="15031" y="11819"/>
                  </a:lnTo>
                  <a:lnTo>
                    <a:pt x="15203" y="11465"/>
                  </a:lnTo>
                  <a:lnTo>
                    <a:pt x="15363" y="11111"/>
                  </a:lnTo>
                  <a:lnTo>
                    <a:pt x="15512" y="10756"/>
                  </a:lnTo>
                  <a:lnTo>
                    <a:pt x="15637" y="10379"/>
                  </a:lnTo>
                  <a:lnTo>
                    <a:pt x="15740" y="10002"/>
                  </a:lnTo>
                  <a:lnTo>
                    <a:pt x="15832" y="9613"/>
                  </a:lnTo>
                  <a:lnTo>
                    <a:pt x="15900" y="9225"/>
                  </a:lnTo>
                  <a:lnTo>
                    <a:pt x="15957" y="8825"/>
                  </a:lnTo>
                  <a:lnTo>
                    <a:pt x="15980" y="8413"/>
                  </a:lnTo>
                  <a:lnTo>
                    <a:pt x="15992" y="8002"/>
                  </a:lnTo>
                  <a:lnTo>
                    <a:pt x="15980" y="7590"/>
                  </a:lnTo>
                  <a:lnTo>
                    <a:pt x="15957" y="7179"/>
                  </a:lnTo>
                  <a:lnTo>
                    <a:pt x="15900" y="6779"/>
                  </a:lnTo>
                  <a:lnTo>
                    <a:pt x="15832" y="6390"/>
                  </a:lnTo>
                  <a:lnTo>
                    <a:pt x="15740" y="6001"/>
                  </a:lnTo>
                  <a:lnTo>
                    <a:pt x="15637" y="5624"/>
                  </a:lnTo>
                  <a:lnTo>
                    <a:pt x="15512" y="5247"/>
                  </a:lnTo>
                  <a:lnTo>
                    <a:pt x="15363" y="4893"/>
                  </a:lnTo>
                  <a:lnTo>
                    <a:pt x="15203" y="4538"/>
                  </a:lnTo>
                  <a:lnTo>
                    <a:pt x="15031" y="4184"/>
                  </a:lnTo>
                  <a:lnTo>
                    <a:pt x="14837" y="3853"/>
                  </a:lnTo>
                  <a:lnTo>
                    <a:pt x="14631" y="3532"/>
                  </a:lnTo>
                  <a:lnTo>
                    <a:pt x="14403" y="3212"/>
                  </a:lnTo>
                  <a:lnTo>
                    <a:pt x="14163" y="2915"/>
                  </a:lnTo>
                  <a:lnTo>
                    <a:pt x="13911" y="2630"/>
                  </a:lnTo>
                  <a:lnTo>
                    <a:pt x="13648" y="2344"/>
                  </a:lnTo>
                  <a:lnTo>
                    <a:pt x="13374" y="2081"/>
                  </a:lnTo>
                  <a:lnTo>
                    <a:pt x="13088" y="1829"/>
                  </a:lnTo>
                  <a:lnTo>
                    <a:pt x="12780" y="1589"/>
                  </a:lnTo>
                  <a:lnTo>
                    <a:pt x="12471" y="1372"/>
                  </a:lnTo>
                  <a:lnTo>
                    <a:pt x="12140" y="1166"/>
                  </a:lnTo>
                  <a:lnTo>
                    <a:pt x="11808" y="972"/>
                  </a:lnTo>
                  <a:lnTo>
                    <a:pt x="11465" y="789"/>
                  </a:lnTo>
                  <a:lnTo>
                    <a:pt x="11111" y="629"/>
                  </a:lnTo>
                  <a:lnTo>
                    <a:pt x="10745" y="492"/>
                  </a:lnTo>
                  <a:lnTo>
                    <a:pt x="10379" y="366"/>
                  </a:lnTo>
                  <a:lnTo>
                    <a:pt x="9991" y="252"/>
                  </a:lnTo>
                  <a:lnTo>
                    <a:pt x="9614" y="161"/>
                  </a:lnTo>
                  <a:lnTo>
                    <a:pt x="9214" y="92"/>
                  </a:lnTo>
                  <a:lnTo>
                    <a:pt x="8814" y="46"/>
                  </a:lnTo>
                  <a:lnTo>
                    <a:pt x="8413" y="12"/>
                  </a:lnTo>
                  <a:lnTo>
                    <a:pt x="80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rot="5400000">
              <a:off x="1152262" y="1624198"/>
              <a:ext cx="965756" cy="235522"/>
            </a:xfrm>
            <a:custGeom>
              <a:rect b="b" l="l" r="r" t="t"/>
              <a:pathLst>
                <a:path extrusionOk="0" h="15992" w="65575">
                  <a:moveTo>
                    <a:pt x="57219" y="1"/>
                  </a:moveTo>
                  <a:lnTo>
                    <a:pt x="56865" y="24"/>
                  </a:lnTo>
                  <a:lnTo>
                    <a:pt x="56511" y="69"/>
                  </a:lnTo>
                  <a:lnTo>
                    <a:pt x="56168" y="126"/>
                  </a:lnTo>
                  <a:lnTo>
                    <a:pt x="55825" y="195"/>
                  </a:lnTo>
                  <a:lnTo>
                    <a:pt x="55482" y="275"/>
                  </a:lnTo>
                  <a:lnTo>
                    <a:pt x="55150" y="366"/>
                  </a:lnTo>
                  <a:lnTo>
                    <a:pt x="54830" y="481"/>
                  </a:lnTo>
                  <a:lnTo>
                    <a:pt x="54510" y="606"/>
                  </a:lnTo>
                  <a:lnTo>
                    <a:pt x="54202" y="744"/>
                  </a:lnTo>
                  <a:lnTo>
                    <a:pt x="53893" y="892"/>
                  </a:lnTo>
                  <a:lnTo>
                    <a:pt x="53596" y="1064"/>
                  </a:lnTo>
                  <a:lnTo>
                    <a:pt x="53310" y="1235"/>
                  </a:lnTo>
                  <a:lnTo>
                    <a:pt x="53024" y="1418"/>
                  </a:lnTo>
                  <a:lnTo>
                    <a:pt x="52750" y="1612"/>
                  </a:lnTo>
                  <a:lnTo>
                    <a:pt x="52487" y="1830"/>
                  </a:lnTo>
                  <a:lnTo>
                    <a:pt x="52236" y="2047"/>
                  </a:lnTo>
                  <a:lnTo>
                    <a:pt x="51984" y="2275"/>
                  </a:lnTo>
                  <a:lnTo>
                    <a:pt x="51756" y="2515"/>
                  </a:lnTo>
                  <a:lnTo>
                    <a:pt x="51527" y="2767"/>
                  </a:lnTo>
                  <a:lnTo>
                    <a:pt x="51310" y="3030"/>
                  </a:lnTo>
                  <a:lnTo>
                    <a:pt x="51104" y="3293"/>
                  </a:lnTo>
                  <a:lnTo>
                    <a:pt x="50921" y="3567"/>
                  </a:lnTo>
                  <a:lnTo>
                    <a:pt x="50738" y="3853"/>
                  </a:lnTo>
                  <a:lnTo>
                    <a:pt x="50567" y="4150"/>
                  </a:lnTo>
                  <a:lnTo>
                    <a:pt x="50407" y="4447"/>
                  </a:lnTo>
                  <a:lnTo>
                    <a:pt x="50270" y="4756"/>
                  </a:lnTo>
                  <a:lnTo>
                    <a:pt x="50133" y="5076"/>
                  </a:lnTo>
                  <a:lnTo>
                    <a:pt x="50018" y="5396"/>
                  </a:lnTo>
                  <a:lnTo>
                    <a:pt x="49904" y="5716"/>
                  </a:lnTo>
                  <a:lnTo>
                    <a:pt x="49824" y="6059"/>
                  </a:lnTo>
                  <a:lnTo>
                    <a:pt x="49744" y="6390"/>
                  </a:lnTo>
                  <a:lnTo>
                    <a:pt x="12585" y="6390"/>
                  </a:lnTo>
                  <a:lnTo>
                    <a:pt x="12516" y="6139"/>
                  </a:lnTo>
                  <a:lnTo>
                    <a:pt x="12436" y="5887"/>
                  </a:lnTo>
                  <a:lnTo>
                    <a:pt x="12345" y="5636"/>
                  </a:lnTo>
                  <a:lnTo>
                    <a:pt x="12242" y="5396"/>
                  </a:lnTo>
                  <a:lnTo>
                    <a:pt x="12127" y="5156"/>
                  </a:lnTo>
                  <a:lnTo>
                    <a:pt x="12013" y="4927"/>
                  </a:lnTo>
                  <a:lnTo>
                    <a:pt x="11876" y="4699"/>
                  </a:lnTo>
                  <a:lnTo>
                    <a:pt x="11739" y="4481"/>
                  </a:lnTo>
                  <a:lnTo>
                    <a:pt x="11590" y="4264"/>
                  </a:lnTo>
                  <a:lnTo>
                    <a:pt x="11442" y="4058"/>
                  </a:lnTo>
                  <a:lnTo>
                    <a:pt x="11270" y="3853"/>
                  </a:lnTo>
                  <a:lnTo>
                    <a:pt x="11099" y="3658"/>
                  </a:lnTo>
                  <a:lnTo>
                    <a:pt x="10927" y="3475"/>
                  </a:lnTo>
                  <a:lnTo>
                    <a:pt x="10733" y="3293"/>
                  </a:lnTo>
                  <a:lnTo>
                    <a:pt x="10539" y="3121"/>
                  </a:lnTo>
                  <a:lnTo>
                    <a:pt x="10344" y="2961"/>
                  </a:lnTo>
                  <a:lnTo>
                    <a:pt x="10139" y="2801"/>
                  </a:lnTo>
                  <a:lnTo>
                    <a:pt x="9921" y="2653"/>
                  </a:lnTo>
                  <a:lnTo>
                    <a:pt x="9704" y="2515"/>
                  </a:lnTo>
                  <a:lnTo>
                    <a:pt x="9476" y="2390"/>
                  </a:lnTo>
                  <a:lnTo>
                    <a:pt x="9247" y="2264"/>
                  </a:lnTo>
                  <a:lnTo>
                    <a:pt x="9007" y="2150"/>
                  </a:lnTo>
                  <a:lnTo>
                    <a:pt x="8767" y="2047"/>
                  </a:lnTo>
                  <a:lnTo>
                    <a:pt x="8515" y="1955"/>
                  </a:lnTo>
                  <a:lnTo>
                    <a:pt x="8264" y="1875"/>
                  </a:lnTo>
                  <a:lnTo>
                    <a:pt x="8013" y="1807"/>
                  </a:lnTo>
                  <a:lnTo>
                    <a:pt x="7750" y="1738"/>
                  </a:lnTo>
                  <a:lnTo>
                    <a:pt x="7487" y="1692"/>
                  </a:lnTo>
                  <a:lnTo>
                    <a:pt x="7212" y="1647"/>
                  </a:lnTo>
                  <a:lnTo>
                    <a:pt x="6950" y="1624"/>
                  </a:lnTo>
                  <a:lnTo>
                    <a:pt x="6675" y="1601"/>
                  </a:lnTo>
                  <a:lnTo>
                    <a:pt x="6069" y="1601"/>
                  </a:lnTo>
                  <a:lnTo>
                    <a:pt x="5738" y="1624"/>
                  </a:lnTo>
                  <a:lnTo>
                    <a:pt x="5418" y="1670"/>
                  </a:lnTo>
                  <a:lnTo>
                    <a:pt x="5098" y="1727"/>
                  </a:lnTo>
                  <a:lnTo>
                    <a:pt x="4789" y="1795"/>
                  </a:lnTo>
                  <a:lnTo>
                    <a:pt x="4492" y="1887"/>
                  </a:lnTo>
                  <a:lnTo>
                    <a:pt x="4195" y="1990"/>
                  </a:lnTo>
                  <a:lnTo>
                    <a:pt x="3898" y="2104"/>
                  </a:lnTo>
                  <a:lnTo>
                    <a:pt x="3623" y="2230"/>
                  </a:lnTo>
                  <a:lnTo>
                    <a:pt x="3338" y="2367"/>
                  </a:lnTo>
                  <a:lnTo>
                    <a:pt x="3075" y="2527"/>
                  </a:lnTo>
                  <a:lnTo>
                    <a:pt x="2812" y="2687"/>
                  </a:lnTo>
                  <a:lnTo>
                    <a:pt x="2560" y="2870"/>
                  </a:lnTo>
                  <a:lnTo>
                    <a:pt x="2320" y="3053"/>
                  </a:lnTo>
                  <a:lnTo>
                    <a:pt x="2092" y="3258"/>
                  </a:lnTo>
                  <a:lnTo>
                    <a:pt x="1863" y="3475"/>
                  </a:lnTo>
                  <a:lnTo>
                    <a:pt x="1657" y="3693"/>
                  </a:lnTo>
                  <a:lnTo>
                    <a:pt x="1452" y="3921"/>
                  </a:lnTo>
                  <a:lnTo>
                    <a:pt x="1269" y="4161"/>
                  </a:lnTo>
                  <a:lnTo>
                    <a:pt x="1086" y="4413"/>
                  </a:lnTo>
                  <a:lnTo>
                    <a:pt x="926" y="4676"/>
                  </a:lnTo>
                  <a:lnTo>
                    <a:pt x="766" y="4950"/>
                  </a:lnTo>
                  <a:lnTo>
                    <a:pt x="629" y="5224"/>
                  </a:lnTo>
                  <a:lnTo>
                    <a:pt x="503" y="5499"/>
                  </a:lnTo>
                  <a:lnTo>
                    <a:pt x="389" y="5796"/>
                  </a:lnTo>
                  <a:lnTo>
                    <a:pt x="286" y="6093"/>
                  </a:lnTo>
                  <a:lnTo>
                    <a:pt x="194" y="6390"/>
                  </a:lnTo>
                  <a:lnTo>
                    <a:pt x="126" y="6710"/>
                  </a:lnTo>
                  <a:lnTo>
                    <a:pt x="69" y="7019"/>
                  </a:lnTo>
                  <a:lnTo>
                    <a:pt x="23" y="7339"/>
                  </a:lnTo>
                  <a:lnTo>
                    <a:pt x="0" y="7670"/>
                  </a:lnTo>
                  <a:lnTo>
                    <a:pt x="0" y="7990"/>
                  </a:lnTo>
                  <a:lnTo>
                    <a:pt x="0" y="8322"/>
                  </a:lnTo>
                  <a:lnTo>
                    <a:pt x="23" y="8653"/>
                  </a:lnTo>
                  <a:lnTo>
                    <a:pt x="69" y="8973"/>
                  </a:lnTo>
                  <a:lnTo>
                    <a:pt x="126" y="9282"/>
                  </a:lnTo>
                  <a:lnTo>
                    <a:pt x="194" y="9591"/>
                  </a:lnTo>
                  <a:lnTo>
                    <a:pt x="286" y="9899"/>
                  </a:lnTo>
                  <a:lnTo>
                    <a:pt x="389" y="10196"/>
                  </a:lnTo>
                  <a:lnTo>
                    <a:pt x="503" y="10482"/>
                  </a:lnTo>
                  <a:lnTo>
                    <a:pt x="629" y="10768"/>
                  </a:lnTo>
                  <a:lnTo>
                    <a:pt x="766" y="11042"/>
                  </a:lnTo>
                  <a:lnTo>
                    <a:pt x="926" y="11317"/>
                  </a:lnTo>
                  <a:lnTo>
                    <a:pt x="1086" y="11568"/>
                  </a:lnTo>
                  <a:lnTo>
                    <a:pt x="1269" y="11820"/>
                  </a:lnTo>
                  <a:lnTo>
                    <a:pt x="1452" y="12060"/>
                  </a:lnTo>
                  <a:lnTo>
                    <a:pt x="1657" y="12300"/>
                  </a:lnTo>
                  <a:lnTo>
                    <a:pt x="1863" y="12517"/>
                  </a:lnTo>
                  <a:lnTo>
                    <a:pt x="2092" y="12734"/>
                  </a:lnTo>
                  <a:lnTo>
                    <a:pt x="2320" y="12928"/>
                  </a:lnTo>
                  <a:lnTo>
                    <a:pt x="2560" y="13123"/>
                  </a:lnTo>
                  <a:lnTo>
                    <a:pt x="2812" y="13305"/>
                  </a:lnTo>
                  <a:lnTo>
                    <a:pt x="3075" y="13465"/>
                  </a:lnTo>
                  <a:lnTo>
                    <a:pt x="3338" y="13626"/>
                  </a:lnTo>
                  <a:lnTo>
                    <a:pt x="3623" y="13763"/>
                  </a:lnTo>
                  <a:lnTo>
                    <a:pt x="3898" y="13888"/>
                  </a:lnTo>
                  <a:lnTo>
                    <a:pt x="4195" y="14003"/>
                  </a:lnTo>
                  <a:lnTo>
                    <a:pt x="4492" y="14106"/>
                  </a:lnTo>
                  <a:lnTo>
                    <a:pt x="4789" y="14186"/>
                  </a:lnTo>
                  <a:lnTo>
                    <a:pt x="5098" y="14266"/>
                  </a:lnTo>
                  <a:lnTo>
                    <a:pt x="5418" y="14323"/>
                  </a:lnTo>
                  <a:lnTo>
                    <a:pt x="5738" y="14357"/>
                  </a:lnTo>
                  <a:lnTo>
                    <a:pt x="6069" y="14380"/>
                  </a:lnTo>
                  <a:lnTo>
                    <a:pt x="6389" y="14391"/>
                  </a:lnTo>
                  <a:lnTo>
                    <a:pt x="6721" y="14380"/>
                  </a:lnTo>
                  <a:lnTo>
                    <a:pt x="7052" y="14357"/>
                  </a:lnTo>
                  <a:lnTo>
                    <a:pt x="7372" y="14323"/>
                  </a:lnTo>
                  <a:lnTo>
                    <a:pt x="7681" y="14266"/>
                  </a:lnTo>
                  <a:lnTo>
                    <a:pt x="7990" y="14186"/>
                  </a:lnTo>
                  <a:lnTo>
                    <a:pt x="8298" y="14106"/>
                  </a:lnTo>
                  <a:lnTo>
                    <a:pt x="8595" y="14003"/>
                  </a:lnTo>
                  <a:lnTo>
                    <a:pt x="8881" y="13888"/>
                  </a:lnTo>
                  <a:lnTo>
                    <a:pt x="9167" y="13763"/>
                  </a:lnTo>
                  <a:lnTo>
                    <a:pt x="9441" y="13626"/>
                  </a:lnTo>
                  <a:lnTo>
                    <a:pt x="9716" y="13465"/>
                  </a:lnTo>
                  <a:lnTo>
                    <a:pt x="9967" y="13305"/>
                  </a:lnTo>
                  <a:lnTo>
                    <a:pt x="10219" y="13123"/>
                  </a:lnTo>
                  <a:lnTo>
                    <a:pt x="10459" y="12928"/>
                  </a:lnTo>
                  <a:lnTo>
                    <a:pt x="10699" y="12734"/>
                  </a:lnTo>
                  <a:lnTo>
                    <a:pt x="10916" y="12517"/>
                  </a:lnTo>
                  <a:lnTo>
                    <a:pt x="11133" y="12300"/>
                  </a:lnTo>
                  <a:lnTo>
                    <a:pt x="11327" y="12060"/>
                  </a:lnTo>
                  <a:lnTo>
                    <a:pt x="11522" y="11820"/>
                  </a:lnTo>
                  <a:lnTo>
                    <a:pt x="11693" y="11568"/>
                  </a:lnTo>
                  <a:lnTo>
                    <a:pt x="11864" y="11317"/>
                  </a:lnTo>
                  <a:lnTo>
                    <a:pt x="12024" y="11042"/>
                  </a:lnTo>
                  <a:lnTo>
                    <a:pt x="12162" y="10768"/>
                  </a:lnTo>
                  <a:lnTo>
                    <a:pt x="12287" y="10482"/>
                  </a:lnTo>
                  <a:lnTo>
                    <a:pt x="12402" y="10196"/>
                  </a:lnTo>
                  <a:lnTo>
                    <a:pt x="12505" y="9899"/>
                  </a:lnTo>
                  <a:lnTo>
                    <a:pt x="12585" y="9591"/>
                  </a:lnTo>
                  <a:lnTo>
                    <a:pt x="12665" y="9282"/>
                  </a:lnTo>
                  <a:lnTo>
                    <a:pt x="12722" y="8973"/>
                  </a:lnTo>
                  <a:lnTo>
                    <a:pt x="12756" y="8653"/>
                  </a:lnTo>
                  <a:lnTo>
                    <a:pt x="12779" y="8322"/>
                  </a:lnTo>
                  <a:lnTo>
                    <a:pt x="12790" y="7990"/>
                  </a:lnTo>
                  <a:lnTo>
                    <a:pt x="49584" y="7990"/>
                  </a:lnTo>
                  <a:lnTo>
                    <a:pt x="49595" y="8402"/>
                  </a:lnTo>
                  <a:lnTo>
                    <a:pt x="49618" y="8813"/>
                  </a:lnTo>
                  <a:lnTo>
                    <a:pt x="49675" y="9213"/>
                  </a:lnTo>
                  <a:lnTo>
                    <a:pt x="49744" y="9602"/>
                  </a:lnTo>
                  <a:lnTo>
                    <a:pt x="49835" y="9991"/>
                  </a:lnTo>
                  <a:lnTo>
                    <a:pt x="49938" y="10368"/>
                  </a:lnTo>
                  <a:lnTo>
                    <a:pt x="50064" y="10745"/>
                  </a:lnTo>
                  <a:lnTo>
                    <a:pt x="50213" y="11111"/>
                  </a:lnTo>
                  <a:lnTo>
                    <a:pt x="50373" y="11465"/>
                  </a:lnTo>
                  <a:lnTo>
                    <a:pt x="50544" y="11808"/>
                  </a:lnTo>
                  <a:lnTo>
                    <a:pt x="50738" y="12140"/>
                  </a:lnTo>
                  <a:lnTo>
                    <a:pt x="50944" y="12471"/>
                  </a:lnTo>
                  <a:lnTo>
                    <a:pt x="51173" y="12780"/>
                  </a:lnTo>
                  <a:lnTo>
                    <a:pt x="51413" y="13077"/>
                  </a:lnTo>
                  <a:lnTo>
                    <a:pt x="51664" y="13374"/>
                  </a:lnTo>
                  <a:lnTo>
                    <a:pt x="51927" y="13648"/>
                  </a:lnTo>
                  <a:lnTo>
                    <a:pt x="52201" y="13911"/>
                  </a:lnTo>
                  <a:lnTo>
                    <a:pt x="52487" y="14163"/>
                  </a:lnTo>
                  <a:lnTo>
                    <a:pt x="52796" y="14403"/>
                  </a:lnTo>
                  <a:lnTo>
                    <a:pt x="53104" y="14631"/>
                  </a:lnTo>
                  <a:lnTo>
                    <a:pt x="53436" y="14837"/>
                  </a:lnTo>
                  <a:lnTo>
                    <a:pt x="53767" y="15031"/>
                  </a:lnTo>
                  <a:lnTo>
                    <a:pt x="54110" y="15203"/>
                  </a:lnTo>
                  <a:lnTo>
                    <a:pt x="54465" y="15363"/>
                  </a:lnTo>
                  <a:lnTo>
                    <a:pt x="54830" y="15511"/>
                  </a:lnTo>
                  <a:lnTo>
                    <a:pt x="55196" y="15637"/>
                  </a:lnTo>
                  <a:lnTo>
                    <a:pt x="55585" y="15740"/>
                  </a:lnTo>
                  <a:lnTo>
                    <a:pt x="55973" y="15832"/>
                  </a:lnTo>
                  <a:lnTo>
                    <a:pt x="56362" y="15900"/>
                  </a:lnTo>
                  <a:lnTo>
                    <a:pt x="56762" y="15946"/>
                  </a:lnTo>
                  <a:lnTo>
                    <a:pt x="57173" y="15980"/>
                  </a:lnTo>
                  <a:lnTo>
                    <a:pt x="57585" y="15992"/>
                  </a:lnTo>
                  <a:lnTo>
                    <a:pt x="57996" y="15980"/>
                  </a:lnTo>
                  <a:lnTo>
                    <a:pt x="58397" y="15946"/>
                  </a:lnTo>
                  <a:lnTo>
                    <a:pt x="58797" y="15900"/>
                  </a:lnTo>
                  <a:lnTo>
                    <a:pt x="59197" y="15832"/>
                  </a:lnTo>
                  <a:lnTo>
                    <a:pt x="59574" y="15740"/>
                  </a:lnTo>
                  <a:lnTo>
                    <a:pt x="59962" y="15637"/>
                  </a:lnTo>
                  <a:lnTo>
                    <a:pt x="60328" y="15511"/>
                  </a:lnTo>
                  <a:lnTo>
                    <a:pt x="60694" y="15363"/>
                  </a:lnTo>
                  <a:lnTo>
                    <a:pt x="61048" y="15203"/>
                  </a:lnTo>
                  <a:lnTo>
                    <a:pt x="61391" y="15031"/>
                  </a:lnTo>
                  <a:lnTo>
                    <a:pt x="61723" y="14837"/>
                  </a:lnTo>
                  <a:lnTo>
                    <a:pt x="62054" y="14631"/>
                  </a:lnTo>
                  <a:lnTo>
                    <a:pt x="62363" y="14403"/>
                  </a:lnTo>
                  <a:lnTo>
                    <a:pt x="62671" y="14163"/>
                  </a:lnTo>
                  <a:lnTo>
                    <a:pt x="62957" y="13911"/>
                  </a:lnTo>
                  <a:lnTo>
                    <a:pt x="63231" y="13648"/>
                  </a:lnTo>
                  <a:lnTo>
                    <a:pt x="63494" y="13374"/>
                  </a:lnTo>
                  <a:lnTo>
                    <a:pt x="63746" y="13077"/>
                  </a:lnTo>
                  <a:lnTo>
                    <a:pt x="63986" y="12780"/>
                  </a:lnTo>
                  <a:lnTo>
                    <a:pt x="64214" y="12471"/>
                  </a:lnTo>
                  <a:lnTo>
                    <a:pt x="64420" y="12140"/>
                  </a:lnTo>
                  <a:lnTo>
                    <a:pt x="64614" y="11808"/>
                  </a:lnTo>
                  <a:lnTo>
                    <a:pt x="64786" y="11465"/>
                  </a:lnTo>
                  <a:lnTo>
                    <a:pt x="64946" y="11111"/>
                  </a:lnTo>
                  <a:lnTo>
                    <a:pt x="65095" y="10745"/>
                  </a:lnTo>
                  <a:lnTo>
                    <a:pt x="65220" y="10368"/>
                  </a:lnTo>
                  <a:lnTo>
                    <a:pt x="65323" y="9991"/>
                  </a:lnTo>
                  <a:lnTo>
                    <a:pt x="65415" y="9602"/>
                  </a:lnTo>
                  <a:lnTo>
                    <a:pt x="65483" y="9213"/>
                  </a:lnTo>
                  <a:lnTo>
                    <a:pt x="65540" y="8813"/>
                  </a:lnTo>
                  <a:lnTo>
                    <a:pt x="65563" y="8402"/>
                  </a:lnTo>
                  <a:lnTo>
                    <a:pt x="65575" y="7990"/>
                  </a:lnTo>
                  <a:lnTo>
                    <a:pt x="65563" y="7579"/>
                  </a:lnTo>
                  <a:lnTo>
                    <a:pt x="65540" y="7179"/>
                  </a:lnTo>
                  <a:lnTo>
                    <a:pt x="65483" y="6779"/>
                  </a:lnTo>
                  <a:lnTo>
                    <a:pt x="65415" y="6379"/>
                  </a:lnTo>
                  <a:lnTo>
                    <a:pt x="65323" y="5990"/>
                  </a:lnTo>
                  <a:lnTo>
                    <a:pt x="65220" y="5613"/>
                  </a:lnTo>
                  <a:lnTo>
                    <a:pt x="65095" y="5247"/>
                  </a:lnTo>
                  <a:lnTo>
                    <a:pt x="64946" y="4881"/>
                  </a:lnTo>
                  <a:lnTo>
                    <a:pt x="64786" y="4527"/>
                  </a:lnTo>
                  <a:lnTo>
                    <a:pt x="64614" y="4184"/>
                  </a:lnTo>
                  <a:lnTo>
                    <a:pt x="64420" y="3853"/>
                  </a:lnTo>
                  <a:lnTo>
                    <a:pt x="64214" y="3521"/>
                  </a:lnTo>
                  <a:lnTo>
                    <a:pt x="63986" y="3213"/>
                  </a:lnTo>
                  <a:lnTo>
                    <a:pt x="63746" y="2904"/>
                  </a:lnTo>
                  <a:lnTo>
                    <a:pt x="63494" y="2618"/>
                  </a:lnTo>
                  <a:lnTo>
                    <a:pt x="63231" y="2344"/>
                  </a:lnTo>
                  <a:lnTo>
                    <a:pt x="62957" y="2070"/>
                  </a:lnTo>
                  <a:lnTo>
                    <a:pt x="62671" y="1818"/>
                  </a:lnTo>
                  <a:lnTo>
                    <a:pt x="62363" y="1589"/>
                  </a:lnTo>
                  <a:lnTo>
                    <a:pt x="62054" y="1361"/>
                  </a:lnTo>
                  <a:lnTo>
                    <a:pt x="61723" y="1155"/>
                  </a:lnTo>
                  <a:lnTo>
                    <a:pt x="61391" y="961"/>
                  </a:lnTo>
                  <a:lnTo>
                    <a:pt x="61048" y="789"/>
                  </a:lnTo>
                  <a:lnTo>
                    <a:pt x="60694" y="629"/>
                  </a:lnTo>
                  <a:lnTo>
                    <a:pt x="60328" y="481"/>
                  </a:lnTo>
                  <a:lnTo>
                    <a:pt x="59962" y="355"/>
                  </a:lnTo>
                  <a:lnTo>
                    <a:pt x="59574" y="252"/>
                  </a:lnTo>
                  <a:lnTo>
                    <a:pt x="59197" y="161"/>
                  </a:lnTo>
                  <a:lnTo>
                    <a:pt x="58797" y="92"/>
                  </a:lnTo>
                  <a:lnTo>
                    <a:pt x="58397" y="35"/>
                  </a:lnTo>
                  <a:lnTo>
                    <a:pt x="57996" y="12"/>
                  </a:lnTo>
                  <a:lnTo>
                    <a:pt x="5758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rot="5400000">
              <a:off x="1270015" y="1718388"/>
              <a:ext cx="1154297" cy="235684"/>
            </a:xfrm>
            <a:custGeom>
              <a:rect b="b" l="l" r="r" t="t"/>
              <a:pathLst>
                <a:path extrusionOk="0" h="16003" w="78377">
                  <a:moveTo>
                    <a:pt x="70375" y="1"/>
                  </a:moveTo>
                  <a:lnTo>
                    <a:pt x="70021" y="12"/>
                  </a:lnTo>
                  <a:lnTo>
                    <a:pt x="69655" y="35"/>
                  </a:lnTo>
                  <a:lnTo>
                    <a:pt x="69312" y="69"/>
                  </a:lnTo>
                  <a:lnTo>
                    <a:pt x="68958" y="126"/>
                  </a:lnTo>
                  <a:lnTo>
                    <a:pt x="68615" y="195"/>
                  </a:lnTo>
                  <a:lnTo>
                    <a:pt x="68284" y="275"/>
                  </a:lnTo>
                  <a:lnTo>
                    <a:pt x="67952" y="378"/>
                  </a:lnTo>
                  <a:lnTo>
                    <a:pt x="67621" y="492"/>
                  </a:lnTo>
                  <a:lnTo>
                    <a:pt x="67301" y="618"/>
                  </a:lnTo>
                  <a:lnTo>
                    <a:pt x="66992" y="755"/>
                  </a:lnTo>
                  <a:lnTo>
                    <a:pt x="66683" y="904"/>
                  </a:lnTo>
                  <a:lnTo>
                    <a:pt x="66386" y="1064"/>
                  </a:lnTo>
                  <a:lnTo>
                    <a:pt x="66100" y="1235"/>
                  </a:lnTo>
                  <a:lnTo>
                    <a:pt x="65826" y="1429"/>
                  </a:lnTo>
                  <a:lnTo>
                    <a:pt x="65552" y="1624"/>
                  </a:lnTo>
                  <a:lnTo>
                    <a:pt x="65289" y="1829"/>
                  </a:lnTo>
                  <a:lnTo>
                    <a:pt x="65026" y="2047"/>
                  </a:lnTo>
                  <a:lnTo>
                    <a:pt x="64786" y="2287"/>
                  </a:lnTo>
                  <a:lnTo>
                    <a:pt x="64546" y="2527"/>
                  </a:lnTo>
                  <a:lnTo>
                    <a:pt x="64329" y="2767"/>
                  </a:lnTo>
                  <a:lnTo>
                    <a:pt x="64112" y="3030"/>
                  </a:lnTo>
                  <a:lnTo>
                    <a:pt x="63906" y="3304"/>
                  </a:lnTo>
                  <a:lnTo>
                    <a:pt x="63712" y="3578"/>
                  </a:lnTo>
                  <a:lnTo>
                    <a:pt x="63529" y="3864"/>
                  </a:lnTo>
                  <a:lnTo>
                    <a:pt x="63357" y="4150"/>
                  </a:lnTo>
                  <a:lnTo>
                    <a:pt x="63209" y="4458"/>
                  </a:lnTo>
                  <a:lnTo>
                    <a:pt x="63060" y="4767"/>
                  </a:lnTo>
                  <a:lnTo>
                    <a:pt x="62934" y="5076"/>
                  </a:lnTo>
                  <a:lnTo>
                    <a:pt x="62809" y="5396"/>
                  </a:lnTo>
                  <a:lnTo>
                    <a:pt x="62706" y="5727"/>
                  </a:lnTo>
                  <a:lnTo>
                    <a:pt x="62614" y="6059"/>
                  </a:lnTo>
                  <a:lnTo>
                    <a:pt x="62534" y="6402"/>
                  </a:lnTo>
                  <a:lnTo>
                    <a:pt x="12585" y="6402"/>
                  </a:lnTo>
                  <a:lnTo>
                    <a:pt x="12516" y="6139"/>
                  </a:lnTo>
                  <a:lnTo>
                    <a:pt x="12436" y="5887"/>
                  </a:lnTo>
                  <a:lnTo>
                    <a:pt x="12345" y="5647"/>
                  </a:lnTo>
                  <a:lnTo>
                    <a:pt x="12242" y="5407"/>
                  </a:lnTo>
                  <a:lnTo>
                    <a:pt x="12127" y="5167"/>
                  </a:lnTo>
                  <a:lnTo>
                    <a:pt x="12013" y="4927"/>
                  </a:lnTo>
                  <a:lnTo>
                    <a:pt x="11876" y="4710"/>
                  </a:lnTo>
                  <a:lnTo>
                    <a:pt x="11739" y="4481"/>
                  </a:lnTo>
                  <a:lnTo>
                    <a:pt x="11590" y="4276"/>
                  </a:lnTo>
                  <a:lnTo>
                    <a:pt x="11442" y="4070"/>
                  </a:lnTo>
                  <a:lnTo>
                    <a:pt x="11270" y="3864"/>
                  </a:lnTo>
                  <a:lnTo>
                    <a:pt x="11099" y="3670"/>
                  </a:lnTo>
                  <a:lnTo>
                    <a:pt x="10927" y="3487"/>
                  </a:lnTo>
                  <a:lnTo>
                    <a:pt x="10733" y="3304"/>
                  </a:lnTo>
                  <a:lnTo>
                    <a:pt x="10539" y="3133"/>
                  </a:lnTo>
                  <a:lnTo>
                    <a:pt x="10344" y="2961"/>
                  </a:lnTo>
                  <a:lnTo>
                    <a:pt x="10139" y="2812"/>
                  </a:lnTo>
                  <a:lnTo>
                    <a:pt x="9921" y="2664"/>
                  </a:lnTo>
                  <a:lnTo>
                    <a:pt x="9704" y="2527"/>
                  </a:lnTo>
                  <a:lnTo>
                    <a:pt x="9476" y="2390"/>
                  </a:lnTo>
                  <a:lnTo>
                    <a:pt x="9247" y="2275"/>
                  </a:lnTo>
                  <a:lnTo>
                    <a:pt x="9007" y="2161"/>
                  </a:lnTo>
                  <a:lnTo>
                    <a:pt x="8767" y="2058"/>
                  </a:lnTo>
                  <a:lnTo>
                    <a:pt x="8515" y="1967"/>
                  </a:lnTo>
                  <a:lnTo>
                    <a:pt x="8264" y="1875"/>
                  </a:lnTo>
                  <a:lnTo>
                    <a:pt x="8013" y="1807"/>
                  </a:lnTo>
                  <a:lnTo>
                    <a:pt x="7750" y="1749"/>
                  </a:lnTo>
                  <a:lnTo>
                    <a:pt x="7487" y="1692"/>
                  </a:lnTo>
                  <a:lnTo>
                    <a:pt x="7212" y="1658"/>
                  </a:lnTo>
                  <a:lnTo>
                    <a:pt x="6950" y="1624"/>
                  </a:lnTo>
                  <a:lnTo>
                    <a:pt x="6675" y="1612"/>
                  </a:lnTo>
                  <a:lnTo>
                    <a:pt x="6389" y="1601"/>
                  </a:lnTo>
                  <a:lnTo>
                    <a:pt x="6069" y="1612"/>
                  </a:lnTo>
                  <a:lnTo>
                    <a:pt x="5738" y="1635"/>
                  </a:lnTo>
                  <a:lnTo>
                    <a:pt x="5418" y="1681"/>
                  </a:lnTo>
                  <a:lnTo>
                    <a:pt x="5098" y="1727"/>
                  </a:lnTo>
                  <a:lnTo>
                    <a:pt x="4789" y="1807"/>
                  </a:lnTo>
                  <a:lnTo>
                    <a:pt x="4492" y="1887"/>
                  </a:lnTo>
                  <a:lnTo>
                    <a:pt x="4195" y="1989"/>
                  </a:lnTo>
                  <a:lnTo>
                    <a:pt x="3898" y="2104"/>
                  </a:lnTo>
                  <a:lnTo>
                    <a:pt x="3623" y="2230"/>
                  </a:lnTo>
                  <a:lnTo>
                    <a:pt x="3338" y="2378"/>
                  </a:lnTo>
                  <a:lnTo>
                    <a:pt x="3075" y="2527"/>
                  </a:lnTo>
                  <a:lnTo>
                    <a:pt x="2812" y="2698"/>
                  </a:lnTo>
                  <a:lnTo>
                    <a:pt x="2560" y="2870"/>
                  </a:lnTo>
                  <a:lnTo>
                    <a:pt x="2320" y="3064"/>
                  </a:lnTo>
                  <a:lnTo>
                    <a:pt x="2092" y="3258"/>
                  </a:lnTo>
                  <a:lnTo>
                    <a:pt x="1863" y="3475"/>
                  </a:lnTo>
                  <a:lnTo>
                    <a:pt x="1657" y="3693"/>
                  </a:lnTo>
                  <a:lnTo>
                    <a:pt x="1452" y="3933"/>
                  </a:lnTo>
                  <a:lnTo>
                    <a:pt x="1269" y="4173"/>
                  </a:lnTo>
                  <a:lnTo>
                    <a:pt x="1086" y="4424"/>
                  </a:lnTo>
                  <a:lnTo>
                    <a:pt x="926" y="4687"/>
                  </a:lnTo>
                  <a:lnTo>
                    <a:pt x="766" y="4950"/>
                  </a:lnTo>
                  <a:lnTo>
                    <a:pt x="629" y="5224"/>
                  </a:lnTo>
                  <a:lnTo>
                    <a:pt x="503" y="5510"/>
                  </a:lnTo>
                  <a:lnTo>
                    <a:pt x="389" y="5796"/>
                  </a:lnTo>
                  <a:lnTo>
                    <a:pt x="286" y="6093"/>
                  </a:lnTo>
                  <a:lnTo>
                    <a:pt x="194" y="6402"/>
                  </a:lnTo>
                  <a:lnTo>
                    <a:pt x="126" y="6710"/>
                  </a:lnTo>
                  <a:lnTo>
                    <a:pt x="69" y="7030"/>
                  </a:lnTo>
                  <a:lnTo>
                    <a:pt x="23" y="7350"/>
                  </a:lnTo>
                  <a:lnTo>
                    <a:pt x="0" y="7670"/>
                  </a:lnTo>
                  <a:lnTo>
                    <a:pt x="0" y="8002"/>
                  </a:lnTo>
                  <a:lnTo>
                    <a:pt x="0" y="8333"/>
                  </a:lnTo>
                  <a:lnTo>
                    <a:pt x="23" y="8653"/>
                  </a:lnTo>
                  <a:lnTo>
                    <a:pt x="69" y="8973"/>
                  </a:lnTo>
                  <a:lnTo>
                    <a:pt x="126" y="9293"/>
                  </a:lnTo>
                  <a:lnTo>
                    <a:pt x="194" y="9602"/>
                  </a:lnTo>
                  <a:lnTo>
                    <a:pt x="286" y="9899"/>
                  </a:lnTo>
                  <a:lnTo>
                    <a:pt x="389" y="10196"/>
                  </a:lnTo>
                  <a:lnTo>
                    <a:pt x="503" y="10494"/>
                  </a:lnTo>
                  <a:lnTo>
                    <a:pt x="629" y="10779"/>
                  </a:lnTo>
                  <a:lnTo>
                    <a:pt x="766" y="11054"/>
                  </a:lnTo>
                  <a:lnTo>
                    <a:pt x="926" y="11317"/>
                  </a:lnTo>
                  <a:lnTo>
                    <a:pt x="1086" y="11579"/>
                  </a:lnTo>
                  <a:lnTo>
                    <a:pt x="1269" y="11831"/>
                  </a:lnTo>
                  <a:lnTo>
                    <a:pt x="1452" y="12071"/>
                  </a:lnTo>
                  <a:lnTo>
                    <a:pt x="1657" y="12300"/>
                  </a:lnTo>
                  <a:lnTo>
                    <a:pt x="1863" y="12528"/>
                  </a:lnTo>
                  <a:lnTo>
                    <a:pt x="2092" y="12734"/>
                  </a:lnTo>
                  <a:lnTo>
                    <a:pt x="2320" y="12940"/>
                  </a:lnTo>
                  <a:lnTo>
                    <a:pt x="2560" y="13123"/>
                  </a:lnTo>
                  <a:lnTo>
                    <a:pt x="2812" y="13305"/>
                  </a:lnTo>
                  <a:lnTo>
                    <a:pt x="3075" y="13477"/>
                  </a:lnTo>
                  <a:lnTo>
                    <a:pt x="3338" y="13625"/>
                  </a:lnTo>
                  <a:lnTo>
                    <a:pt x="3623" y="13763"/>
                  </a:lnTo>
                  <a:lnTo>
                    <a:pt x="3898" y="13900"/>
                  </a:lnTo>
                  <a:lnTo>
                    <a:pt x="4195" y="14014"/>
                  </a:lnTo>
                  <a:lnTo>
                    <a:pt x="4492" y="14106"/>
                  </a:lnTo>
                  <a:lnTo>
                    <a:pt x="4789" y="14197"/>
                  </a:lnTo>
                  <a:lnTo>
                    <a:pt x="5098" y="14266"/>
                  </a:lnTo>
                  <a:lnTo>
                    <a:pt x="5418" y="14323"/>
                  </a:lnTo>
                  <a:lnTo>
                    <a:pt x="5738" y="14368"/>
                  </a:lnTo>
                  <a:lnTo>
                    <a:pt x="6069" y="14391"/>
                  </a:lnTo>
                  <a:lnTo>
                    <a:pt x="6389" y="14403"/>
                  </a:lnTo>
                  <a:lnTo>
                    <a:pt x="6721" y="14391"/>
                  </a:lnTo>
                  <a:lnTo>
                    <a:pt x="7052" y="14368"/>
                  </a:lnTo>
                  <a:lnTo>
                    <a:pt x="7372" y="14323"/>
                  </a:lnTo>
                  <a:lnTo>
                    <a:pt x="7681" y="14266"/>
                  </a:lnTo>
                  <a:lnTo>
                    <a:pt x="7990" y="14197"/>
                  </a:lnTo>
                  <a:lnTo>
                    <a:pt x="8298" y="14106"/>
                  </a:lnTo>
                  <a:lnTo>
                    <a:pt x="8595" y="14014"/>
                  </a:lnTo>
                  <a:lnTo>
                    <a:pt x="8881" y="13900"/>
                  </a:lnTo>
                  <a:lnTo>
                    <a:pt x="9167" y="13763"/>
                  </a:lnTo>
                  <a:lnTo>
                    <a:pt x="9441" y="13625"/>
                  </a:lnTo>
                  <a:lnTo>
                    <a:pt x="9716" y="13477"/>
                  </a:lnTo>
                  <a:lnTo>
                    <a:pt x="9967" y="13305"/>
                  </a:lnTo>
                  <a:lnTo>
                    <a:pt x="10219" y="13123"/>
                  </a:lnTo>
                  <a:lnTo>
                    <a:pt x="10459" y="12940"/>
                  </a:lnTo>
                  <a:lnTo>
                    <a:pt x="10699" y="12734"/>
                  </a:lnTo>
                  <a:lnTo>
                    <a:pt x="10916" y="12528"/>
                  </a:lnTo>
                  <a:lnTo>
                    <a:pt x="11133" y="12300"/>
                  </a:lnTo>
                  <a:lnTo>
                    <a:pt x="11327" y="12071"/>
                  </a:lnTo>
                  <a:lnTo>
                    <a:pt x="11522" y="11831"/>
                  </a:lnTo>
                  <a:lnTo>
                    <a:pt x="11693" y="11579"/>
                  </a:lnTo>
                  <a:lnTo>
                    <a:pt x="11864" y="11317"/>
                  </a:lnTo>
                  <a:lnTo>
                    <a:pt x="12024" y="11054"/>
                  </a:lnTo>
                  <a:lnTo>
                    <a:pt x="12162" y="10779"/>
                  </a:lnTo>
                  <a:lnTo>
                    <a:pt x="12287" y="10494"/>
                  </a:lnTo>
                  <a:lnTo>
                    <a:pt x="12402" y="10196"/>
                  </a:lnTo>
                  <a:lnTo>
                    <a:pt x="12505" y="9899"/>
                  </a:lnTo>
                  <a:lnTo>
                    <a:pt x="12585" y="9602"/>
                  </a:lnTo>
                  <a:lnTo>
                    <a:pt x="12665" y="9293"/>
                  </a:lnTo>
                  <a:lnTo>
                    <a:pt x="12722" y="8973"/>
                  </a:lnTo>
                  <a:lnTo>
                    <a:pt x="12756" y="8653"/>
                  </a:lnTo>
                  <a:lnTo>
                    <a:pt x="12779" y="8333"/>
                  </a:lnTo>
                  <a:lnTo>
                    <a:pt x="12790" y="8002"/>
                  </a:lnTo>
                  <a:lnTo>
                    <a:pt x="62374" y="8002"/>
                  </a:lnTo>
                  <a:lnTo>
                    <a:pt x="62386" y="8413"/>
                  </a:lnTo>
                  <a:lnTo>
                    <a:pt x="62420" y="8813"/>
                  </a:lnTo>
                  <a:lnTo>
                    <a:pt x="62466" y="9213"/>
                  </a:lnTo>
                  <a:lnTo>
                    <a:pt x="62546" y="9613"/>
                  </a:lnTo>
                  <a:lnTo>
                    <a:pt x="62626" y="10002"/>
                  </a:lnTo>
                  <a:lnTo>
                    <a:pt x="62740" y="10379"/>
                  </a:lnTo>
                  <a:lnTo>
                    <a:pt x="62866" y="10745"/>
                  </a:lnTo>
                  <a:lnTo>
                    <a:pt x="63003" y="11111"/>
                  </a:lnTo>
                  <a:lnTo>
                    <a:pt x="63163" y="11465"/>
                  </a:lnTo>
                  <a:lnTo>
                    <a:pt x="63346" y="11808"/>
                  </a:lnTo>
                  <a:lnTo>
                    <a:pt x="63540" y="12151"/>
                  </a:lnTo>
                  <a:lnTo>
                    <a:pt x="63746" y="12471"/>
                  </a:lnTo>
                  <a:lnTo>
                    <a:pt x="63963" y="12780"/>
                  </a:lnTo>
                  <a:lnTo>
                    <a:pt x="64203" y="13088"/>
                  </a:lnTo>
                  <a:lnTo>
                    <a:pt x="64454" y="13374"/>
                  </a:lnTo>
                  <a:lnTo>
                    <a:pt x="64717" y="13660"/>
                  </a:lnTo>
                  <a:lnTo>
                    <a:pt x="65003" y="13923"/>
                  </a:lnTo>
                  <a:lnTo>
                    <a:pt x="65289" y="14174"/>
                  </a:lnTo>
                  <a:lnTo>
                    <a:pt x="65586" y="14414"/>
                  </a:lnTo>
                  <a:lnTo>
                    <a:pt x="65906" y="14631"/>
                  </a:lnTo>
                  <a:lnTo>
                    <a:pt x="66226" y="14837"/>
                  </a:lnTo>
                  <a:lnTo>
                    <a:pt x="66569" y="15031"/>
                  </a:lnTo>
                  <a:lnTo>
                    <a:pt x="66912" y="15214"/>
                  </a:lnTo>
                  <a:lnTo>
                    <a:pt x="67266" y="15374"/>
                  </a:lnTo>
                  <a:lnTo>
                    <a:pt x="67632" y="15511"/>
                  </a:lnTo>
                  <a:lnTo>
                    <a:pt x="67998" y="15637"/>
                  </a:lnTo>
                  <a:lnTo>
                    <a:pt x="68375" y="15751"/>
                  </a:lnTo>
                  <a:lnTo>
                    <a:pt x="68764" y="15831"/>
                  </a:lnTo>
                  <a:lnTo>
                    <a:pt x="69164" y="15900"/>
                  </a:lnTo>
                  <a:lnTo>
                    <a:pt x="69564" y="15957"/>
                  </a:lnTo>
                  <a:lnTo>
                    <a:pt x="69964" y="15991"/>
                  </a:lnTo>
                  <a:lnTo>
                    <a:pt x="70375" y="16003"/>
                  </a:lnTo>
                  <a:lnTo>
                    <a:pt x="70787" y="15991"/>
                  </a:lnTo>
                  <a:lnTo>
                    <a:pt x="71198" y="15957"/>
                  </a:lnTo>
                  <a:lnTo>
                    <a:pt x="71598" y="15900"/>
                  </a:lnTo>
                  <a:lnTo>
                    <a:pt x="71987" y="15831"/>
                  </a:lnTo>
                  <a:lnTo>
                    <a:pt x="72376" y="15751"/>
                  </a:lnTo>
                  <a:lnTo>
                    <a:pt x="72753" y="15637"/>
                  </a:lnTo>
                  <a:lnTo>
                    <a:pt x="73130" y="15511"/>
                  </a:lnTo>
                  <a:lnTo>
                    <a:pt x="73484" y="15374"/>
                  </a:lnTo>
                  <a:lnTo>
                    <a:pt x="73839" y="15214"/>
                  </a:lnTo>
                  <a:lnTo>
                    <a:pt x="74193" y="15031"/>
                  </a:lnTo>
                  <a:lnTo>
                    <a:pt x="74524" y="14837"/>
                  </a:lnTo>
                  <a:lnTo>
                    <a:pt x="74844" y="14631"/>
                  </a:lnTo>
                  <a:lnTo>
                    <a:pt x="75164" y="14414"/>
                  </a:lnTo>
                  <a:lnTo>
                    <a:pt x="75462" y="14174"/>
                  </a:lnTo>
                  <a:lnTo>
                    <a:pt x="75759" y="13923"/>
                  </a:lnTo>
                  <a:lnTo>
                    <a:pt x="76033" y="13660"/>
                  </a:lnTo>
                  <a:lnTo>
                    <a:pt x="76296" y="13374"/>
                  </a:lnTo>
                  <a:lnTo>
                    <a:pt x="76548" y="13088"/>
                  </a:lnTo>
                  <a:lnTo>
                    <a:pt x="76788" y="12780"/>
                  </a:lnTo>
                  <a:lnTo>
                    <a:pt x="77005" y="12471"/>
                  </a:lnTo>
                  <a:lnTo>
                    <a:pt x="77222" y="12151"/>
                  </a:lnTo>
                  <a:lnTo>
                    <a:pt x="77405" y="11808"/>
                  </a:lnTo>
                  <a:lnTo>
                    <a:pt x="77588" y="11465"/>
                  </a:lnTo>
                  <a:lnTo>
                    <a:pt x="77748" y="11111"/>
                  </a:lnTo>
                  <a:lnTo>
                    <a:pt x="77885" y="10745"/>
                  </a:lnTo>
                  <a:lnTo>
                    <a:pt x="78011" y="10379"/>
                  </a:lnTo>
                  <a:lnTo>
                    <a:pt x="78125" y="10002"/>
                  </a:lnTo>
                  <a:lnTo>
                    <a:pt x="78216" y="9613"/>
                  </a:lnTo>
                  <a:lnTo>
                    <a:pt x="78285" y="9213"/>
                  </a:lnTo>
                  <a:lnTo>
                    <a:pt x="78331" y="8813"/>
                  </a:lnTo>
                  <a:lnTo>
                    <a:pt x="78365" y="8413"/>
                  </a:lnTo>
                  <a:lnTo>
                    <a:pt x="78376" y="8002"/>
                  </a:lnTo>
                  <a:lnTo>
                    <a:pt x="78365" y="7590"/>
                  </a:lnTo>
                  <a:lnTo>
                    <a:pt x="78331" y="7179"/>
                  </a:lnTo>
                  <a:lnTo>
                    <a:pt x="78285" y="6779"/>
                  </a:lnTo>
                  <a:lnTo>
                    <a:pt x="78216" y="6390"/>
                  </a:lnTo>
                  <a:lnTo>
                    <a:pt x="78125" y="6001"/>
                  </a:lnTo>
                  <a:lnTo>
                    <a:pt x="78011" y="5624"/>
                  </a:lnTo>
                  <a:lnTo>
                    <a:pt x="77885" y="5247"/>
                  </a:lnTo>
                  <a:lnTo>
                    <a:pt x="77748" y="4881"/>
                  </a:lnTo>
                  <a:lnTo>
                    <a:pt x="77588" y="4527"/>
                  </a:lnTo>
                  <a:lnTo>
                    <a:pt x="77405" y="4184"/>
                  </a:lnTo>
                  <a:lnTo>
                    <a:pt x="77222" y="3853"/>
                  </a:lnTo>
                  <a:lnTo>
                    <a:pt x="77005" y="3533"/>
                  </a:lnTo>
                  <a:lnTo>
                    <a:pt x="76788" y="3213"/>
                  </a:lnTo>
                  <a:lnTo>
                    <a:pt x="76548" y="2915"/>
                  </a:lnTo>
                  <a:lnTo>
                    <a:pt x="76296" y="2618"/>
                  </a:lnTo>
                  <a:lnTo>
                    <a:pt x="76033" y="2344"/>
                  </a:lnTo>
                  <a:lnTo>
                    <a:pt x="75759" y="2081"/>
                  </a:lnTo>
                  <a:lnTo>
                    <a:pt x="75462" y="1829"/>
                  </a:lnTo>
                  <a:lnTo>
                    <a:pt x="75164" y="1589"/>
                  </a:lnTo>
                  <a:lnTo>
                    <a:pt x="74844" y="1372"/>
                  </a:lnTo>
                  <a:lnTo>
                    <a:pt x="74524" y="1155"/>
                  </a:lnTo>
                  <a:lnTo>
                    <a:pt x="74193" y="972"/>
                  </a:lnTo>
                  <a:lnTo>
                    <a:pt x="73839" y="789"/>
                  </a:lnTo>
                  <a:lnTo>
                    <a:pt x="73484" y="629"/>
                  </a:lnTo>
                  <a:lnTo>
                    <a:pt x="73130" y="492"/>
                  </a:lnTo>
                  <a:lnTo>
                    <a:pt x="72753" y="366"/>
                  </a:lnTo>
                  <a:lnTo>
                    <a:pt x="72376" y="252"/>
                  </a:lnTo>
                  <a:lnTo>
                    <a:pt x="71987" y="161"/>
                  </a:lnTo>
                  <a:lnTo>
                    <a:pt x="71598" y="92"/>
                  </a:lnTo>
                  <a:lnTo>
                    <a:pt x="71198" y="46"/>
                  </a:lnTo>
                  <a:lnTo>
                    <a:pt x="70787" y="12"/>
                  </a:lnTo>
                  <a:lnTo>
                    <a:pt x="703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rot="5400000">
              <a:off x="1093248" y="1541636"/>
              <a:ext cx="659733" cy="282812"/>
            </a:xfrm>
            <a:custGeom>
              <a:rect b="b" l="l" r="r" t="t"/>
              <a:pathLst>
                <a:path extrusionOk="0" h="19203" w="44796">
                  <a:moveTo>
                    <a:pt x="35194" y="0"/>
                  </a:moveTo>
                  <a:lnTo>
                    <a:pt x="34748" y="12"/>
                  </a:lnTo>
                  <a:lnTo>
                    <a:pt x="34314" y="46"/>
                  </a:lnTo>
                  <a:lnTo>
                    <a:pt x="33879" y="92"/>
                  </a:lnTo>
                  <a:lnTo>
                    <a:pt x="33456" y="160"/>
                  </a:lnTo>
                  <a:lnTo>
                    <a:pt x="33033" y="252"/>
                  </a:lnTo>
                  <a:lnTo>
                    <a:pt x="32622" y="354"/>
                  </a:lnTo>
                  <a:lnTo>
                    <a:pt x="32211" y="469"/>
                  </a:lnTo>
                  <a:lnTo>
                    <a:pt x="31822" y="617"/>
                  </a:lnTo>
                  <a:lnTo>
                    <a:pt x="31422" y="766"/>
                  </a:lnTo>
                  <a:lnTo>
                    <a:pt x="31045" y="937"/>
                  </a:lnTo>
                  <a:lnTo>
                    <a:pt x="30679" y="1132"/>
                  </a:lnTo>
                  <a:lnTo>
                    <a:pt x="30313" y="1337"/>
                  </a:lnTo>
                  <a:lnTo>
                    <a:pt x="29959" y="1555"/>
                  </a:lnTo>
                  <a:lnTo>
                    <a:pt x="29616" y="1795"/>
                  </a:lnTo>
                  <a:lnTo>
                    <a:pt x="29284" y="2035"/>
                  </a:lnTo>
                  <a:lnTo>
                    <a:pt x="28964" y="2298"/>
                  </a:lnTo>
                  <a:lnTo>
                    <a:pt x="28656" y="2572"/>
                  </a:lnTo>
                  <a:lnTo>
                    <a:pt x="28359" y="2858"/>
                  </a:lnTo>
                  <a:lnTo>
                    <a:pt x="28073" y="3166"/>
                  </a:lnTo>
                  <a:lnTo>
                    <a:pt x="27810" y="3475"/>
                  </a:lnTo>
                  <a:lnTo>
                    <a:pt x="27547" y="3795"/>
                  </a:lnTo>
                  <a:lnTo>
                    <a:pt x="27307" y="4138"/>
                  </a:lnTo>
                  <a:lnTo>
                    <a:pt x="27078" y="4481"/>
                  </a:lnTo>
                  <a:lnTo>
                    <a:pt x="26861" y="4835"/>
                  </a:lnTo>
                  <a:lnTo>
                    <a:pt x="26667" y="5201"/>
                  </a:lnTo>
                  <a:lnTo>
                    <a:pt x="26484" y="5578"/>
                  </a:lnTo>
                  <a:lnTo>
                    <a:pt x="26313" y="5955"/>
                  </a:lnTo>
                  <a:lnTo>
                    <a:pt x="26164" y="6355"/>
                  </a:lnTo>
                  <a:lnTo>
                    <a:pt x="26027" y="6755"/>
                  </a:lnTo>
                  <a:lnTo>
                    <a:pt x="25913" y="7167"/>
                  </a:lnTo>
                  <a:lnTo>
                    <a:pt x="25810" y="7578"/>
                  </a:lnTo>
                  <a:lnTo>
                    <a:pt x="25730" y="8001"/>
                  </a:lnTo>
                  <a:lnTo>
                    <a:pt x="9327" y="8001"/>
                  </a:lnTo>
                  <a:lnTo>
                    <a:pt x="9259" y="7830"/>
                  </a:lnTo>
                  <a:lnTo>
                    <a:pt x="9190" y="7658"/>
                  </a:lnTo>
                  <a:lnTo>
                    <a:pt x="9110" y="7487"/>
                  </a:lnTo>
                  <a:lnTo>
                    <a:pt x="9030" y="7327"/>
                  </a:lnTo>
                  <a:lnTo>
                    <a:pt x="8939" y="7167"/>
                  </a:lnTo>
                  <a:lnTo>
                    <a:pt x="8847" y="7018"/>
                  </a:lnTo>
                  <a:lnTo>
                    <a:pt x="8744" y="6858"/>
                  </a:lnTo>
                  <a:lnTo>
                    <a:pt x="8642" y="6710"/>
                  </a:lnTo>
                  <a:lnTo>
                    <a:pt x="8413" y="6435"/>
                  </a:lnTo>
                  <a:lnTo>
                    <a:pt x="8162" y="6172"/>
                  </a:lnTo>
                  <a:lnTo>
                    <a:pt x="7887" y="5921"/>
                  </a:lnTo>
                  <a:lnTo>
                    <a:pt x="7750" y="5807"/>
                  </a:lnTo>
                  <a:lnTo>
                    <a:pt x="7601" y="5704"/>
                  </a:lnTo>
                  <a:lnTo>
                    <a:pt x="7453" y="5601"/>
                  </a:lnTo>
                  <a:lnTo>
                    <a:pt x="7293" y="5498"/>
                  </a:lnTo>
                  <a:lnTo>
                    <a:pt x="7144" y="5407"/>
                  </a:lnTo>
                  <a:lnTo>
                    <a:pt x="6984" y="5327"/>
                  </a:lnTo>
                  <a:lnTo>
                    <a:pt x="6813" y="5247"/>
                  </a:lnTo>
                  <a:lnTo>
                    <a:pt x="6641" y="5167"/>
                  </a:lnTo>
                  <a:lnTo>
                    <a:pt x="6470" y="5098"/>
                  </a:lnTo>
                  <a:lnTo>
                    <a:pt x="6298" y="5041"/>
                  </a:lnTo>
                  <a:lnTo>
                    <a:pt x="6116" y="4984"/>
                  </a:lnTo>
                  <a:lnTo>
                    <a:pt x="5944" y="4938"/>
                  </a:lnTo>
                  <a:lnTo>
                    <a:pt x="5761" y="4892"/>
                  </a:lnTo>
                  <a:lnTo>
                    <a:pt x="5567" y="4858"/>
                  </a:lnTo>
                  <a:lnTo>
                    <a:pt x="5384" y="4835"/>
                  </a:lnTo>
                  <a:lnTo>
                    <a:pt x="5190" y="4812"/>
                  </a:lnTo>
                  <a:lnTo>
                    <a:pt x="4995" y="4801"/>
                  </a:lnTo>
                  <a:lnTo>
                    <a:pt x="4801" y="4801"/>
                  </a:lnTo>
                  <a:lnTo>
                    <a:pt x="4561" y="4812"/>
                  </a:lnTo>
                  <a:lnTo>
                    <a:pt x="4310" y="4824"/>
                  </a:lnTo>
                  <a:lnTo>
                    <a:pt x="4070" y="4858"/>
                  </a:lnTo>
                  <a:lnTo>
                    <a:pt x="3841" y="4904"/>
                  </a:lnTo>
                  <a:lnTo>
                    <a:pt x="3601" y="4949"/>
                  </a:lnTo>
                  <a:lnTo>
                    <a:pt x="3372" y="5018"/>
                  </a:lnTo>
                  <a:lnTo>
                    <a:pt x="3155" y="5087"/>
                  </a:lnTo>
                  <a:lnTo>
                    <a:pt x="2938" y="5178"/>
                  </a:lnTo>
                  <a:lnTo>
                    <a:pt x="2721" y="5269"/>
                  </a:lnTo>
                  <a:lnTo>
                    <a:pt x="2515" y="5384"/>
                  </a:lnTo>
                  <a:lnTo>
                    <a:pt x="2309" y="5498"/>
                  </a:lnTo>
                  <a:lnTo>
                    <a:pt x="2115" y="5624"/>
                  </a:lnTo>
                  <a:lnTo>
                    <a:pt x="1932" y="5749"/>
                  </a:lnTo>
                  <a:lnTo>
                    <a:pt x="1749" y="5898"/>
                  </a:lnTo>
                  <a:lnTo>
                    <a:pt x="1578" y="6047"/>
                  </a:lnTo>
                  <a:lnTo>
                    <a:pt x="1406" y="6207"/>
                  </a:lnTo>
                  <a:lnTo>
                    <a:pt x="1246" y="6378"/>
                  </a:lnTo>
                  <a:lnTo>
                    <a:pt x="1098" y="6550"/>
                  </a:lnTo>
                  <a:lnTo>
                    <a:pt x="961" y="6732"/>
                  </a:lnTo>
                  <a:lnTo>
                    <a:pt x="823" y="6915"/>
                  </a:lnTo>
                  <a:lnTo>
                    <a:pt x="698" y="7110"/>
                  </a:lnTo>
                  <a:lnTo>
                    <a:pt x="583" y="7315"/>
                  </a:lnTo>
                  <a:lnTo>
                    <a:pt x="481" y="7521"/>
                  </a:lnTo>
                  <a:lnTo>
                    <a:pt x="378" y="7727"/>
                  </a:lnTo>
                  <a:lnTo>
                    <a:pt x="298" y="7944"/>
                  </a:lnTo>
                  <a:lnTo>
                    <a:pt x="218" y="8173"/>
                  </a:lnTo>
                  <a:lnTo>
                    <a:pt x="160" y="8401"/>
                  </a:lnTo>
                  <a:lnTo>
                    <a:pt x="103" y="8630"/>
                  </a:lnTo>
                  <a:lnTo>
                    <a:pt x="58" y="8870"/>
                  </a:lnTo>
                  <a:lnTo>
                    <a:pt x="23" y="9110"/>
                  </a:lnTo>
                  <a:lnTo>
                    <a:pt x="12" y="9350"/>
                  </a:lnTo>
                  <a:lnTo>
                    <a:pt x="0" y="9601"/>
                  </a:lnTo>
                  <a:lnTo>
                    <a:pt x="12" y="9842"/>
                  </a:lnTo>
                  <a:lnTo>
                    <a:pt x="23" y="10093"/>
                  </a:lnTo>
                  <a:lnTo>
                    <a:pt x="58" y="10333"/>
                  </a:lnTo>
                  <a:lnTo>
                    <a:pt x="103" y="10562"/>
                  </a:lnTo>
                  <a:lnTo>
                    <a:pt x="160" y="10802"/>
                  </a:lnTo>
                  <a:lnTo>
                    <a:pt x="218" y="11030"/>
                  </a:lnTo>
                  <a:lnTo>
                    <a:pt x="298" y="11247"/>
                  </a:lnTo>
                  <a:lnTo>
                    <a:pt x="378" y="11465"/>
                  </a:lnTo>
                  <a:lnTo>
                    <a:pt x="481" y="11682"/>
                  </a:lnTo>
                  <a:lnTo>
                    <a:pt x="583" y="11888"/>
                  </a:lnTo>
                  <a:lnTo>
                    <a:pt x="698" y="12093"/>
                  </a:lnTo>
                  <a:lnTo>
                    <a:pt x="823" y="12288"/>
                  </a:lnTo>
                  <a:lnTo>
                    <a:pt x="961" y="12470"/>
                  </a:lnTo>
                  <a:lnTo>
                    <a:pt x="1098" y="12653"/>
                  </a:lnTo>
                  <a:lnTo>
                    <a:pt x="1246" y="12825"/>
                  </a:lnTo>
                  <a:lnTo>
                    <a:pt x="1406" y="12996"/>
                  </a:lnTo>
                  <a:lnTo>
                    <a:pt x="1578" y="13156"/>
                  </a:lnTo>
                  <a:lnTo>
                    <a:pt x="1749" y="13305"/>
                  </a:lnTo>
                  <a:lnTo>
                    <a:pt x="1932" y="13442"/>
                  </a:lnTo>
                  <a:lnTo>
                    <a:pt x="2115" y="13579"/>
                  </a:lnTo>
                  <a:lnTo>
                    <a:pt x="2309" y="13705"/>
                  </a:lnTo>
                  <a:lnTo>
                    <a:pt x="2515" y="13819"/>
                  </a:lnTo>
                  <a:lnTo>
                    <a:pt x="2721" y="13922"/>
                  </a:lnTo>
                  <a:lnTo>
                    <a:pt x="2938" y="14025"/>
                  </a:lnTo>
                  <a:lnTo>
                    <a:pt x="3155" y="14105"/>
                  </a:lnTo>
                  <a:lnTo>
                    <a:pt x="3372" y="14185"/>
                  </a:lnTo>
                  <a:lnTo>
                    <a:pt x="3601" y="14242"/>
                  </a:lnTo>
                  <a:lnTo>
                    <a:pt x="3841" y="14299"/>
                  </a:lnTo>
                  <a:lnTo>
                    <a:pt x="4070" y="14345"/>
                  </a:lnTo>
                  <a:lnTo>
                    <a:pt x="4310" y="14379"/>
                  </a:lnTo>
                  <a:lnTo>
                    <a:pt x="4561" y="14391"/>
                  </a:lnTo>
                  <a:lnTo>
                    <a:pt x="4801" y="14402"/>
                  </a:lnTo>
                  <a:lnTo>
                    <a:pt x="5053" y="14391"/>
                  </a:lnTo>
                  <a:lnTo>
                    <a:pt x="5293" y="14379"/>
                  </a:lnTo>
                  <a:lnTo>
                    <a:pt x="5533" y="14345"/>
                  </a:lnTo>
                  <a:lnTo>
                    <a:pt x="5773" y="14299"/>
                  </a:lnTo>
                  <a:lnTo>
                    <a:pt x="6001" y="14242"/>
                  </a:lnTo>
                  <a:lnTo>
                    <a:pt x="6230" y="14185"/>
                  </a:lnTo>
                  <a:lnTo>
                    <a:pt x="6458" y="14105"/>
                  </a:lnTo>
                  <a:lnTo>
                    <a:pt x="6676" y="14025"/>
                  </a:lnTo>
                  <a:lnTo>
                    <a:pt x="6881" y="13922"/>
                  </a:lnTo>
                  <a:lnTo>
                    <a:pt x="7087" y="13819"/>
                  </a:lnTo>
                  <a:lnTo>
                    <a:pt x="7293" y="13705"/>
                  </a:lnTo>
                  <a:lnTo>
                    <a:pt x="7487" y="13579"/>
                  </a:lnTo>
                  <a:lnTo>
                    <a:pt x="7670" y="13442"/>
                  </a:lnTo>
                  <a:lnTo>
                    <a:pt x="7853" y="13305"/>
                  </a:lnTo>
                  <a:lnTo>
                    <a:pt x="8024" y="13156"/>
                  </a:lnTo>
                  <a:lnTo>
                    <a:pt x="8196" y="12996"/>
                  </a:lnTo>
                  <a:lnTo>
                    <a:pt x="8356" y="12825"/>
                  </a:lnTo>
                  <a:lnTo>
                    <a:pt x="8504" y="12653"/>
                  </a:lnTo>
                  <a:lnTo>
                    <a:pt x="8653" y="12470"/>
                  </a:lnTo>
                  <a:lnTo>
                    <a:pt x="8779" y="12288"/>
                  </a:lnTo>
                  <a:lnTo>
                    <a:pt x="8905" y="12093"/>
                  </a:lnTo>
                  <a:lnTo>
                    <a:pt x="9019" y="11888"/>
                  </a:lnTo>
                  <a:lnTo>
                    <a:pt x="9133" y="11682"/>
                  </a:lnTo>
                  <a:lnTo>
                    <a:pt x="9225" y="11465"/>
                  </a:lnTo>
                  <a:lnTo>
                    <a:pt x="9316" y="11247"/>
                  </a:lnTo>
                  <a:lnTo>
                    <a:pt x="9385" y="11030"/>
                  </a:lnTo>
                  <a:lnTo>
                    <a:pt x="9453" y="10802"/>
                  </a:lnTo>
                  <a:lnTo>
                    <a:pt x="9499" y="10562"/>
                  </a:lnTo>
                  <a:lnTo>
                    <a:pt x="9545" y="10333"/>
                  </a:lnTo>
                  <a:lnTo>
                    <a:pt x="9579" y="10093"/>
                  </a:lnTo>
                  <a:lnTo>
                    <a:pt x="9590" y="9842"/>
                  </a:lnTo>
                  <a:lnTo>
                    <a:pt x="9602" y="9601"/>
                  </a:lnTo>
                  <a:lnTo>
                    <a:pt x="25592" y="9601"/>
                  </a:lnTo>
                  <a:lnTo>
                    <a:pt x="25615" y="10093"/>
                  </a:lnTo>
                  <a:lnTo>
                    <a:pt x="25650" y="10584"/>
                  </a:lnTo>
                  <a:lnTo>
                    <a:pt x="25707" y="11065"/>
                  </a:lnTo>
                  <a:lnTo>
                    <a:pt x="25787" y="11533"/>
                  </a:lnTo>
                  <a:lnTo>
                    <a:pt x="25901" y="12002"/>
                  </a:lnTo>
                  <a:lnTo>
                    <a:pt x="26027" y="12459"/>
                  </a:lnTo>
                  <a:lnTo>
                    <a:pt x="26175" y="12905"/>
                  </a:lnTo>
                  <a:lnTo>
                    <a:pt x="26347" y="13339"/>
                  </a:lnTo>
                  <a:lnTo>
                    <a:pt x="26541" y="13762"/>
                  </a:lnTo>
                  <a:lnTo>
                    <a:pt x="26758" y="14174"/>
                  </a:lnTo>
                  <a:lnTo>
                    <a:pt x="26987" y="14574"/>
                  </a:lnTo>
                  <a:lnTo>
                    <a:pt x="27238" y="14962"/>
                  </a:lnTo>
                  <a:lnTo>
                    <a:pt x="27501" y="15339"/>
                  </a:lnTo>
                  <a:lnTo>
                    <a:pt x="27787" y="15705"/>
                  </a:lnTo>
                  <a:lnTo>
                    <a:pt x="28096" y="16048"/>
                  </a:lnTo>
                  <a:lnTo>
                    <a:pt x="28404" y="16391"/>
                  </a:lnTo>
                  <a:lnTo>
                    <a:pt x="28747" y="16700"/>
                  </a:lnTo>
                  <a:lnTo>
                    <a:pt x="29090" y="17008"/>
                  </a:lnTo>
                  <a:lnTo>
                    <a:pt x="29456" y="17294"/>
                  </a:lnTo>
                  <a:lnTo>
                    <a:pt x="29833" y="17557"/>
                  </a:lnTo>
                  <a:lnTo>
                    <a:pt x="30222" y="17808"/>
                  </a:lnTo>
                  <a:lnTo>
                    <a:pt x="30622" y="18037"/>
                  </a:lnTo>
                  <a:lnTo>
                    <a:pt x="31033" y="18254"/>
                  </a:lnTo>
                  <a:lnTo>
                    <a:pt x="31456" y="18448"/>
                  </a:lnTo>
                  <a:lnTo>
                    <a:pt x="31890" y="18620"/>
                  </a:lnTo>
                  <a:lnTo>
                    <a:pt x="32336" y="18769"/>
                  </a:lnTo>
                  <a:lnTo>
                    <a:pt x="32793" y="18894"/>
                  </a:lnTo>
                  <a:lnTo>
                    <a:pt x="33262" y="18997"/>
                  </a:lnTo>
                  <a:lnTo>
                    <a:pt x="33731" y="19089"/>
                  </a:lnTo>
                  <a:lnTo>
                    <a:pt x="34211" y="19146"/>
                  </a:lnTo>
                  <a:lnTo>
                    <a:pt x="34702" y="19180"/>
                  </a:lnTo>
                  <a:lnTo>
                    <a:pt x="35194" y="19203"/>
                  </a:lnTo>
                  <a:lnTo>
                    <a:pt x="35685" y="19180"/>
                  </a:lnTo>
                  <a:lnTo>
                    <a:pt x="36177" y="19146"/>
                  </a:lnTo>
                  <a:lnTo>
                    <a:pt x="36657" y="19089"/>
                  </a:lnTo>
                  <a:lnTo>
                    <a:pt x="37125" y="18997"/>
                  </a:lnTo>
                  <a:lnTo>
                    <a:pt x="37594" y="18894"/>
                  </a:lnTo>
                  <a:lnTo>
                    <a:pt x="38051" y="18769"/>
                  </a:lnTo>
                  <a:lnTo>
                    <a:pt x="38497" y="18620"/>
                  </a:lnTo>
                  <a:lnTo>
                    <a:pt x="38931" y="18448"/>
                  </a:lnTo>
                  <a:lnTo>
                    <a:pt x="39354" y="18254"/>
                  </a:lnTo>
                  <a:lnTo>
                    <a:pt x="39766" y="18037"/>
                  </a:lnTo>
                  <a:lnTo>
                    <a:pt x="40166" y="17808"/>
                  </a:lnTo>
                  <a:lnTo>
                    <a:pt x="40566" y="17557"/>
                  </a:lnTo>
                  <a:lnTo>
                    <a:pt x="40932" y="17294"/>
                  </a:lnTo>
                  <a:lnTo>
                    <a:pt x="41297" y="17008"/>
                  </a:lnTo>
                  <a:lnTo>
                    <a:pt x="41652" y="16700"/>
                  </a:lnTo>
                  <a:lnTo>
                    <a:pt x="41983" y="16391"/>
                  </a:lnTo>
                  <a:lnTo>
                    <a:pt x="42303" y="16048"/>
                  </a:lnTo>
                  <a:lnTo>
                    <a:pt x="42601" y="15705"/>
                  </a:lnTo>
                  <a:lnTo>
                    <a:pt x="42886" y="15339"/>
                  </a:lnTo>
                  <a:lnTo>
                    <a:pt x="43149" y="14962"/>
                  </a:lnTo>
                  <a:lnTo>
                    <a:pt x="43401" y="14574"/>
                  </a:lnTo>
                  <a:lnTo>
                    <a:pt x="43629" y="14174"/>
                  </a:lnTo>
                  <a:lnTo>
                    <a:pt x="43846" y="13762"/>
                  </a:lnTo>
                  <a:lnTo>
                    <a:pt x="44041" y="13339"/>
                  </a:lnTo>
                  <a:lnTo>
                    <a:pt x="44212" y="12905"/>
                  </a:lnTo>
                  <a:lnTo>
                    <a:pt x="44361" y="12459"/>
                  </a:lnTo>
                  <a:lnTo>
                    <a:pt x="44486" y="12002"/>
                  </a:lnTo>
                  <a:lnTo>
                    <a:pt x="44601" y="11533"/>
                  </a:lnTo>
                  <a:lnTo>
                    <a:pt x="44681" y="11065"/>
                  </a:lnTo>
                  <a:lnTo>
                    <a:pt x="44738" y="10584"/>
                  </a:lnTo>
                  <a:lnTo>
                    <a:pt x="44784" y="10093"/>
                  </a:lnTo>
                  <a:lnTo>
                    <a:pt x="44795" y="9601"/>
                  </a:lnTo>
                  <a:lnTo>
                    <a:pt x="44784" y="9110"/>
                  </a:lnTo>
                  <a:lnTo>
                    <a:pt x="44738" y="8618"/>
                  </a:lnTo>
                  <a:lnTo>
                    <a:pt x="44681" y="8138"/>
                  </a:lnTo>
                  <a:lnTo>
                    <a:pt x="44601" y="7670"/>
                  </a:lnTo>
                  <a:lnTo>
                    <a:pt x="44486" y="7201"/>
                  </a:lnTo>
                  <a:lnTo>
                    <a:pt x="44361" y="6744"/>
                  </a:lnTo>
                  <a:lnTo>
                    <a:pt x="44212" y="6298"/>
                  </a:lnTo>
                  <a:lnTo>
                    <a:pt x="44041" y="5864"/>
                  </a:lnTo>
                  <a:lnTo>
                    <a:pt x="43846" y="5441"/>
                  </a:lnTo>
                  <a:lnTo>
                    <a:pt x="43629" y="5029"/>
                  </a:lnTo>
                  <a:lnTo>
                    <a:pt x="43401" y="4618"/>
                  </a:lnTo>
                  <a:lnTo>
                    <a:pt x="43149" y="4229"/>
                  </a:lnTo>
                  <a:lnTo>
                    <a:pt x="42886" y="3852"/>
                  </a:lnTo>
                  <a:lnTo>
                    <a:pt x="42601" y="3498"/>
                  </a:lnTo>
                  <a:lnTo>
                    <a:pt x="42303" y="3143"/>
                  </a:lnTo>
                  <a:lnTo>
                    <a:pt x="41983" y="2812"/>
                  </a:lnTo>
                  <a:lnTo>
                    <a:pt x="41652" y="2492"/>
                  </a:lnTo>
                  <a:lnTo>
                    <a:pt x="41297" y="2195"/>
                  </a:lnTo>
                  <a:lnTo>
                    <a:pt x="40932" y="1909"/>
                  </a:lnTo>
                  <a:lnTo>
                    <a:pt x="40566" y="1646"/>
                  </a:lnTo>
                  <a:lnTo>
                    <a:pt x="40166" y="1395"/>
                  </a:lnTo>
                  <a:lnTo>
                    <a:pt x="39766" y="1166"/>
                  </a:lnTo>
                  <a:lnTo>
                    <a:pt x="39354" y="949"/>
                  </a:lnTo>
                  <a:lnTo>
                    <a:pt x="38931" y="754"/>
                  </a:lnTo>
                  <a:lnTo>
                    <a:pt x="38497" y="583"/>
                  </a:lnTo>
                  <a:lnTo>
                    <a:pt x="38051" y="434"/>
                  </a:lnTo>
                  <a:lnTo>
                    <a:pt x="37594" y="309"/>
                  </a:lnTo>
                  <a:lnTo>
                    <a:pt x="37125" y="194"/>
                  </a:lnTo>
                  <a:lnTo>
                    <a:pt x="36657" y="114"/>
                  </a:lnTo>
                  <a:lnTo>
                    <a:pt x="36177" y="57"/>
                  </a:lnTo>
                  <a:lnTo>
                    <a:pt x="35685" y="12"/>
                  </a:lnTo>
                  <a:lnTo>
                    <a:pt x="351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rot="5400000">
              <a:off x="1069765" y="1494574"/>
              <a:ext cx="235522" cy="235522"/>
            </a:xfrm>
            <a:custGeom>
              <a:rect b="b" l="l" r="r" t="t"/>
              <a:pathLst>
                <a:path extrusionOk="0" h="15992" w="15992">
                  <a:moveTo>
                    <a:pt x="7590" y="1"/>
                  </a:moveTo>
                  <a:lnTo>
                    <a:pt x="7179" y="35"/>
                  </a:lnTo>
                  <a:lnTo>
                    <a:pt x="6779" y="92"/>
                  </a:lnTo>
                  <a:lnTo>
                    <a:pt x="6390" y="161"/>
                  </a:lnTo>
                  <a:lnTo>
                    <a:pt x="6002" y="252"/>
                  </a:lnTo>
                  <a:lnTo>
                    <a:pt x="5624" y="355"/>
                  </a:lnTo>
                  <a:lnTo>
                    <a:pt x="5247" y="481"/>
                  </a:lnTo>
                  <a:lnTo>
                    <a:pt x="4881" y="629"/>
                  </a:lnTo>
                  <a:lnTo>
                    <a:pt x="4527" y="789"/>
                  </a:lnTo>
                  <a:lnTo>
                    <a:pt x="4184" y="961"/>
                  </a:lnTo>
                  <a:lnTo>
                    <a:pt x="3853" y="1155"/>
                  </a:lnTo>
                  <a:lnTo>
                    <a:pt x="3521" y="1361"/>
                  </a:lnTo>
                  <a:lnTo>
                    <a:pt x="3213" y="1589"/>
                  </a:lnTo>
                  <a:lnTo>
                    <a:pt x="2915" y="1818"/>
                  </a:lnTo>
                  <a:lnTo>
                    <a:pt x="2618" y="2069"/>
                  </a:lnTo>
                  <a:lnTo>
                    <a:pt x="2344" y="2344"/>
                  </a:lnTo>
                  <a:lnTo>
                    <a:pt x="2081" y="2618"/>
                  </a:lnTo>
                  <a:lnTo>
                    <a:pt x="1830" y="2904"/>
                  </a:lnTo>
                  <a:lnTo>
                    <a:pt x="1590" y="3213"/>
                  </a:lnTo>
                  <a:lnTo>
                    <a:pt x="1361" y="3521"/>
                  </a:lnTo>
                  <a:lnTo>
                    <a:pt x="1155" y="3841"/>
                  </a:lnTo>
                  <a:lnTo>
                    <a:pt x="961" y="4184"/>
                  </a:lnTo>
                  <a:lnTo>
                    <a:pt x="789" y="4527"/>
                  </a:lnTo>
                  <a:lnTo>
                    <a:pt x="629" y="4881"/>
                  </a:lnTo>
                  <a:lnTo>
                    <a:pt x="481" y="5247"/>
                  </a:lnTo>
                  <a:lnTo>
                    <a:pt x="355" y="5613"/>
                  </a:lnTo>
                  <a:lnTo>
                    <a:pt x="252" y="5990"/>
                  </a:lnTo>
                  <a:lnTo>
                    <a:pt x="161" y="6379"/>
                  </a:lnTo>
                  <a:lnTo>
                    <a:pt x="92" y="6779"/>
                  </a:lnTo>
                  <a:lnTo>
                    <a:pt x="46" y="7179"/>
                  </a:lnTo>
                  <a:lnTo>
                    <a:pt x="12" y="7579"/>
                  </a:lnTo>
                  <a:lnTo>
                    <a:pt x="1" y="7990"/>
                  </a:lnTo>
                  <a:lnTo>
                    <a:pt x="12" y="8402"/>
                  </a:lnTo>
                  <a:lnTo>
                    <a:pt x="46" y="8813"/>
                  </a:lnTo>
                  <a:lnTo>
                    <a:pt x="92" y="9213"/>
                  </a:lnTo>
                  <a:lnTo>
                    <a:pt x="161" y="9602"/>
                  </a:lnTo>
                  <a:lnTo>
                    <a:pt x="252" y="9991"/>
                  </a:lnTo>
                  <a:lnTo>
                    <a:pt x="355" y="10368"/>
                  </a:lnTo>
                  <a:lnTo>
                    <a:pt x="481" y="10745"/>
                  </a:lnTo>
                  <a:lnTo>
                    <a:pt x="629" y="11111"/>
                  </a:lnTo>
                  <a:lnTo>
                    <a:pt x="789" y="11465"/>
                  </a:lnTo>
                  <a:lnTo>
                    <a:pt x="961" y="11808"/>
                  </a:lnTo>
                  <a:lnTo>
                    <a:pt x="1155" y="12140"/>
                  </a:lnTo>
                  <a:lnTo>
                    <a:pt x="1361" y="12471"/>
                  </a:lnTo>
                  <a:lnTo>
                    <a:pt x="1590" y="12780"/>
                  </a:lnTo>
                  <a:lnTo>
                    <a:pt x="1830" y="13077"/>
                  </a:lnTo>
                  <a:lnTo>
                    <a:pt x="2081" y="13374"/>
                  </a:lnTo>
                  <a:lnTo>
                    <a:pt x="2344" y="13648"/>
                  </a:lnTo>
                  <a:lnTo>
                    <a:pt x="2618" y="13911"/>
                  </a:lnTo>
                  <a:lnTo>
                    <a:pt x="2915" y="14163"/>
                  </a:lnTo>
                  <a:lnTo>
                    <a:pt x="3213" y="14403"/>
                  </a:lnTo>
                  <a:lnTo>
                    <a:pt x="3521" y="14631"/>
                  </a:lnTo>
                  <a:lnTo>
                    <a:pt x="3853" y="14837"/>
                  </a:lnTo>
                  <a:lnTo>
                    <a:pt x="4184" y="15031"/>
                  </a:lnTo>
                  <a:lnTo>
                    <a:pt x="4527" y="15203"/>
                  </a:lnTo>
                  <a:lnTo>
                    <a:pt x="4881" y="15363"/>
                  </a:lnTo>
                  <a:lnTo>
                    <a:pt x="5247" y="15511"/>
                  </a:lnTo>
                  <a:lnTo>
                    <a:pt x="5624" y="15637"/>
                  </a:lnTo>
                  <a:lnTo>
                    <a:pt x="6002" y="15740"/>
                  </a:lnTo>
                  <a:lnTo>
                    <a:pt x="6390" y="15831"/>
                  </a:lnTo>
                  <a:lnTo>
                    <a:pt x="6779" y="15900"/>
                  </a:lnTo>
                  <a:lnTo>
                    <a:pt x="7179" y="15946"/>
                  </a:lnTo>
                  <a:lnTo>
                    <a:pt x="7590" y="15980"/>
                  </a:lnTo>
                  <a:lnTo>
                    <a:pt x="8002" y="15991"/>
                  </a:lnTo>
                  <a:lnTo>
                    <a:pt x="8413" y="15980"/>
                  </a:lnTo>
                  <a:lnTo>
                    <a:pt x="8813" y="15946"/>
                  </a:lnTo>
                  <a:lnTo>
                    <a:pt x="9213" y="15900"/>
                  </a:lnTo>
                  <a:lnTo>
                    <a:pt x="9613" y="15831"/>
                  </a:lnTo>
                  <a:lnTo>
                    <a:pt x="10002" y="15740"/>
                  </a:lnTo>
                  <a:lnTo>
                    <a:pt x="10379" y="15637"/>
                  </a:lnTo>
                  <a:lnTo>
                    <a:pt x="10745" y="15511"/>
                  </a:lnTo>
                  <a:lnTo>
                    <a:pt x="11111" y="15363"/>
                  </a:lnTo>
                  <a:lnTo>
                    <a:pt x="11465" y="15203"/>
                  </a:lnTo>
                  <a:lnTo>
                    <a:pt x="11808" y="15031"/>
                  </a:lnTo>
                  <a:lnTo>
                    <a:pt x="12151" y="14837"/>
                  </a:lnTo>
                  <a:lnTo>
                    <a:pt x="12471" y="14631"/>
                  </a:lnTo>
                  <a:lnTo>
                    <a:pt x="12780" y="14403"/>
                  </a:lnTo>
                  <a:lnTo>
                    <a:pt x="13088" y="14163"/>
                  </a:lnTo>
                  <a:lnTo>
                    <a:pt x="13374" y="13911"/>
                  </a:lnTo>
                  <a:lnTo>
                    <a:pt x="13648" y="13648"/>
                  </a:lnTo>
                  <a:lnTo>
                    <a:pt x="13923" y="13374"/>
                  </a:lnTo>
                  <a:lnTo>
                    <a:pt x="14174" y="13077"/>
                  </a:lnTo>
                  <a:lnTo>
                    <a:pt x="14403" y="12780"/>
                  </a:lnTo>
                  <a:lnTo>
                    <a:pt x="14631" y="12471"/>
                  </a:lnTo>
                  <a:lnTo>
                    <a:pt x="14837" y="12140"/>
                  </a:lnTo>
                  <a:lnTo>
                    <a:pt x="15031" y="11808"/>
                  </a:lnTo>
                  <a:lnTo>
                    <a:pt x="15203" y="11465"/>
                  </a:lnTo>
                  <a:lnTo>
                    <a:pt x="15363" y="11111"/>
                  </a:lnTo>
                  <a:lnTo>
                    <a:pt x="15511" y="10745"/>
                  </a:lnTo>
                  <a:lnTo>
                    <a:pt x="15637" y="10368"/>
                  </a:lnTo>
                  <a:lnTo>
                    <a:pt x="15740" y="9991"/>
                  </a:lnTo>
                  <a:lnTo>
                    <a:pt x="15831" y="9602"/>
                  </a:lnTo>
                  <a:lnTo>
                    <a:pt x="15900" y="9213"/>
                  </a:lnTo>
                  <a:lnTo>
                    <a:pt x="15957" y="8813"/>
                  </a:lnTo>
                  <a:lnTo>
                    <a:pt x="15991" y="8402"/>
                  </a:lnTo>
                  <a:lnTo>
                    <a:pt x="15991" y="7990"/>
                  </a:lnTo>
                  <a:lnTo>
                    <a:pt x="15991" y="7579"/>
                  </a:lnTo>
                  <a:lnTo>
                    <a:pt x="15957" y="7179"/>
                  </a:lnTo>
                  <a:lnTo>
                    <a:pt x="15900" y="6779"/>
                  </a:lnTo>
                  <a:lnTo>
                    <a:pt x="15831" y="6379"/>
                  </a:lnTo>
                  <a:lnTo>
                    <a:pt x="15740" y="5990"/>
                  </a:lnTo>
                  <a:lnTo>
                    <a:pt x="15637" y="5613"/>
                  </a:lnTo>
                  <a:lnTo>
                    <a:pt x="15511" y="5247"/>
                  </a:lnTo>
                  <a:lnTo>
                    <a:pt x="15363" y="4881"/>
                  </a:lnTo>
                  <a:lnTo>
                    <a:pt x="15203" y="4527"/>
                  </a:lnTo>
                  <a:lnTo>
                    <a:pt x="15031" y="4184"/>
                  </a:lnTo>
                  <a:lnTo>
                    <a:pt x="14837" y="3841"/>
                  </a:lnTo>
                  <a:lnTo>
                    <a:pt x="14631" y="3521"/>
                  </a:lnTo>
                  <a:lnTo>
                    <a:pt x="14403" y="3213"/>
                  </a:lnTo>
                  <a:lnTo>
                    <a:pt x="14174" y="2904"/>
                  </a:lnTo>
                  <a:lnTo>
                    <a:pt x="13923" y="2618"/>
                  </a:lnTo>
                  <a:lnTo>
                    <a:pt x="13648" y="2344"/>
                  </a:lnTo>
                  <a:lnTo>
                    <a:pt x="13374" y="2069"/>
                  </a:lnTo>
                  <a:lnTo>
                    <a:pt x="13088" y="1818"/>
                  </a:lnTo>
                  <a:lnTo>
                    <a:pt x="12780" y="1589"/>
                  </a:lnTo>
                  <a:lnTo>
                    <a:pt x="12471" y="1361"/>
                  </a:lnTo>
                  <a:lnTo>
                    <a:pt x="12151" y="1155"/>
                  </a:lnTo>
                  <a:lnTo>
                    <a:pt x="11808" y="961"/>
                  </a:lnTo>
                  <a:lnTo>
                    <a:pt x="11465" y="789"/>
                  </a:lnTo>
                  <a:lnTo>
                    <a:pt x="11111" y="629"/>
                  </a:lnTo>
                  <a:lnTo>
                    <a:pt x="10745" y="481"/>
                  </a:lnTo>
                  <a:lnTo>
                    <a:pt x="10379" y="355"/>
                  </a:lnTo>
                  <a:lnTo>
                    <a:pt x="10002" y="252"/>
                  </a:lnTo>
                  <a:lnTo>
                    <a:pt x="9613" y="161"/>
                  </a:lnTo>
                  <a:lnTo>
                    <a:pt x="9213" y="92"/>
                  </a:lnTo>
                  <a:lnTo>
                    <a:pt x="8813" y="35"/>
                  </a:lnTo>
                  <a:lnTo>
                    <a:pt x="84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rot="5400000">
              <a:off x="680989" y="1553410"/>
              <a:ext cx="589026" cy="188556"/>
            </a:xfrm>
            <a:custGeom>
              <a:rect b="b" l="l" r="r" t="t"/>
              <a:pathLst>
                <a:path extrusionOk="0" h="12803" w="39995">
                  <a:moveTo>
                    <a:pt x="6401" y="0"/>
                  </a:moveTo>
                  <a:lnTo>
                    <a:pt x="6070" y="12"/>
                  </a:lnTo>
                  <a:lnTo>
                    <a:pt x="5750" y="35"/>
                  </a:lnTo>
                  <a:lnTo>
                    <a:pt x="5430" y="69"/>
                  </a:lnTo>
                  <a:lnTo>
                    <a:pt x="5110" y="126"/>
                  </a:lnTo>
                  <a:lnTo>
                    <a:pt x="4801" y="206"/>
                  </a:lnTo>
                  <a:lnTo>
                    <a:pt x="4504" y="286"/>
                  </a:lnTo>
                  <a:lnTo>
                    <a:pt x="4207" y="389"/>
                  </a:lnTo>
                  <a:lnTo>
                    <a:pt x="3910" y="503"/>
                  </a:lnTo>
                  <a:lnTo>
                    <a:pt x="3624" y="629"/>
                  </a:lnTo>
                  <a:lnTo>
                    <a:pt x="3349" y="778"/>
                  </a:lnTo>
                  <a:lnTo>
                    <a:pt x="3087" y="926"/>
                  </a:lnTo>
                  <a:lnTo>
                    <a:pt x="2824" y="1098"/>
                  </a:lnTo>
                  <a:lnTo>
                    <a:pt x="2572" y="1269"/>
                  </a:lnTo>
                  <a:lnTo>
                    <a:pt x="2332" y="1464"/>
                  </a:lnTo>
                  <a:lnTo>
                    <a:pt x="2104" y="1658"/>
                  </a:lnTo>
                  <a:lnTo>
                    <a:pt x="1875" y="1875"/>
                  </a:lnTo>
                  <a:lnTo>
                    <a:pt x="1669" y="2092"/>
                  </a:lnTo>
                  <a:lnTo>
                    <a:pt x="1463" y="2332"/>
                  </a:lnTo>
                  <a:lnTo>
                    <a:pt x="1281" y="2572"/>
                  </a:lnTo>
                  <a:lnTo>
                    <a:pt x="1098" y="2824"/>
                  </a:lnTo>
                  <a:lnTo>
                    <a:pt x="926" y="3087"/>
                  </a:lnTo>
                  <a:lnTo>
                    <a:pt x="778" y="3350"/>
                  </a:lnTo>
                  <a:lnTo>
                    <a:pt x="641" y="3624"/>
                  </a:lnTo>
                  <a:lnTo>
                    <a:pt x="503" y="3910"/>
                  </a:lnTo>
                  <a:lnTo>
                    <a:pt x="389" y="4195"/>
                  </a:lnTo>
                  <a:lnTo>
                    <a:pt x="286" y="4493"/>
                  </a:lnTo>
                  <a:lnTo>
                    <a:pt x="206" y="4801"/>
                  </a:lnTo>
                  <a:lnTo>
                    <a:pt x="138" y="5110"/>
                  </a:lnTo>
                  <a:lnTo>
                    <a:pt x="80" y="5430"/>
                  </a:lnTo>
                  <a:lnTo>
                    <a:pt x="35" y="5750"/>
                  </a:lnTo>
                  <a:lnTo>
                    <a:pt x="12" y="6070"/>
                  </a:lnTo>
                  <a:lnTo>
                    <a:pt x="0" y="6401"/>
                  </a:lnTo>
                  <a:lnTo>
                    <a:pt x="12" y="6733"/>
                  </a:lnTo>
                  <a:lnTo>
                    <a:pt x="35" y="7053"/>
                  </a:lnTo>
                  <a:lnTo>
                    <a:pt x="80" y="7373"/>
                  </a:lnTo>
                  <a:lnTo>
                    <a:pt x="138" y="7693"/>
                  </a:lnTo>
                  <a:lnTo>
                    <a:pt x="206" y="8002"/>
                  </a:lnTo>
                  <a:lnTo>
                    <a:pt x="286" y="8299"/>
                  </a:lnTo>
                  <a:lnTo>
                    <a:pt x="389" y="8596"/>
                  </a:lnTo>
                  <a:lnTo>
                    <a:pt x="503" y="8893"/>
                  </a:lnTo>
                  <a:lnTo>
                    <a:pt x="641" y="9168"/>
                  </a:lnTo>
                  <a:lnTo>
                    <a:pt x="778" y="9453"/>
                  </a:lnTo>
                  <a:lnTo>
                    <a:pt x="926" y="9716"/>
                  </a:lnTo>
                  <a:lnTo>
                    <a:pt x="1098" y="9979"/>
                  </a:lnTo>
                  <a:lnTo>
                    <a:pt x="1281" y="10231"/>
                  </a:lnTo>
                  <a:lnTo>
                    <a:pt x="1463" y="10471"/>
                  </a:lnTo>
                  <a:lnTo>
                    <a:pt x="1669" y="10699"/>
                  </a:lnTo>
                  <a:lnTo>
                    <a:pt x="1875" y="10928"/>
                  </a:lnTo>
                  <a:lnTo>
                    <a:pt x="2104" y="11134"/>
                  </a:lnTo>
                  <a:lnTo>
                    <a:pt x="2332" y="11339"/>
                  </a:lnTo>
                  <a:lnTo>
                    <a:pt x="2572" y="11522"/>
                  </a:lnTo>
                  <a:lnTo>
                    <a:pt x="2824" y="11705"/>
                  </a:lnTo>
                  <a:lnTo>
                    <a:pt x="3087" y="11876"/>
                  </a:lnTo>
                  <a:lnTo>
                    <a:pt x="3349" y="12025"/>
                  </a:lnTo>
                  <a:lnTo>
                    <a:pt x="3624" y="12162"/>
                  </a:lnTo>
                  <a:lnTo>
                    <a:pt x="3910" y="12299"/>
                  </a:lnTo>
                  <a:lnTo>
                    <a:pt x="4207" y="12414"/>
                  </a:lnTo>
                  <a:lnTo>
                    <a:pt x="4504" y="12505"/>
                  </a:lnTo>
                  <a:lnTo>
                    <a:pt x="4801" y="12597"/>
                  </a:lnTo>
                  <a:lnTo>
                    <a:pt x="5110" y="12665"/>
                  </a:lnTo>
                  <a:lnTo>
                    <a:pt x="5430" y="12722"/>
                  </a:lnTo>
                  <a:lnTo>
                    <a:pt x="5750" y="12768"/>
                  </a:lnTo>
                  <a:lnTo>
                    <a:pt x="6070" y="12791"/>
                  </a:lnTo>
                  <a:lnTo>
                    <a:pt x="6401" y="12802"/>
                  </a:lnTo>
                  <a:lnTo>
                    <a:pt x="6676" y="12791"/>
                  </a:lnTo>
                  <a:lnTo>
                    <a:pt x="6950" y="12779"/>
                  </a:lnTo>
                  <a:lnTo>
                    <a:pt x="7224" y="12745"/>
                  </a:lnTo>
                  <a:lnTo>
                    <a:pt x="7499" y="12699"/>
                  </a:lnTo>
                  <a:lnTo>
                    <a:pt x="7761" y="12654"/>
                  </a:lnTo>
                  <a:lnTo>
                    <a:pt x="8024" y="12597"/>
                  </a:lnTo>
                  <a:lnTo>
                    <a:pt x="8276" y="12517"/>
                  </a:lnTo>
                  <a:lnTo>
                    <a:pt x="8527" y="12437"/>
                  </a:lnTo>
                  <a:lnTo>
                    <a:pt x="8779" y="12345"/>
                  </a:lnTo>
                  <a:lnTo>
                    <a:pt x="9019" y="12242"/>
                  </a:lnTo>
                  <a:lnTo>
                    <a:pt x="9259" y="12128"/>
                  </a:lnTo>
                  <a:lnTo>
                    <a:pt x="9487" y="12002"/>
                  </a:lnTo>
                  <a:lnTo>
                    <a:pt x="9716" y="11876"/>
                  </a:lnTo>
                  <a:lnTo>
                    <a:pt x="9933" y="11739"/>
                  </a:lnTo>
                  <a:lnTo>
                    <a:pt x="10150" y="11591"/>
                  </a:lnTo>
                  <a:lnTo>
                    <a:pt x="10356" y="11431"/>
                  </a:lnTo>
                  <a:lnTo>
                    <a:pt x="10550" y="11271"/>
                  </a:lnTo>
                  <a:lnTo>
                    <a:pt x="10745" y="11099"/>
                  </a:lnTo>
                  <a:lnTo>
                    <a:pt x="10928" y="10916"/>
                  </a:lnTo>
                  <a:lnTo>
                    <a:pt x="11111" y="10733"/>
                  </a:lnTo>
                  <a:lnTo>
                    <a:pt x="11282" y="10539"/>
                  </a:lnTo>
                  <a:lnTo>
                    <a:pt x="11442" y="10333"/>
                  </a:lnTo>
                  <a:lnTo>
                    <a:pt x="11602" y="10128"/>
                  </a:lnTo>
                  <a:lnTo>
                    <a:pt x="11751" y="9910"/>
                  </a:lnTo>
                  <a:lnTo>
                    <a:pt x="11888" y="9693"/>
                  </a:lnTo>
                  <a:lnTo>
                    <a:pt x="12014" y="9465"/>
                  </a:lnTo>
                  <a:lnTo>
                    <a:pt x="12139" y="9236"/>
                  </a:lnTo>
                  <a:lnTo>
                    <a:pt x="12254" y="8996"/>
                  </a:lnTo>
                  <a:lnTo>
                    <a:pt x="12356" y="8756"/>
                  </a:lnTo>
                  <a:lnTo>
                    <a:pt x="12448" y="8505"/>
                  </a:lnTo>
                  <a:lnTo>
                    <a:pt x="12528" y="8253"/>
                  </a:lnTo>
                  <a:lnTo>
                    <a:pt x="12596" y="8002"/>
                  </a:lnTo>
                  <a:lnTo>
                    <a:pt x="30667" y="8002"/>
                  </a:lnTo>
                  <a:lnTo>
                    <a:pt x="30736" y="8173"/>
                  </a:lnTo>
                  <a:lnTo>
                    <a:pt x="30805" y="8345"/>
                  </a:lnTo>
                  <a:lnTo>
                    <a:pt x="30885" y="8505"/>
                  </a:lnTo>
                  <a:lnTo>
                    <a:pt x="30965" y="8676"/>
                  </a:lnTo>
                  <a:lnTo>
                    <a:pt x="31056" y="8836"/>
                  </a:lnTo>
                  <a:lnTo>
                    <a:pt x="31148" y="8985"/>
                  </a:lnTo>
                  <a:lnTo>
                    <a:pt x="31250" y="9133"/>
                  </a:lnTo>
                  <a:lnTo>
                    <a:pt x="31365" y="9282"/>
                  </a:lnTo>
                  <a:lnTo>
                    <a:pt x="31593" y="9568"/>
                  </a:lnTo>
                  <a:lnTo>
                    <a:pt x="31845" y="9830"/>
                  </a:lnTo>
                  <a:lnTo>
                    <a:pt x="32108" y="10070"/>
                  </a:lnTo>
                  <a:lnTo>
                    <a:pt x="32245" y="10185"/>
                  </a:lnTo>
                  <a:lnTo>
                    <a:pt x="32393" y="10299"/>
                  </a:lnTo>
                  <a:lnTo>
                    <a:pt x="32542" y="10402"/>
                  </a:lnTo>
                  <a:lnTo>
                    <a:pt x="32702" y="10493"/>
                  </a:lnTo>
                  <a:lnTo>
                    <a:pt x="32862" y="10596"/>
                  </a:lnTo>
                  <a:lnTo>
                    <a:pt x="33022" y="10676"/>
                  </a:lnTo>
                  <a:lnTo>
                    <a:pt x="33182" y="10756"/>
                  </a:lnTo>
                  <a:lnTo>
                    <a:pt x="33354" y="10836"/>
                  </a:lnTo>
                  <a:lnTo>
                    <a:pt x="33525" y="10893"/>
                  </a:lnTo>
                  <a:lnTo>
                    <a:pt x="33696" y="10962"/>
                  </a:lnTo>
                  <a:lnTo>
                    <a:pt x="33879" y="11019"/>
                  </a:lnTo>
                  <a:lnTo>
                    <a:pt x="34062" y="11065"/>
                  </a:lnTo>
                  <a:lnTo>
                    <a:pt x="34245" y="11099"/>
                  </a:lnTo>
                  <a:lnTo>
                    <a:pt x="34428" y="11134"/>
                  </a:lnTo>
                  <a:lnTo>
                    <a:pt x="34611" y="11168"/>
                  </a:lnTo>
                  <a:lnTo>
                    <a:pt x="34805" y="11179"/>
                  </a:lnTo>
                  <a:lnTo>
                    <a:pt x="34999" y="11191"/>
                  </a:lnTo>
                  <a:lnTo>
                    <a:pt x="35194" y="11202"/>
                  </a:lnTo>
                  <a:lnTo>
                    <a:pt x="35445" y="11191"/>
                  </a:lnTo>
                  <a:lnTo>
                    <a:pt x="35685" y="11168"/>
                  </a:lnTo>
                  <a:lnTo>
                    <a:pt x="35925" y="11145"/>
                  </a:lnTo>
                  <a:lnTo>
                    <a:pt x="36165" y="11099"/>
                  </a:lnTo>
                  <a:lnTo>
                    <a:pt x="36394" y="11042"/>
                  </a:lnTo>
                  <a:lnTo>
                    <a:pt x="36623" y="10985"/>
                  </a:lnTo>
                  <a:lnTo>
                    <a:pt x="36840" y="10905"/>
                  </a:lnTo>
                  <a:lnTo>
                    <a:pt x="37068" y="10825"/>
                  </a:lnTo>
                  <a:lnTo>
                    <a:pt x="37274" y="10722"/>
                  </a:lnTo>
                  <a:lnTo>
                    <a:pt x="37480" y="10619"/>
                  </a:lnTo>
                  <a:lnTo>
                    <a:pt x="37686" y="10505"/>
                  </a:lnTo>
                  <a:lnTo>
                    <a:pt x="37880" y="10379"/>
                  </a:lnTo>
                  <a:lnTo>
                    <a:pt x="38063" y="10242"/>
                  </a:lnTo>
                  <a:lnTo>
                    <a:pt x="38246" y="10105"/>
                  </a:lnTo>
                  <a:lnTo>
                    <a:pt x="38417" y="9956"/>
                  </a:lnTo>
                  <a:lnTo>
                    <a:pt x="38589" y="9796"/>
                  </a:lnTo>
                  <a:lnTo>
                    <a:pt x="38749" y="9625"/>
                  </a:lnTo>
                  <a:lnTo>
                    <a:pt x="38897" y="9453"/>
                  </a:lnTo>
                  <a:lnTo>
                    <a:pt x="39046" y="9270"/>
                  </a:lnTo>
                  <a:lnTo>
                    <a:pt x="39171" y="9087"/>
                  </a:lnTo>
                  <a:lnTo>
                    <a:pt x="39297" y="8882"/>
                  </a:lnTo>
                  <a:lnTo>
                    <a:pt x="39412" y="8687"/>
                  </a:lnTo>
                  <a:lnTo>
                    <a:pt x="39526" y="8482"/>
                  </a:lnTo>
                  <a:lnTo>
                    <a:pt x="39617" y="8265"/>
                  </a:lnTo>
                  <a:lnTo>
                    <a:pt x="39697" y="8047"/>
                  </a:lnTo>
                  <a:lnTo>
                    <a:pt x="39777" y="7830"/>
                  </a:lnTo>
                  <a:lnTo>
                    <a:pt x="39846" y="7602"/>
                  </a:lnTo>
                  <a:lnTo>
                    <a:pt x="39892" y="7362"/>
                  </a:lnTo>
                  <a:lnTo>
                    <a:pt x="39937" y="7133"/>
                  </a:lnTo>
                  <a:lnTo>
                    <a:pt x="39972" y="6893"/>
                  </a:lnTo>
                  <a:lnTo>
                    <a:pt x="39983" y="6641"/>
                  </a:lnTo>
                  <a:lnTo>
                    <a:pt x="39994" y="6401"/>
                  </a:lnTo>
                  <a:lnTo>
                    <a:pt x="39983" y="6150"/>
                  </a:lnTo>
                  <a:lnTo>
                    <a:pt x="39972" y="5910"/>
                  </a:lnTo>
                  <a:lnTo>
                    <a:pt x="39937" y="5670"/>
                  </a:lnTo>
                  <a:lnTo>
                    <a:pt x="39892" y="5430"/>
                  </a:lnTo>
                  <a:lnTo>
                    <a:pt x="39846" y="5201"/>
                  </a:lnTo>
                  <a:lnTo>
                    <a:pt x="39777" y="4973"/>
                  </a:lnTo>
                  <a:lnTo>
                    <a:pt x="39697" y="4744"/>
                  </a:lnTo>
                  <a:lnTo>
                    <a:pt x="39617" y="4527"/>
                  </a:lnTo>
                  <a:lnTo>
                    <a:pt x="39526" y="4321"/>
                  </a:lnTo>
                  <a:lnTo>
                    <a:pt x="39412" y="4115"/>
                  </a:lnTo>
                  <a:lnTo>
                    <a:pt x="39297" y="3910"/>
                  </a:lnTo>
                  <a:lnTo>
                    <a:pt x="39171" y="3715"/>
                  </a:lnTo>
                  <a:lnTo>
                    <a:pt x="39046" y="3532"/>
                  </a:lnTo>
                  <a:lnTo>
                    <a:pt x="38897" y="3350"/>
                  </a:lnTo>
                  <a:lnTo>
                    <a:pt x="38749" y="3178"/>
                  </a:lnTo>
                  <a:lnTo>
                    <a:pt x="38589" y="3007"/>
                  </a:lnTo>
                  <a:lnTo>
                    <a:pt x="38417" y="2847"/>
                  </a:lnTo>
                  <a:lnTo>
                    <a:pt x="38246" y="2698"/>
                  </a:lnTo>
                  <a:lnTo>
                    <a:pt x="38063" y="2549"/>
                  </a:lnTo>
                  <a:lnTo>
                    <a:pt x="37880" y="2424"/>
                  </a:lnTo>
                  <a:lnTo>
                    <a:pt x="37686" y="2298"/>
                  </a:lnTo>
                  <a:lnTo>
                    <a:pt x="37480" y="2184"/>
                  </a:lnTo>
                  <a:lnTo>
                    <a:pt x="37274" y="2069"/>
                  </a:lnTo>
                  <a:lnTo>
                    <a:pt x="37068" y="1978"/>
                  </a:lnTo>
                  <a:lnTo>
                    <a:pt x="36840" y="1886"/>
                  </a:lnTo>
                  <a:lnTo>
                    <a:pt x="36623" y="1818"/>
                  </a:lnTo>
                  <a:lnTo>
                    <a:pt x="36394" y="1749"/>
                  </a:lnTo>
                  <a:lnTo>
                    <a:pt x="36165" y="1692"/>
                  </a:lnTo>
                  <a:lnTo>
                    <a:pt x="35925" y="1658"/>
                  </a:lnTo>
                  <a:lnTo>
                    <a:pt x="35685" y="1624"/>
                  </a:lnTo>
                  <a:lnTo>
                    <a:pt x="35445" y="1601"/>
                  </a:lnTo>
                  <a:lnTo>
                    <a:pt x="34942" y="1601"/>
                  </a:lnTo>
                  <a:lnTo>
                    <a:pt x="34702" y="1624"/>
                  </a:lnTo>
                  <a:lnTo>
                    <a:pt x="34462" y="1658"/>
                  </a:lnTo>
                  <a:lnTo>
                    <a:pt x="34222" y="1692"/>
                  </a:lnTo>
                  <a:lnTo>
                    <a:pt x="33994" y="1749"/>
                  </a:lnTo>
                  <a:lnTo>
                    <a:pt x="33765" y="1818"/>
                  </a:lnTo>
                  <a:lnTo>
                    <a:pt x="33548" y="1886"/>
                  </a:lnTo>
                  <a:lnTo>
                    <a:pt x="33331" y="1978"/>
                  </a:lnTo>
                  <a:lnTo>
                    <a:pt x="33114" y="2069"/>
                  </a:lnTo>
                  <a:lnTo>
                    <a:pt x="32908" y="2184"/>
                  </a:lnTo>
                  <a:lnTo>
                    <a:pt x="32702" y="2298"/>
                  </a:lnTo>
                  <a:lnTo>
                    <a:pt x="32508" y="2424"/>
                  </a:lnTo>
                  <a:lnTo>
                    <a:pt x="32325" y="2549"/>
                  </a:lnTo>
                  <a:lnTo>
                    <a:pt x="32142" y="2698"/>
                  </a:lnTo>
                  <a:lnTo>
                    <a:pt x="31970" y="2847"/>
                  </a:lnTo>
                  <a:lnTo>
                    <a:pt x="31799" y="3007"/>
                  </a:lnTo>
                  <a:lnTo>
                    <a:pt x="31639" y="3178"/>
                  </a:lnTo>
                  <a:lnTo>
                    <a:pt x="31490" y="3350"/>
                  </a:lnTo>
                  <a:lnTo>
                    <a:pt x="31353" y="3532"/>
                  </a:lnTo>
                  <a:lnTo>
                    <a:pt x="31216" y="3715"/>
                  </a:lnTo>
                  <a:lnTo>
                    <a:pt x="31090" y="3910"/>
                  </a:lnTo>
                  <a:lnTo>
                    <a:pt x="30976" y="4115"/>
                  </a:lnTo>
                  <a:lnTo>
                    <a:pt x="30873" y="4321"/>
                  </a:lnTo>
                  <a:lnTo>
                    <a:pt x="30770" y="4527"/>
                  </a:lnTo>
                  <a:lnTo>
                    <a:pt x="30690" y="4744"/>
                  </a:lnTo>
                  <a:lnTo>
                    <a:pt x="30610" y="4973"/>
                  </a:lnTo>
                  <a:lnTo>
                    <a:pt x="30542" y="5201"/>
                  </a:lnTo>
                  <a:lnTo>
                    <a:pt x="30496" y="5430"/>
                  </a:lnTo>
                  <a:lnTo>
                    <a:pt x="30450" y="5670"/>
                  </a:lnTo>
                  <a:lnTo>
                    <a:pt x="30416" y="5910"/>
                  </a:lnTo>
                  <a:lnTo>
                    <a:pt x="30405" y="6150"/>
                  </a:lnTo>
                  <a:lnTo>
                    <a:pt x="30393" y="6401"/>
                  </a:lnTo>
                  <a:lnTo>
                    <a:pt x="12802" y="6401"/>
                  </a:lnTo>
                  <a:lnTo>
                    <a:pt x="12791" y="6070"/>
                  </a:lnTo>
                  <a:lnTo>
                    <a:pt x="12768" y="5750"/>
                  </a:lnTo>
                  <a:lnTo>
                    <a:pt x="12722" y="5430"/>
                  </a:lnTo>
                  <a:lnTo>
                    <a:pt x="12676" y="5110"/>
                  </a:lnTo>
                  <a:lnTo>
                    <a:pt x="12596" y="4801"/>
                  </a:lnTo>
                  <a:lnTo>
                    <a:pt x="12516" y="4493"/>
                  </a:lnTo>
                  <a:lnTo>
                    <a:pt x="12414" y="4195"/>
                  </a:lnTo>
                  <a:lnTo>
                    <a:pt x="12299" y="3910"/>
                  </a:lnTo>
                  <a:lnTo>
                    <a:pt x="12174" y="3624"/>
                  </a:lnTo>
                  <a:lnTo>
                    <a:pt x="12025" y="3350"/>
                  </a:lnTo>
                  <a:lnTo>
                    <a:pt x="11876" y="3087"/>
                  </a:lnTo>
                  <a:lnTo>
                    <a:pt x="11705" y="2824"/>
                  </a:lnTo>
                  <a:lnTo>
                    <a:pt x="11533" y="2572"/>
                  </a:lnTo>
                  <a:lnTo>
                    <a:pt x="11339" y="2332"/>
                  </a:lnTo>
                  <a:lnTo>
                    <a:pt x="11133" y="2092"/>
                  </a:lnTo>
                  <a:lnTo>
                    <a:pt x="10928" y="1875"/>
                  </a:lnTo>
                  <a:lnTo>
                    <a:pt x="10699" y="1658"/>
                  </a:lnTo>
                  <a:lnTo>
                    <a:pt x="10470" y="1464"/>
                  </a:lnTo>
                  <a:lnTo>
                    <a:pt x="10230" y="1269"/>
                  </a:lnTo>
                  <a:lnTo>
                    <a:pt x="9979" y="1098"/>
                  </a:lnTo>
                  <a:lnTo>
                    <a:pt x="9716" y="926"/>
                  </a:lnTo>
                  <a:lnTo>
                    <a:pt x="9453" y="778"/>
                  </a:lnTo>
                  <a:lnTo>
                    <a:pt x="9179" y="629"/>
                  </a:lnTo>
                  <a:lnTo>
                    <a:pt x="8893" y="503"/>
                  </a:lnTo>
                  <a:lnTo>
                    <a:pt x="8607" y="389"/>
                  </a:lnTo>
                  <a:lnTo>
                    <a:pt x="8310" y="286"/>
                  </a:lnTo>
                  <a:lnTo>
                    <a:pt x="8002" y="206"/>
                  </a:lnTo>
                  <a:lnTo>
                    <a:pt x="7693" y="126"/>
                  </a:lnTo>
                  <a:lnTo>
                    <a:pt x="7373" y="69"/>
                  </a:lnTo>
                  <a:lnTo>
                    <a:pt x="7053" y="35"/>
                  </a:lnTo>
                  <a:lnTo>
                    <a:pt x="6733" y="12"/>
                  </a:lnTo>
                  <a:lnTo>
                    <a:pt x="6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rot="5400000">
              <a:off x="280600" y="1671164"/>
              <a:ext cx="918805" cy="141413"/>
            </a:xfrm>
            <a:custGeom>
              <a:rect b="b" l="l" r="r" t="t"/>
              <a:pathLst>
                <a:path extrusionOk="0" h="9602" w="62387">
                  <a:moveTo>
                    <a:pt x="4801" y="1"/>
                  </a:moveTo>
                  <a:lnTo>
                    <a:pt x="4561" y="12"/>
                  </a:lnTo>
                  <a:lnTo>
                    <a:pt x="4310" y="35"/>
                  </a:lnTo>
                  <a:lnTo>
                    <a:pt x="4070" y="58"/>
                  </a:lnTo>
                  <a:lnTo>
                    <a:pt x="3841" y="103"/>
                  </a:lnTo>
                  <a:lnTo>
                    <a:pt x="3601" y="161"/>
                  </a:lnTo>
                  <a:lnTo>
                    <a:pt x="3373" y="218"/>
                  </a:lnTo>
                  <a:lnTo>
                    <a:pt x="3156" y="298"/>
                  </a:lnTo>
                  <a:lnTo>
                    <a:pt x="2938" y="378"/>
                  </a:lnTo>
                  <a:lnTo>
                    <a:pt x="2721" y="481"/>
                  </a:lnTo>
                  <a:lnTo>
                    <a:pt x="2515" y="584"/>
                  </a:lnTo>
                  <a:lnTo>
                    <a:pt x="2321" y="698"/>
                  </a:lnTo>
                  <a:lnTo>
                    <a:pt x="2127" y="824"/>
                  </a:lnTo>
                  <a:lnTo>
                    <a:pt x="1932" y="961"/>
                  </a:lnTo>
                  <a:lnTo>
                    <a:pt x="1750" y="1098"/>
                  </a:lnTo>
                  <a:lnTo>
                    <a:pt x="1578" y="1246"/>
                  </a:lnTo>
                  <a:lnTo>
                    <a:pt x="1407" y="1406"/>
                  </a:lnTo>
                  <a:lnTo>
                    <a:pt x="1258" y="1578"/>
                  </a:lnTo>
                  <a:lnTo>
                    <a:pt x="1098" y="1749"/>
                  </a:lnTo>
                  <a:lnTo>
                    <a:pt x="961" y="1932"/>
                  </a:lnTo>
                  <a:lnTo>
                    <a:pt x="824" y="2127"/>
                  </a:lnTo>
                  <a:lnTo>
                    <a:pt x="698" y="2321"/>
                  </a:lnTo>
                  <a:lnTo>
                    <a:pt x="584" y="2515"/>
                  </a:lnTo>
                  <a:lnTo>
                    <a:pt x="481" y="2721"/>
                  </a:lnTo>
                  <a:lnTo>
                    <a:pt x="378" y="2938"/>
                  </a:lnTo>
                  <a:lnTo>
                    <a:pt x="298" y="3155"/>
                  </a:lnTo>
                  <a:lnTo>
                    <a:pt x="218" y="3372"/>
                  </a:lnTo>
                  <a:lnTo>
                    <a:pt x="161" y="3601"/>
                  </a:lnTo>
                  <a:lnTo>
                    <a:pt x="104" y="3841"/>
                  </a:lnTo>
                  <a:lnTo>
                    <a:pt x="58" y="4070"/>
                  </a:lnTo>
                  <a:lnTo>
                    <a:pt x="35" y="4310"/>
                  </a:lnTo>
                  <a:lnTo>
                    <a:pt x="12" y="4561"/>
                  </a:lnTo>
                  <a:lnTo>
                    <a:pt x="1" y="4801"/>
                  </a:lnTo>
                  <a:lnTo>
                    <a:pt x="12" y="5053"/>
                  </a:lnTo>
                  <a:lnTo>
                    <a:pt x="35" y="5293"/>
                  </a:lnTo>
                  <a:lnTo>
                    <a:pt x="58" y="5533"/>
                  </a:lnTo>
                  <a:lnTo>
                    <a:pt x="104" y="5773"/>
                  </a:lnTo>
                  <a:lnTo>
                    <a:pt x="161" y="6001"/>
                  </a:lnTo>
                  <a:lnTo>
                    <a:pt x="218" y="6230"/>
                  </a:lnTo>
                  <a:lnTo>
                    <a:pt x="298" y="6459"/>
                  </a:lnTo>
                  <a:lnTo>
                    <a:pt x="378" y="6676"/>
                  </a:lnTo>
                  <a:lnTo>
                    <a:pt x="481" y="6882"/>
                  </a:lnTo>
                  <a:lnTo>
                    <a:pt x="584" y="7087"/>
                  </a:lnTo>
                  <a:lnTo>
                    <a:pt x="698" y="7293"/>
                  </a:lnTo>
                  <a:lnTo>
                    <a:pt x="824" y="7487"/>
                  </a:lnTo>
                  <a:lnTo>
                    <a:pt x="961" y="7670"/>
                  </a:lnTo>
                  <a:lnTo>
                    <a:pt x="1098" y="7853"/>
                  </a:lnTo>
                  <a:lnTo>
                    <a:pt x="1258" y="8036"/>
                  </a:lnTo>
                  <a:lnTo>
                    <a:pt x="1407" y="8196"/>
                  </a:lnTo>
                  <a:lnTo>
                    <a:pt x="1578" y="8356"/>
                  </a:lnTo>
                  <a:lnTo>
                    <a:pt x="1750" y="8505"/>
                  </a:lnTo>
                  <a:lnTo>
                    <a:pt x="1932" y="8653"/>
                  </a:lnTo>
                  <a:lnTo>
                    <a:pt x="2127" y="8779"/>
                  </a:lnTo>
                  <a:lnTo>
                    <a:pt x="2321" y="8905"/>
                  </a:lnTo>
                  <a:lnTo>
                    <a:pt x="2515" y="9019"/>
                  </a:lnTo>
                  <a:lnTo>
                    <a:pt x="2721" y="9133"/>
                  </a:lnTo>
                  <a:lnTo>
                    <a:pt x="2938" y="9225"/>
                  </a:lnTo>
                  <a:lnTo>
                    <a:pt x="3156" y="9316"/>
                  </a:lnTo>
                  <a:lnTo>
                    <a:pt x="3373" y="9385"/>
                  </a:lnTo>
                  <a:lnTo>
                    <a:pt x="3601" y="9453"/>
                  </a:lnTo>
                  <a:lnTo>
                    <a:pt x="3841" y="9511"/>
                  </a:lnTo>
                  <a:lnTo>
                    <a:pt x="4070" y="9545"/>
                  </a:lnTo>
                  <a:lnTo>
                    <a:pt x="4310" y="9579"/>
                  </a:lnTo>
                  <a:lnTo>
                    <a:pt x="4561" y="9602"/>
                  </a:lnTo>
                  <a:lnTo>
                    <a:pt x="4996" y="9602"/>
                  </a:lnTo>
                  <a:lnTo>
                    <a:pt x="5190" y="9591"/>
                  </a:lnTo>
                  <a:lnTo>
                    <a:pt x="5384" y="9568"/>
                  </a:lnTo>
                  <a:lnTo>
                    <a:pt x="5567" y="9545"/>
                  </a:lnTo>
                  <a:lnTo>
                    <a:pt x="5762" y="9511"/>
                  </a:lnTo>
                  <a:lnTo>
                    <a:pt x="5944" y="9465"/>
                  </a:lnTo>
                  <a:lnTo>
                    <a:pt x="6127" y="9419"/>
                  </a:lnTo>
                  <a:lnTo>
                    <a:pt x="6299" y="9362"/>
                  </a:lnTo>
                  <a:lnTo>
                    <a:pt x="6470" y="9305"/>
                  </a:lnTo>
                  <a:lnTo>
                    <a:pt x="6653" y="9236"/>
                  </a:lnTo>
                  <a:lnTo>
                    <a:pt x="6813" y="9168"/>
                  </a:lnTo>
                  <a:lnTo>
                    <a:pt x="6985" y="9076"/>
                  </a:lnTo>
                  <a:lnTo>
                    <a:pt x="7145" y="8996"/>
                  </a:lnTo>
                  <a:lnTo>
                    <a:pt x="7305" y="8905"/>
                  </a:lnTo>
                  <a:lnTo>
                    <a:pt x="7453" y="8802"/>
                  </a:lnTo>
                  <a:lnTo>
                    <a:pt x="7602" y="8699"/>
                  </a:lnTo>
                  <a:lnTo>
                    <a:pt x="7750" y="8596"/>
                  </a:lnTo>
                  <a:lnTo>
                    <a:pt x="7888" y="8482"/>
                  </a:lnTo>
                  <a:lnTo>
                    <a:pt x="8162" y="8230"/>
                  </a:lnTo>
                  <a:lnTo>
                    <a:pt x="8413" y="7967"/>
                  </a:lnTo>
                  <a:lnTo>
                    <a:pt x="8642" y="7693"/>
                  </a:lnTo>
                  <a:lnTo>
                    <a:pt x="8745" y="7545"/>
                  </a:lnTo>
                  <a:lnTo>
                    <a:pt x="8848" y="7396"/>
                  </a:lnTo>
                  <a:lnTo>
                    <a:pt x="8939" y="7236"/>
                  </a:lnTo>
                  <a:lnTo>
                    <a:pt x="9031" y="7076"/>
                  </a:lnTo>
                  <a:lnTo>
                    <a:pt x="9111" y="6916"/>
                  </a:lnTo>
                  <a:lnTo>
                    <a:pt x="9191" y="6744"/>
                  </a:lnTo>
                  <a:lnTo>
                    <a:pt x="9271" y="6573"/>
                  </a:lnTo>
                  <a:lnTo>
                    <a:pt x="9328" y="6401"/>
                  </a:lnTo>
                  <a:lnTo>
                    <a:pt x="53071" y="6401"/>
                  </a:lnTo>
                  <a:lnTo>
                    <a:pt x="53128" y="6573"/>
                  </a:lnTo>
                  <a:lnTo>
                    <a:pt x="53208" y="6744"/>
                  </a:lnTo>
                  <a:lnTo>
                    <a:pt x="53277" y="6916"/>
                  </a:lnTo>
                  <a:lnTo>
                    <a:pt x="53368" y="7076"/>
                  </a:lnTo>
                  <a:lnTo>
                    <a:pt x="53448" y="7236"/>
                  </a:lnTo>
                  <a:lnTo>
                    <a:pt x="53551" y="7396"/>
                  </a:lnTo>
                  <a:lnTo>
                    <a:pt x="53654" y="7545"/>
                  </a:lnTo>
                  <a:lnTo>
                    <a:pt x="53757" y="7693"/>
                  </a:lnTo>
                  <a:lnTo>
                    <a:pt x="53985" y="7967"/>
                  </a:lnTo>
                  <a:lnTo>
                    <a:pt x="54237" y="8230"/>
                  </a:lnTo>
                  <a:lnTo>
                    <a:pt x="54500" y="8482"/>
                  </a:lnTo>
                  <a:lnTo>
                    <a:pt x="54648" y="8596"/>
                  </a:lnTo>
                  <a:lnTo>
                    <a:pt x="54797" y="8699"/>
                  </a:lnTo>
                  <a:lnTo>
                    <a:pt x="54945" y="8802"/>
                  </a:lnTo>
                  <a:lnTo>
                    <a:pt x="55094" y="8905"/>
                  </a:lnTo>
                  <a:lnTo>
                    <a:pt x="55254" y="8996"/>
                  </a:lnTo>
                  <a:lnTo>
                    <a:pt x="55414" y="9076"/>
                  </a:lnTo>
                  <a:lnTo>
                    <a:pt x="55585" y="9168"/>
                  </a:lnTo>
                  <a:lnTo>
                    <a:pt x="55746" y="9236"/>
                  </a:lnTo>
                  <a:lnTo>
                    <a:pt x="55917" y="9305"/>
                  </a:lnTo>
                  <a:lnTo>
                    <a:pt x="56100" y="9362"/>
                  </a:lnTo>
                  <a:lnTo>
                    <a:pt x="56271" y="9419"/>
                  </a:lnTo>
                  <a:lnTo>
                    <a:pt x="56454" y="9465"/>
                  </a:lnTo>
                  <a:lnTo>
                    <a:pt x="56637" y="9511"/>
                  </a:lnTo>
                  <a:lnTo>
                    <a:pt x="56820" y="9545"/>
                  </a:lnTo>
                  <a:lnTo>
                    <a:pt x="57014" y="9568"/>
                  </a:lnTo>
                  <a:lnTo>
                    <a:pt x="57209" y="9591"/>
                  </a:lnTo>
                  <a:lnTo>
                    <a:pt x="57391" y="9602"/>
                  </a:lnTo>
                  <a:lnTo>
                    <a:pt x="57837" y="9602"/>
                  </a:lnTo>
                  <a:lnTo>
                    <a:pt x="58077" y="9579"/>
                  </a:lnTo>
                  <a:lnTo>
                    <a:pt x="58317" y="9545"/>
                  </a:lnTo>
                  <a:lnTo>
                    <a:pt x="58557" y="9511"/>
                  </a:lnTo>
                  <a:lnTo>
                    <a:pt x="58786" y="9453"/>
                  </a:lnTo>
                  <a:lnTo>
                    <a:pt x="59015" y="9385"/>
                  </a:lnTo>
                  <a:lnTo>
                    <a:pt x="59243" y="9316"/>
                  </a:lnTo>
                  <a:lnTo>
                    <a:pt x="59460" y="9225"/>
                  </a:lnTo>
                  <a:lnTo>
                    <a:pt x="59677" y="9133"/>
                  </a:lnTo>
                  <a:lnTo>
                    <a:pt x="59883" y="9019"/>
                  </a:lnTo>
                  <a:lnTo>
                    <a:pt x="60078" y="8905"/>
                  </a:lnTo>
                  <a:lnTo>
                    <a:pt x="60272" y="8779"/>
                  </a:lnTo>
                  <a:lnTo>
                    <a:pt x="60466" y="8653"/>
                  </a:lnTo>
                  <a:lnTo>
                    <a:pt x="60649" y="8505"/>
                  </a:lnTo>
                  <a:lnTo>
                    <a:pt x="60820" y="8356"/>
                  </a:lnTo>
                  <a:lnTo>
                    <a:pt x="60980" y="8196"/>
                  </a:lnTo>
                  <a:lnTo>
                    <a:pt x="61141" y="8036"/>
                  </a:lnTo>
                  <a:lnTo>
                    <a:pt x="61289" y="7853"/>
                  </a:lnTo>
                  <a:lnTo>
                    <a:pt x="61438" y="7670"/>
                  </a:lnTo>
                  <a:lnTo>
                    <a:pt x="61575" y="7487"/>
                  </a:lnTo>
                  <a:lnTo>
                    <a:pt x="61701" y="7293"/>
                  </a:lnTo>
                  <a:lnTo>
                    <a:pt x="61815" y="7087"/>
                  </a:lnTo>
                  <a:lnTo>
                    <a:pt x="61918" y="6882"/>
                  </a:lnTo>
                  <a:lnTo>
                    <a:pt x="62009" y="6676"/>
                  </a:lnTo>
                  <a:lnTo>
                    <a:pt x="62101" y="6459"/>
                  </a:lnTo>
                  <a:lnTo>
                    <a:pt x="62169" y="6230"/>
                  </a:lnTo>
                  <a:lnTo>
                    <a:pt x="62238" y="6001"/>
                  </a:lnTo>
                  <a:lnTo>
                    <a:pt x="62295" y="5773"/>
                  </a:lnTo>
                  <a:lnTo>
                    <a:pt x="62329" y="5533"/>
                  </a:lnTo>
                  <a:lnTo>
                    <a:pt x="62364" y="5293"/>
                  </a:lnTo>
                  <a:lnTo>
                    <a:pt x="62386" y="5053"/>
                  </a:lnTo>
                  <a:lnTo>
                    <a:pt x="62386" y="4801"/>
                  </a:lnTo>
                  <a:lnTo>
                    <a:pt x="62386" y="4561"/>
                  </a:lnTo>
                  <a:lnTo>
                    <a:pt x="62364" y="4310"/>
                  </a:lnTo>
                  <a:lnTo>
                    <a:pt x="62329" y="4070"/>
                  </a:lnTo>
                  <a:lnTo>
                    <a:pt x="62295" y="3841"/>
                  </a:lnTo>
                  <a:lnTo>
                    <a:pt x="62238" y="3601"/>
                  </a:lnTo>
                  <a:lnTo>
                    <a:pt x="62169" y="3372"/>
                  </a:lnTo>
                  <a:lnTo>
                    <a:pt x="62101" y="3155"/>
                  </a:lnTo>
                  <a:lnTo>
                    <a:pt x="62009" y="2938"/>
                  </a:lnTo>
                  <a:lnTo>
                    <a:pt x="61918" y="2721"/>
                  </a:lnTo>
                  <a:lnTo>
                    <a:pt x="61815" y="2515"/>
                  </a:lnTo>
                  <a:lnTo>
                    <a:pt x="61701" y="2321"/>
                  </a:lnTo>
                  <a:lnTo>
                    <a:pt x="61575" y="2127"/>
                  </a:lnTo>
                  <a:lnTo>
                    <a:pt x="61438" y="1932"/>
                  </a:lnTo>
                  <a:lnTo>
                    <a:pt x="61289" y="1749"/>
                  </a:lnTo>
                  <a:lnTo>
                    <a:pt x="61141" y="1578"/>
                  </a:lnTo>
                  <a:lnTo>
                    <a:pt x="60980" y="1406"/>
                  </a:lnTo>
                  <a:lnTo>
                    <a:pt x="60820" y="1246"/>
                  </a:lnTo>
                  <a:lnTo>
                    <a:pt x="60649" y="1098"/>
                  </a:lnTo>
                  <a:lnTo>
                    <a:pt x="60466" y="961"/>
                  </a:lnTo>
                  <a:lnTo>
                    <a:pt x="60272" y="824"/>
                  </a:lnTo>
                  <a:lnTo>
                    <a:pt x="60078" y="698"/>
                  </a:lnTo>
                  <a:lnTo>
                    <a:pt x="59883" y="584"/>
                  </a:lnTo>
                  <a:lnTo>
                    <a:pt x="59677" y="481"/>
                  </a:lnTo>
                  <a:lnTo>
                    <a:pt x="59460" y="378"/>
                  </a:lnTo>
                  <a:lnTo>
                    <a:pt x="59243" y="298"/>
                  </a:lnTo>
                  <a:lnTo>
                    <a:pt x="59015" y="218"/>
                  </a:lnTo>
                  <a:lnTo>
                    <a:pt x="58786" y="161"/>
                  </a:lnTo>
                  <a:lnTo>
                    <a:pt x="58557" y="103"/>
                  </a:lnTo>
                  <a:lnTo>
                    <a:pt x="58317" y="58"/>
                  </a:lnTo>
                  <a:lnTo>
                    <a:pt x="58077" y="35"/>
                  </a:lnTo>
                  <a:lnTo>
                    <a:pt x="57837" y="12"/>
                  </a:lnTo>
                  <a:lnTo>
                    <a:pt x="57586" y="1"/>
                  </a:lnTo>
                  <a:lnTo>
                    <a:pt x="57346" y="12"/>
                  </a:lnTo>
                  <a:lnTo>
                    <a:pt x="57106" y="35"/>
                  </a:lnTo>
                  <a:lnTo>
                    <a:pt x="56866" y="58"/>
                  </a:lnTo>
                  <a:lnTo>
                    <a:pt x="56626" y="103"/>
                  </a:lnTo>
                  <a:lnTo>
                    <a:pt x="56397" y="161"/>
                  </a:lnTo>
                  <a:lnTo>
                    <a:pt x="56168" y="218"/>
                  </a:lnTo>
                  <a:lnTo>
                    <a:pt x="55940" y="298"/>
                  </a:lnTo>
                  <a:lnTo>
                    <a:pt x="55723" y="378"/>
                  </a:lnTo>
                  <a:lnTo>
                    <a:pt x="55505" y="481"/>
                  </a:lnTo>
                  <a:lnTo>
                    <a:pt x="55300" y="584"/>
                  </a:lnTo>
                  <a:lnTo>
                    <a:pt x="55105" y="698"/>
                  </a:lnTo>
                  <a:lnTo>
                    <a:pt x="54911" y="824"/>
                  </a:lnTo>
                  <a:lnTo>
                    <a:pt x="54717" y="961"/>
                  </a:lnTo>
                  <a:lnTo>
                    <a:pt x="54534" y="1098"/>
                  </a:lnTo>
                  <a:lnTo>
                    <a:pt x="54362" y="1246"/>
                  </a:lnTo>
                  <a:lnTo>
                    <a:pt x="54202" y="1406"/>
                  </a:lnTo>
                  <a:lnTo>
                    <a:pt x="54042" y="1578"/>
                  </a:lnTo>
                  <a:lnTo>
                    <a:pt x="53894" y="1749"/>
                  </a:lnTo>
                  <a:lnTo>
                    <a:pt x="53745" y="1932"/>
                  </a:lnTo>
                  <a:lnTo>
                    <a:pt x="53608" y="2127"/>
                  </a:lnTo>
                  <a:lnTo>
                    <a:pt x="53482" y="2321"/>
                  </a:lnTo>
                  <a:lnTo>
                    <a:pt x="53368" y="2515"/>
                  </a:lnTo>
                  <a:lnTo>
                    <a:pt x="53265" y="2721"/>
                  </a:lnTo>
                  <a:lnTo>
                    <a:pt x="53174" y="2938"/>
                  </a:lnTo>
                  <a:lnTo>
                    <a:pt x="53082" y="3155"/>
                  </a:lnTo>
                  <a:lnTo>
                    <a:pt x="53014" y="3372"/>
                  </a:lnTo>
                  <a:lnTo>
                    <a:pt x="52945" y="3601"/>
                  </a:lnTo>
                  <a:lnTo>
                    <a:pt x="52888" y="3841"/>
                  </a:lnTo>
                  <a:lnTo>
                    <a:pt x="52842" y="4070"/>
                  </a:lnTo>
                  <a:lnTo>
                    <a:pt x="52819" y="4310"/>
                  </a:lnTo>
                  <a:lnTo>
                    <a:pt x="52797" y="4561"/>
                  </a:lnTo>
                  <a:lnTo>
                    <a:pt x="52797" y="4801"/>
                  </a:lnTo>
                  <a:lnTo>
                    <a:pt x="9602" y="4801"/>
                  </a:lnTo>
                  <a:lnTo>
                    <a:pt x="9602" y="4561"/>
                  </a:lnTo>
                  <a:lnTo>
                    <a:pt x="9579" y="4310"/>
                  </a:lnTo>
                  <a:lnTo>
                    <a:pt x="9545" y="4070"/>
                  </a:lnTo>
                  <a:lnTo>
                    <a:pt x="9511" y="3841"/>
                  </a:lnTo>
                  <a:lnTo>
                    <a:pt x="9454" y="3601"/>
                  </a:lnTo>
                  <a:lnTo>
                    <a:pt x="9385" y="3372"/>
                  </a:lnTo>
                  <a:lnTo>
                    <a:pt x="9316" y="3155"/>
                  </a:lnTo>
                  <a:lnTo>
                    <a:pt x="9225" y="2938"/>
                  </a:lnTo>
                  <a:lnTo>
                    <a:pt x="9133" y="2721"/>
                  </a:lnTo>
                  <a:lnTo>
                    <a:pt x="9019" y="2515"/>
                  </a:lnTo>
                  <a:lnTo>
                    <a:pt x="8905" y="2321"/>
                  </a:lnTo>
                  <a:lnTo>
                    <a:pt x="8779" y="2127"/>
                  </a:lnTo>
                  <a:lnTo>
                    <a:pt x="8653" y="1932"/>
                  </a:lnTo>
                  <a:lnTo>
                    <a:pt x="8505" y="1749"/>
                  </a:lnTo>
                  <a:lnTo>
                    <a:pt x="8356" y="1578"/>
                  </a:lnTo>
                  <a:lnTo>
                    <a:pt x="8196" y="1406"/>
                  </a:lnTo>
                  <a:lnTo>
                    <a:pt x="8036" y="1246"/>
                  </a:lnTo>
                  <a:lnTo>
                    <a:pt x="7853" y="1098"/>
                  </a:lnTo>
                  <a:lnTo>
                    <a:pt x="7682" y="961"/>
                  </a:lnTo>
                  <a:lnTo>
                    <a:pt x="7488" y="824"/>
                  </a:lnTo>
                  <a:lnTo>
                    <a:pt x="7293" y="698"/>
                  </a:lnTo>
                  <a:lnTo>
                    <a:pt x="7087" y="584"/>
                  </a:lnTo>
                  <a:lnTo>
                    <a:pt x="6882" y="481"/>
                  </a:lnTo>
                  <a:lnTo>
                    <a:pt x="6676" y="378"/>
                  </a:lnTo>
                  <a:lnTo>
                    <a:pt x="6459" y="298"/>
                  </a:lnTo>
                  <a:lnTo>
                    <a:pt x="6230" y="218"/>
                  </a:lnTo>
                  <a:lnTo>
                    <a:pt x="6002" y="161"/>
                  </a:lnTo>
                  <a:lnTo>
                    <a:pt x="5773" y="103"/>
                  </a:lnTo>
                  <a:lnTo>
                    <a:pt x="5533" y="58"/>
                  </a:lnTo>
                  <a:lnTo>
                    <a:pt x="5293" y="35"/>
                  </a:lnTo>
                  <a:lnTo>
                    <a:pt x="5053" y="12"/>
                  </a:lnTo>
                  <a:lnTo>
                    <a:pt x="48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rot="5400000">
              <a:off x="2919053" y="1859787"/>
              <a:ext cx="1060189" cy="188379"/>
            </a:xfrm>
            <a:custGeom>
              <a:rect b="b" l="l" r="r" t="t"/>
              <a:pathLst>
                <a:path extrusionOk="0" h="12791" w="71987">
                  <a:moveTo>
                    <a:pt x="65586" y="0"/>
                  </a:moveTo>
                  <a:lnTo>
                    <a:pt x="65255" y="11"/>
                  </a:lnTo>
                  <a:lnTo>
                    <a:pt x="64935" y="34"/>
                  </a:lnTo>
                  <a:lnTo>
                    <a:pt x="64615" y="69"/>
                  </a:lnTo>
                  <a:lnTo>
                    <a:pt x="64295" y="126"/>
                  </a:lnTo>
                  <a:lnTo>
                    <a:pt x="63986" y="194"/>
                  </a:lnTo>
                  <a:lnTo>
                    <a:pt x="63677" y="286"/>
                  </a:lnTo>
                  <a:lnTo>
                    <a:pt x="63380" y="389"/>
                  </a:lnTo>
                  <a:lnTo>
                    <a:pt x="63094" y="503"/>
                  </a:lnTo>
                  <a:lnTo>
                    <a:pt x="62809" y="629"/>
                  </a:lnTo>
                  <a:lnTo>
                    <a:pt x="62534" y="766"/>
                  </a:lnTo>
                  <a:lnTo>
                    <a:pt x="62271" y="926"/>
                  </a:lnTo>
                  <a:lnTo>
                    <a:pt x="62009" y="1086"/>
                  </a:lnTo>
                  <a:lnTo>
                    <a:pt x="61757" y="1269"/>
                  </a:lnTo>
                  <a:lnTo>
                    <a:pt x="61517" y="1463"/>
                  </a:lnTo>
                  <a:lnTo>
                    <a:pt x="61277" y="1657"/>
                  </a:lnTo>
                  <a:lnTo>
                    <a:pt x="61060" y="1875"/>
                  </a:lnTo>
                  <a:lnTo>
                    <a:pt x="60854" y="2092"/>
                  </a:lnTo>
                  <a:lnTo>
                    <a:pt x="60648" y="2332"/>
                  </a:lnTo>
                  <a:lnTo>
                    <a:pt x="60454" y="2572"/>
                  </a:lnTo>
                  <a:lnTo>
                    <a:pt x="60283" y="2823"/>
                  </a:lnTo>
                  <a:lnTo>
                    <a:pt x="60111" y="3075"/>
                  </a:lnTo>
                  <a:lnTo>
                    <a:pt x="59963" y="3349"/>
                  </a:lnTo>
                  <a:lnTo>
                    <a:pt x="59814" y="3623"/>
                  </a:lnTo>
                  <a:lnTo>
                    <a:pt x="59688" y="3909"/>
                  </a:lnTo>
                  <a:lnTo>
                    <a:pt x="59574" y="4195"/>
                  </a:lnTo>
                  <a:lnTo>
                    <a:pt x="59471" y="4492"/>
                  </a:lnTo>
                  <a:lnTo>
                    <a:pt x="59391" y="4801"/>
                  </a:lnTo>
                  <a:lnTo>
                    <a:pt x="59311" y="5109"/>
                  </a:lnTo>
                  <a:lnTo>
                    <a:pt x="59265" y="5418"/>
                  </a:lnTo>
                  <a:lnTo>
                    <a:pt x="59220" y="5738"/>
                  </a:lnTo>
                  <a:lnTo>
                    <a:pt x="59197" y="6069"/>
                  </a:lnTo>
                  <a:lnTo>
                    <a:pt x="59185" y="6401"/>
                  </a:lnTo>
                  <a:lnTo>
                    <a:pt x="7921" y="6401"/>
                  </a:lnTo>
                  <a:lnTo>
                    <a:pt x="7887" y="6229"/>
                  </a:lnTo>
                  <a:lnTo>
                    <a:pt x="7841" y="6058"/>
                  </a:lnTo>
                  <a:lnTo>
                    <a:pt x="7784" y="5898"/>
                  </a:lnTo>
                  <a:lnTo>
                    <a:pt x="7727" y="5738"/>
                  </a:lnTo>
                  <a:lnTo>
                    <a:pt x="7658" y="5578"/>
                  </a:lnTo>
                  <a:lnTo>
                    <a:pt x="7590" y="5418"/>
                  </a:lnTo>
                  <a:lnTo>
                    <a:pt x="7510" y="5269"/>
                  </a:lnTo>
                  <a:lnTo>
                    <a:pt x="7418" y="5121"/>
                  </a:lnTo>
                  <a:lnTo>
                    <a:pt x="7327" y="4984"/>
                  </a:lnTo>
                  <a:lnTo>
                    <a:pt x="7235" y="4846"/>
                  </a:lnTo>
                  <a:lnTo>
                    <a:pt x="7132" y="4709"/>
                  </a:lnTo>
                  <a:lnTo>
                    <a:pt x="7030" y="4584"/>
                  </a:lnTo>
                  <a:lnTo>
                    <a:pt x="6915" y="4458"/>
                  </a:lnTo>
                  <a:lnTo>
                    <a:pt x="6801" y="4332"/>
                  </a:lnTo>
                  <a:lnTo>
                    <a:pt x="6675" y="4218"/>
                  </a:lnTo>
                  <a:lnTo>
                    <a:pt x="6550" y="4115"/>
                  </a:lnTo>
                  <a:lnTo>
                    <a:pt x="6412" y="4012"/>
                  </a:lnTo>
                  <a:lnTo>
                    <a:pt x="6275" y="3909"/>
                  </a:lnTo>
                  <a:lnTo>
                    <a:pt x="6138" y="3818"/>
                  </a:lnTo>
                  <a:lnTo>
                    <a:pt x="5989" y="3726"/>
                  </a:lnTo>
                  <a:lnTo>
                    <a:pt x="5841" y="3646"/>
                  </a:lnTo>
                  <a:lnTo>
                    <a:pt x="5692" y="3566"/>
                  </a:lnTo>
                  <a:lnTo>
                    <a:pt x="5532" y="3498"/>
                  </a:lnTo>
                  <a:lnTo>
                    <a:pt x="5372" y="3440"/>
                  </a:lnTo>
                  <a:lnTo>
                    <a:pt x="5212" y="3383"/>
                  </a:lnTo>
                  <a:lnTo>
                    <a:pt x="5052" y="3338"/>
                  </a:lnTo>
                  <a:lnTo>
                    <a:pt x="4881" y="3292"/>
                  </a:lnTo>
                  <a:lnTo>
                    <a:pt x="4709" y="3258"/>
                  </a:lnTo>
                  <a:lnTo>
                    <a:pt x="4538" y="3235"/>
                  </a:lnTo>
                  <a:lnTo>
                    <a:pt x="4355" y="3212"/>
                  </a:lnTo>
                  <a:lnTo>
                    <a:pt x="4184" y="3200"/>
                  </a:lnTo>
                  <a:lnTo>
                    <a:pt x="3795" y="3200"/>
                  </a:lnTo>
                  <a:lnTo>
                    <a:pt x="3589" y="3223"/>
                  </a:lnTo>
                  <a:lnTo>
                    <a:pt x="3395" y="3246"/>
                  </a:lnTo>
                  <a:lnTo>
                    <a:pt x="3189" y="3280"/>
                  </a:lnTo>
                  <a:lnTo>
                    <a:pt x="3006" y="3326"/>
                  </a:lnTo>
                  <a:lnTo>
                    <a:pt x="2812" y="3372"/>
                  </a:lnTo>
                  <a:lnTo>
                    <a:pt x="2629" y="3440"/>
                  </a:lnTo>
                  <a:lnTo>
                    <a:pt x="2446" y="3509"/>
                  </a:lnTo>
                  <a:lnTo>
                    <a:pt x="2263" y="3589"/>
                  </a:lnTo>
                  <a:lnTo>
                    <a:pt x="2092" y="3681"/>
                  </a:lnTo>
                  <a:lnTo>
                    <a:pt x="1932" y="3772"/>
                  </a:lnTo>
                  <a:lnTo>
                    <a:pt x="1760" y="3875"/>
                  </a:lnTo>
                  <a:lnTo>
                    <a:pt x="1612" y="3989"/>
                  </a:lnTo>
                  <a:lnTo>
                    <a:pt x="1452" y="4115"/>
                  </a:lnTo>
                  <a:lnTo>
                    <a:pt x="1315" y="4241"/>
                  </a:lnTo>
                  <a:lnTo>
                    <a:pt x="1177" y="4366"/>
                  </a:lnTo>
                  <a:lnTo>
                    <a:pt x="1040" y="4504"/>
                  </a:lnTo>
                  <a:lnTo>
                    <a:pt x="915" y="4652"/>
                  </a:lnTo>
                  <a:lnTo>
                    <a:pt x="800" y="4801"/>
                  </a:lnTo>
                  <a:lnTo>
                    <a:pt x="686" y="4961"/>
                  </a:lnTo>
                  <a:lnTo>
                    <a:pt x="583" y="5121"/>
                  </a:lnTo>
                  <a:lnTo>
                    <a:pt x="480" y="5292"/>
                  </a:lnTo>
                  <a:lnTo>
                    <a:pt x="400" y="5464"/>
                  </a:lnTo>
                  <a:lnTo>
                    <a:pt x="320" y="5635"/>
                  </a:lnTo>
                  <a:lnTo>
                    <a:pt x="240" y="5818"/>
                  </a:lnTo>
                  <a:lnTo>
                    <a:pt x="183" y="6012"/>
                  </a:lnTo>
                  <a:lnTo>
                    <a:pt x="126" y="6195"/>
                  </a:lnTo>
                  <a:lnTo>
                    <a:pt x="80" y="6389"/>
                  </a:lnTo>
                  <a:lnTo>
                    <a:pt x="46" y="6584"/>
                  </a:lnTo>
                  <a:lnTo>
                    <a:pt x="23" y="6790"/>
                  </a:lnTo>
                  <a:lnTo>
                    <a:pt x="12" y="6995"/>
                  </a:lnTo>
                  <a:lnTo>
                    <a:pt x="0" y="7201"/>
                  </a:lnTo>
                  <a:lnTo>
                    <a:pt x="12" y="7407"/>
                  </a:lnTo>
                  <a:lnTo>
                    <a:pt x="23" y="7601"/>
                  </a:lnTo>
                  <a:lnTo>
                    <a:pt x="46" y="7807"/>
                  </a:lnTo>
                  <a:lnTo>
                    <a:pt x="80" y="8001"/>
                  </a:lnTo>
                  <a:lnTo>
                    <a:pt x="126" y="8195"/>
                  </a:lnTo>
                  <a:lnTo>
                    <a:pt x="183" y="8390"/>
                  </a:lnTo>
                  <a:lnTo>
                    <a:pt x="240" y="8573"/>
                  </a:lnTo>
                  <a:lnTo>
                    <a:pt x="320" y="8756"/>
                  </a:lnTo>
                  <a:lnTo>
                    <a:pt x="400" y="8927"/>
                  </a:lnTo>
                  <a:lnTo>
                    <a:pt x="480" y="9098"/>
                  </a:lnTo>
                  <a:lnTo>
                    <a:pt x="583" y="9270"/>
                  </a:lnTo>
                  <a:lnTo>
                    <a:pt x="686" y="9430"/>
                  </a:lnTo>
                  <a:lnTo>
                    <a:pt x="800" y="9590"/>
                  </a:lnTo>
                  <a:lnTo>
                    <a:pt x="915" y="9739"/>
                  </a:lnTo>
                  <a:lnTo>
                    <a:pt x="1040" y="9887"/>
                  </a:lnTo>
                  <a:lnTo>
                    <a:pt x="1177" y="10024"/>
                  </a:lnTo>
                  <a:lnTo>
                    <a:pt x="1315" y="10161"/>
                  </a:lnTo>
                  <a:lnTo>
                    <a:pt x="1452" y="10287"/>
                  </a:lnTo>
                  <a:lnTo>
                    <a:pt x="1612" y="10401"/>
                  </a:lnTo>
                  <a:lnTo>
                    <a:pt x="1760" y="10516"/>
                  </a:lnTo>
                  <a:lnTo>
                    <a:pt x="1932" y="10619"/>
                  </a:lnTo>
                  <a:lnTo>
                    <a:pt x="2092" y="10710"/>
                  </a:lnTo>
                  <a:lnTo>
                    <a:pt x="2263" y="10802"/>
                  </a:lnTo>
                  <a:lnTo>
                    <a:pt x="2446" y="10882"/>
                  </a:lnTo>
                  <a:lnTo>
                    <a:pt x="2629" y="10950"/>
                  </a:lnTo>
                  <a:lnTo>
                    <a:pt x="2812" y="11019"/>
                  </a:lnTo>
                  <a:lnTo>
                    <a:pt x="3006" y="11064"/>
                  </a:lnTo>
                  <a:lnTo>
                    <a:pt x="3189" y="11110"/>
                  </a:lnTo>
                  <a:lnTo>
                    <a:pt x="3395" y="11144"/>
                  </a:lnTo>
                  <a:lnTo>
                    <a:pt x="3589" y="11179"/>
                  </a:lnTo>
                  <a:lnTo>
                    <a:pt x="3795" y="11190"/>
                  </a:lnTo>
                  <a:lnTo>
                    <a:pt x="4184" y="11190"/>
                  </a:lnTo>
                  <a:lnTo>
                    <a:pt x="4355" y="11179"/>
                  </a:lnTo>
                  <a:lnTo>
                    <a:pt x="4538" y="11156"/>
                  </a:lnTo>
                  <a:lnTo>
                    <a:pt x="4709" y="11133"/>
                  </a:lnTo>
                  <a:lnTo>
                    <a:pt x="4881" y="11099"/>
                  </a:lnTo>
                  <a:lnTo>
                    <a:pt x="5052" y="11053"/>
                  </a:lnTo>
                  <a:lnTo>
                    <a:pt x="5212" y="11007"/>
                  </a:lnTo>
                  <a:lnTo>
                    <a:pt x="5372" y="10950"/>
                  </a:lnTo>
                  <a:lnTo>
                    <a:pt x="5532" y="10893"/>
                  </a:lnTo>
                  <a:lnTo>
                    <a:pt x="5692" y="10824"/>
                  </a:lnTo>
                  <a:lnTo>
                    <a:pt x="5841" y="10744"/>
                  </a:lnTo>
                  <a:lnTo>
                    <a:pt x="5989" y="10664"/>
                  </a:lnTo>
                  <a:lnTo>
                    <a:pt x="6138" y="10573"/>
                  </a:lnTo>
                  <a:lnTo>
                    <a:pt x="6275" y="10482"/>
                  </a:lnTo>
                  <a:lnTo>
                    <a:pt x="6412" y="10390"/>
                  </a:lnTo>
                  <a:lnTo>
                    <a:pt x="6550" y="10276"/>
                  </a:lnTo>
                  <a:lnTo>
                    <a:pt x="6675" y="10173"/>
                  </a:lnTo>
                  <a:lnTo>
                    <a:pt x="6801" y="10059"/>
                  </a:lnTo>
                  <a:lnTo>
                    <a:pt x="6915" y="9933"/>
                  </a:lnTo>
                  <a:lnTo>
                    <a:pt x="7030" y="9807"/>
                  </a:lnTo>
                  <a:lnTo>
                    <a:pt x="7132" y="9681"/>
                  </a:lnTo>
                  <a:lnTo>
                    <a:pt x="7235" y="9544"/>
                  </a:lnTo>
                  <a:lnTo>
                    <a:pt x="7327" y="9407"/>
                  </a:lnTo>
                  <a:lnTo>
                    <a:pt x="7418" y="9270"/>
                  </a:lnTo>
                  <a:lnTo>
                    <a:pt x="7510" y="9121"/>
                  </a:lnTo>
                  <a:lnTo>
                    <a:pt x="7590" y="8973"/>
                  </a:lnTo>
                  <a:lnTo>
                    <a:pt x="7658" y="8813"/>
                  </a:lnTo>
                  <a:lnTo>
                    <a:pt x="7727" y="8653"/>
                  </a:lnTo>
                  <a:lnTo>
                    <a:pt x="7784" y="8493"/>
                  </a:lnTo>
                  <a:lnTo>
                    <a:pt x="7841" y="8333"/>
                  </a:lnTo>
                  <a:lnTo>
                    <a:pt x="7887" y="8161"/>
                  </a:lnTo>
                  <a:lnTo>
                    <a:pt x="7921" y="8001"/>
                  </a:lnTo>
                  <a:lnTo>
                    <a:pt x="59391" y="8001"/>
                  </a:lnTo>
                  <a:lnTo>
                    <a:pt x="59460" y="8253"/>
                  </a:lnTo>
                  <a:lnTo>
                    <a:pt x="59540" y="8504"/>
                  </a:lnTo>
                  <a:lnTo>
                    <a:pt x="59631" y="8756"/>
                  </a:lnTo>
                  <a:lnTo>
                    <a:pt x="59734" y="8996"/>
                  </a:lnTo>
                  <a:lnTo>
                    <a:pt x="59848" y="9236"/>
                  </a:lnTo>
                  <a:lnTo>
                    <a:pt x="59963" y="9464"/>
                  </a:lnTo>
                  <a:lnTo>
                    <a:pt x="60100" y="9693"/>
                  </a:lnTo>
                  <a:lnTo>
                    <a:pt x="60237" y="9910"/>
                  </a:lnTo>
                  <a:lnTo>
                    <a:pt x="60385" y="10127"/>
                  </a:lnTo>
                  <a:lnTo>
                    <a:pt x="60534" y="10333"/>
                  </a:lnTo>
                  <a:lnTo>
                    <a:pt x="60705" y="10527"/>
                  </a:lnTo>
                  <a:lnTo>
                    <a:pt x="60877" y="10722"/>
                  </a:lnTo>
                  <a:lnTo>
                    <a:pt x="61048" y="10916"/>
                  </a:lnTo>
                  <a:lnTo>
                    <a:pt x="61243" y="11099"/>
                  </a:lnTo>
                  <a:lnTo>
                    <a:pt x="61437" y="11270"/>
                  </a:lnTo>
                  <a:lnTo>
                    <a:pt x="61631" y="11430"/>
                  </a:lnTo>
                  <a:lnTo>
                    <a:pt x="61837" y="11590"/>
                  </a:lnTo>
                  <a:lnTo>
                    <a:pt x="62054" y="11739"/>
                  </a:lnTo>
                  <a:lnTo>
                    <a:pt x="62271" y="11876"/>
                  </a:lnTo>
                  <a:lnTo>
                    <a:pt x="62500" y="12002"/>
                  </a:lnTo>
                  <a:lnTo>
                    <a:pt x="62729" y="12127"/>
                  </a:lnTo>
                  <a:lnTo>
                    <a:pt x="62969" y="12242"/>
                  </a:lnTo>
                  <a:lnTo>
                    <a:pt x="63209" y="12345"/>
                  </a:lnTo>
                  <a:lnTo>
                    <a:pt x="63460" y="12436"/>
                  </a:lnTo>
                  <a:lnTo>
                    <a:pt x="63712" y="12516"/>
                  </a:lnTo>
                  <a:lnTo>
                    <a:pt x="63963" y="12585"/>
                  </a:lnTo>
                  <a:lnTo>
                    <a:pt x="64226" y="12653"/>
                  </a:lnTo>
                  <a:lnTo>
                    <a:pt x="64489" y="12699"/>
                  </a:lnTo>
                  <a:lnTo>
                    <a:pt x="64763" y="12745"/>
                  </a:lnTo>
                  <a:lnTo>
                    <a:pt x="65026" y="12768"/>
                  </a:lnTo>
                  <a:lnTo>
                    <a:pt x="65312" y="12790"/>
                  </a:lnTo>
                  <a:lnTo>
                    <a:pt x="65918" y="12790"/>
                  </a:lnTo>
                  <a:lnTo>
                    <a:pt x="66238" y="12756"/>
                  </a:lnTo>
                  <a:lnTo>
                    <a:pt x="66558" y="12722"/>
                  </a:lnTo>
                  <a:lnTo>
                    <a:pt x="66878" y="12665"/>
                  </a:lnTo>
                  <a:lnTo>
                    <a:pt x="67186" y="12596"/>
                  </a:lnTo>
                  <a:lnTo>
                    <a:pt x="67484" y="12505"/>
                  </a:lnTo>
                  <a:lnTo>
                    <a:pt x="67781" y="12402"/>
                  </a:lnTo>
                  <a:lnTo>
                    <a:pt x="68078" y="12287"/>
                  </a:lnTo>
                  <a:lnTo>
                    <a:pt x="68364" y="12162"/>
                  </a:lnTo>
                  <a:lnTo>
                    <a:pt x="68638" y="12025"/>
                  </a:lnTo>
                  <a:lnTo>
                    <a:pt x="68901" y="11865"/>
                  </a:lnTo>
                  <a:lnTo>
                    <a:pt x="69164" y="11705"/>
                  </a:lnTo>
                  <a:lnTo>
                    <a:pt x="69415" y="11522"/>
                  </a:lnTo>
                  <a:lnTo>
                    <a:pt x="69655" y="11339"/>
                  </a:lnTo>
                  <a:lnTo>
                    <a:pt x="69884" y="11133"/>
                  </a:lnTo>
                  <a:lnTo>
                    <a:pt x="70112" y="10916"/>
                  </a:lnTo>
                  <a:lnTo>
                    <a:pt x="70318" y="10699"/>
                  </a:lnTo>
                  <a:lnTo>
                    <a:pt x="70524" y="10470"/>
                  </a:lnTo>
                  <a:lnTo>
                    <a:pt x="70707" y="10230"/>
                  </a:lnTo>
                  <a:lnTo>
                    <a:pt x="70890" y="9979"/>
                  </a:lnTo>
                  <a:lnTo>
                    <a:pt x="71061" y="9716"/>
                  </a:lnTo>
                  <a:lnTo>
                    <a:pt x="71210" y="9441"/>
                  </a:lnTo>
                  <a:lnTo>
                    <a:pt x="71347" y="9167"/>
                  </a:lnTo>
                  <a:lnTo>
                    <a:pt x="71484" y="8881"/>
                  </a:lnTo>
                  <a:lnTo>
                    <a:pt x="71598" y="8596"/>
                  </a:lnTo>
                  <a:lnTo>
                    <a:pt x="71690" y="8298"/>
                  </a:lnTo>
                  <a:lnTo>
                    <a:pt x="71781" y="7990"/>
                  </a:lnTo>
                  <a:lnTo>
                    <a:pt x="71850" y="7681"/>
                  </a:lnTo>
                  <a:lnTo>
                    <a:pt x="71907" y="7372"/>
                  </a:lnTo>
                  <a:lnTo>
                    <a:pt x="71953" y="7052"/>
                  </a:lnTo>
                  <a:lnTo>
                    <a:pt x="71976" y="6721"/>
                  </a:lnTo>
                  <a:lnTo>
                    <a:pt x="71987" y="6401"/>
                  </a:lnTo>
                  <a:lnTo>
                    <a:pt x="71976" y="6069"/>
                  </a:lnTo>
                  <a:lnTo>
                    <a:pt x="71953" y="5738"/>
                  </a:lnTo>
                  <a:lnTo>
                    <a:pt x="71907" y="5418"/>
                  </a:lnTo>
                  <a:lnTo>
                    <a:pt x="71850" y="5109"/>
                  </a:lnTo>
                  <a:lnTo>
                    <a:pt x="71781" y="4801"/>
                  </a:lnTo>
                  <a:lnTo>
                    <a:pt x="71690" y="4492"/>
                  </a:lnTo>
                  <a:lnTo>
                    <a:pt x="71598" y="4195"/>
                  </a:lnTo>
                  <a:lnTo>
                    <a:pt x="71484" y="3909"/>
                  </a:lnTo>
                  <a:lnTo>
                    <a:pt x="71347" y="3623"/>
                  </a:lnTo>
                  <a:lnTo>
                    <a:pt x="71210" y="3349"/>
                  </a:lnTo>
                  <a:lnTo>
                    <a:pt x="71061" y="3075"/>
                  </a:lnTo>
                  <a:lnTo>
                    <a:pt x="70890" y="2823"/>
                  </a:lnTo>
                  <a:lnTo>
                    <a:pt x="70707" y="2572"/>
                  </a:lnTo>
                  <a:lnTo>
                    <a:pt x="70524" y="2332"/>
                  </a:lnTo>
                  <a:lnTo>
                    <a:pt x="70318" y="2092"/>
                  </a:lnTo>
                  <a:lnTo>
                    <a:pt x="70112" y="1875"/>
                  </a:lnTo>
                  <a:lnTo>
                    <a:pt x="69884" y="1657"/>
                  </a:lnTo>
                  <a:lnTo>
                    <a:pt x="69655" y="1463"/>
                  </a:lnTo>
                  <a:lnTo>
                    <a:pt x="69415" y="1269"/>
                  </a:lnTo>
                  <a:lnTo>
                    <a:pt x="69164" y="1086"/>
                  </a:lnTo>
                  <a:lnTo>
                    <a:pt x="68901" y="926"/>
                  </a:lnTo>
                  <a:lnTo>
                    <a:pt x="68638" y="766"/>
                  </a:lnTo>
                  <a:lnTo>
                    <a:pt x="68364" y="629"/>
                  </a:lnTo>
                  <a:lnTo>
                    <a:pt x="68078" y="503"/>
                  </a:lnTo>
                  <a:lnTo>
                    <a:pt x="67781" y="389"/>
                  </a:lnTo>
                  <a:lnTo>
                    <a:pt x="67484" y="286"/>
                  </a:lnTo>
                  <a:lnTo>
                    <a:pt x="67186" y="194"/>
                  </a:lnTo>
                  <a:lnTo>
                    <a:pt x="66878" y="126"/>
                  </a:lnTo>
                  <a:lnTo>
                    <a:pt x="66558" y="69"/>
                  </a:lnTo>
                  <a:lnTo>
                    <a:pt x="66238" y="34"/>
                  </a:lnTo>
                  <a:lnTo>
                    <a:pt x="65918" y="11"/>
                  </a:lnTo>
                  <a:lnTo>
                    <a:pt x="655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rot="5400000">
              <a:off x="1493741" y="1777298"/>
              <a:ext cx="1178023" cy="235522"/>
            </a:xfrm>
            <a:custGeom>
              <a:rect b="b" l="l" r="r" t="t"/>
              <a:pathLst>
                <a:path extrusionOk="0" h="15992" w="79988">
                  <a:moveTo>
                    <a:pt x="8001" y="1"/>
                  </a:moveTo>
                  <a:lnTo>
                    <a:pt x="7590" y="12"/>
                  </a:lnTo>
                  <a:lnTo>
                    <a:pt x="7190" y="35"/>
                  </a:lnTo>
                  <a:lnTo>
                    <a:pt x="6790" y="92"/>
                  </a:lnTo>
                  <a:lnTo>
                    <a:pt x="6389" y="161"/>
                  </a:lnTo>
                  <a:lnTo>
                    <a:pt x="6001" y="252"/>
                  </a:lnTo>
                  <a:lnTo>
                    <a:pt x="5624" y="355"/>
                  </a:lnTo>
                  <a:lnTo>
                    <a:pt x="5258" y="481"/>
                  </a:lnTo>
                  <a:lnTo>
                    <a:pt x="4892" y="629"/>
                  </a:lnTo>
                  <a:lnTo>
                    <a:pt x="4538" y="789"/>
                  </a:lnTo>
                  <a:lnTo>
                    <a:pt x="4195" y="961"/>
                  </a:lnTo>
                  <a:lnTo>
                    <a:pt x="3852" y="1155"/>
                  </a:lnTo>
                  <a:lnTo>
                    <a:pt x="3532" y="1361"/>
                  </a:lnTo>
                  <a:lnTo>
                    <a:pt x="3212" y="1590"/>
                  </a:lnTo>
                  <a:lnTo>
                    <a:pt x="2915" y="1818"/>
                  </a:lnTo>
                  <a:lnTo>
                    <a:pt x="2629" y="2070"/>
                  </a:lnTo>
                  <a:lnTo>
                    <a:pt x="2343" y="2344"/>
                  </a:lnTo>
                  <a:lnTo>
                    <a:pt x="2080" y="2618"/>
                  </a:lnTo>
                  <a:lnTo>
                    <a:pt x="1829" y="2904"/>
                  </a:lnTo>
                  <a:lnTo>
                    <a:pt x="1589" y="3213"/>
                  </a:lnTo>
                  <a:lnTo>
                    <a:pt x="1372" y="3521"/>
                  </a:lnTo>
                  <a:lnTo>
                    <a:pt x="1166" y="3853"/>
                  </a:lnTo>
                  <a:lnTo>
                    <a:pt x="972" y="4184"/>
                  </a:lnTo>
                  <a:lnTo>
                    <a:pt x="789" y="4527"/>
                  </a:lnTo>
                  <a:lnTo>
                    <a:pt x="629" y="4881"/>
                  </a:lnTo>
                  <a:lnTo>
                    <a:pt x="492" y="5247"/>
                  </a:lnTo>
                  <a:lnTo>
                    <a:pt x="366" y="5613"/>
                  </a:lnTo>
                  <a:lnTo>
                    <a:pt x="251" y="6002"/>
                  </a:lnTo>
                  <a:lnTo>
                    <a:pt x="171" y="6379"/>
                  </a:lnTo>
                  <a:lnTo>
                    <a:pt x="91" y="6779"/>
                  </a:lnTo>
                  <a:lnTo>
                    <a:pt x="46" y="7179"/>
                  </a:lnTo>
                  <a:lnTo>
                    <a:pt x="11" y="7579"/>
                  </a:lnTo>
                  <a:lnTo>
                    <a:pt x="0" y="7990"/>
                  </a:lnTo>
                  <a:lnTo>
                    <a:pt x="11" y="8402"/>
                  </a:lnTo>
                  <a:lnTo>
                    <a:pt x="46" y="8813"/>
                  </a:lnTo>
                  <a:lnTo>
                    <a:pt x="91" y="9214"/>
                  </a:lnTo>
                  <a:lnTo>
                    <a:pt x="171" y="9602"/>
                  </a:lnTo>
                  <a:lnTo>
                    <a:pt x="251" y="9991"/>
                  </a:lnTo>
                  <a:lnTo>
                    <a:pt x="366" y="10368"/>
                  </a:lnTo>
                  <a:lnTo>
                    <a:pt x="492" y="10745"/>
                  </a:lnTo>
                  <a:lnTo>
                    <a:pt x="629" y="11111"/>
                  </a:lnTo>
                  <a:lnTo>
                    <a:pt x="789" y="11465"/>
                  </a:lnTo>
                  <a:lnTo>
                    <a:pt x="972" y="11808"/>
                  </a:lnTo>
                  <a:lnTo>
                    <a:pt x="1166" y="12140"/>
                  </a:lnTo>
                  <a:lnTo>
                    <a:pt x="1372" y="12471"/>
                  </a:lnTo>
                  <a:lnTo>
                    <a:pt x="1589" y="12780"/>
                  </a:lnTo>
                  <a:lnTo>
                    <a:pt x="1829" y="13077"/>
                  </a:lnTo>
                  <a:lnTo>
                    <a:pt x="2080" y="13374"/>
                  </a:lnTo>
                  <a:lnTo>
                    <a:pt x="2343" y="13648"/>
                  </a:lnTo>
                  <a:lnTo>
                    <a:pt x="2629" y="13911"/>
                  </a:lnTo>
                  <a:lnTo>
                    <a:pt x="2915" y="14163"/>
                  </a:lnTo>
                  <a:lnTo>
                    <a:pt x="3212" y="14403"/>
                  </a:lnTo>
                  <a:lnTo>
                    <a:pt x="3532" y="14631"/>
                  </a:lnTo>
                  <a:lnTo>
                    <a:pt x="3852" y="14837"/>
                  </a:lnTo>
                  <a:lnTo>
                    <a:pt x="4195" y="15031"/>
                  </a:lnTo>
                  <a:lnTo>
                    <a:pt x="4538" y="15203"/>
                  </a:lnTo>
                  <a:lnTo>
                    <a:pt x="4892" y="15363"/>
                  </a:lnTo>
                  <a:lnTo>
                    <a:pt x="5258" y="15512"/>
                  </a:lnTo>
                  <a:lnTo>
                    <a:pt x="5624" y="15637"/>
                  </a:lnTo>
                  <a:lnTo>
                    <a:pt x="6001" y="15740"/>
                  </a:lnTo>
                  <a:lnTo>
                    <a:pt x="6389" y="15832"/>
                  </a:lnTo>
                  <a:lnTo>
                    <a:pt x="6790" y="15900"/>
                  </a:lnTo>
                  <a:lnTo>
                    <a:pt x="7190" y="15946"/>
                  </a:lnTo>
                  <a:lnTo>
                    <a:pt x="7590" y="15980"/>
                  </a:lnTo>
                  <a:lnTo>
                    <a:pt x="8001" y="15992"/>
                  </a:lnTo>
                  <a:lnTo>
                    <a:pt x="8367" y="15980"/>
                  </a:lnTo>
                  <a:lnTo>
                    <a:pt x="8721" y="15957"/>
                  </a:lnTo>
                  <a:lnTo>
                    <a:pt x="9076" y="15923"/>
                  </a:lnTo>
                  <a:lnTo>
                    <a:pt x="9418" y="15866"/>
                  </a:lnTo>
                  <a:lnTo>
                    <a:pt x="9761" y="15797"/>
                  </a:lnTo>
                  <a:lnTo>
                    <a:pt x="10104" y="15717"/>
                  </a:lnTo>
                  <a:lnTo>
                    <a:pt x="10436" y="15614"/>
                  </a:lnTo>
                  <a:lnTo>
                    <a:pt x="10756" y="15512"/>
                  </a:lnTo>
                  <a:lnTo>
                    <a:pt x="11076" y="15386"/>
                  </a:lnTo>
                  <a:lnTo>
                    <a:pt x="11384" y="15249"/>
                  </a:lnTo>
                  <a:lnTo>
                    <a:pt x="11693" y="15089"/>
                  </a:lnTo>
                  <a:lnTo>
                    <a:pt x="11990" y="14929"/>
                  </a:lnTo>
                  <a:lnTo>
                    <a:pt x="12276" y="14757"/>
                  </a:lnTo>
                  <a:lnTo>
                    <a:pt x="12562" y="14574"/>
                  </a:lnTo>
                  <a:lnTo>
                    <a:pt x="12836" y="14369"/>
                  </a:lnTo>
                  <a:lnTo>
                    <a:pt x="13099" y="14163"/>
                  </a:lnTo>
                  <a:lnTo>
                    <a:pt x="13350" y="13946"/>
                  </a:lnTo>
                  <a:lnTo>
                    <a:pt x="13590" y="13717"/>
                  </a:lnTo>
                  <a:lnTo>
                    <a:pt x="13830" y="13477"/>
                  </a:lnTo>
                  <a:lnTo>
                    <a:pt x="14059" y="13226"/>
                  </a:lnTo>
                  <a:lnTo>
                    <a:pt x="14265" y="12963"/>
                  </a:lnTo>
                  <a:lnTo>
                    <a:pt x="14471" y="12700"/>
                  </a:lnTo>
                  <a:lnTo>
                    <a:pt x="14665" y="12414"/>
                  </a:lnTo>
                  <a:lnTo>
                    <a:pt x="14848" y="12140"/>
                  </a:lnTo>
                  <a:lnTo>
                    <a:pt x="15019" y="11842"/>
                  </a:lnTo>
                  <a:lnTo>
                    <a:pt x="15179" y="11545"/>
                  </a:lnTo>
                  <a:lnTo>
                    <a:pt x="15316" y="11237"/>
                  </a:lnTo>
                  <a:lnTo>
                    <a:pt x="15454" y="10917"/>
                  </a:lnTo>
                  <a:lnTo>
                    <a:pt x="15568" y="10597"/>
                  </a:lnTo>
                  <a:lnTo>
                    <a:pt x="15671" y="10265"/>
                  </a:lnTo>
                  <a:lnTo>
                    <a:pt x="15762" y="9934"/>
                  </a:lnTo>
                  <a:lnTo>
                    <a:pt x="15842" y="9591"/>
                  </a:lnTo>
                  <a:lnTo>
                    <a:pt x="67392" y="9591"/>
                  </a:lnTo>
                  <a:lnTo>
                    <a:pt x="67461" y="9854"/>
                  </a:lnTo>
                  <a:lnTo>
                    <a:pt x="67541" y="10105"/>
                  </a:lnTo>
                  <a:lnTo>
                    <a:pt x="67632" y="10345"/>
                  </a:lnTo>
                  <a:lnTo>
                    <a:pt x="67735" y="10597"/>
                  </a:lnTo>
                  <a:lnTo>
                    <a:pt x="67849" y="10825"/>
                  </a:lnTo>
                  <a:lnTo>
                    <a:pt x="67964" y="11065"/>
                  </a:lnTo>
                  <a:lnTo>
                    <a:pt x="68101" y="11294"/>
                  </a:lnTo>
                  <a:lnTo>
                    <a:pt x="68238" y="11511"/>
                  </a:lnTo>
                  <a:lnTo>
                    <a:pt x="68386" y="11728"/>
                  </a:lnTo>
                  <a:lnTo>
                    <a:pt x="68535" y="11934"/>
                  </a:lnTo>
                  <a:lnTo>
                    <a:pt x="68706" y="12128"/>
                  </a:lnTo>
                  <a:lnTo>
                    <a:pt x="68878" y="12323"/>
                  </a:lnTo>
                  <a:lnTo>
                    <a:pt x="69049" y="12517"/>
                  </a:lnTo>
                  <a:lnTo>
                    <a:pt x="69244" y="12688"/>
                  </a:lnTo>
                  <a:lnTo>
                    <a:pt x="69438" y="12860"/>
                  </a:lnTo>
                  <a:lnTo>
                    <a:pt x="69632" y="13031"/>
                  </a:lnTo>
                  <a:lnTo>
                    <a:pt x="69838" y="13180"/>
                  </a:lnTo>
                  <a:lnTo>
                    <a:pt x="70055" y="13328"/>
                  </a:lnTo>
                  <a:lnTo>
                    <a:pt x="70272" y="13477"/>
                  </a:lnTo>
                  <a:lnTo>
                    <a:pt x="70501" y="13603"/>
                  </a:lnTo>
                  <a:lnTo>
                    <a:pt x="70730" y="13728"/>
                  </a:lnTo>
                  <a:lnTo>
                    <a:pt x="70970" y="13831"/>
                  </a:lnTo>
                  <a:lnTo>
                    <a:pt x="71210" y="13934"/>
                  </a:lnTo>
                  <a:lnTo>
                    <a:pt x="71461" y="14037"/>
                  </a:lnTo>
                  <a:lnTo>
                    <a:pt x="71713" y="14117"/>
                  </a:lnTo>
                  <a:lnTo>
                    <a:pt x="71964" y="14186"/>
                  </a:lnTo>
                  <a:lnTo>
                    <a:pt x="72227" y="14254"/>
                  </a:lnTo>
                  <a:lnTo>
                    <a:pt x="72490" y="14300"/>
                  </a:lnTo>
                  <a:lnTo>
                    <a:pt x="72764" y="14346"/>
                  </a:lnTo>
                  <a:lnTo>
                    <a:pt x="73027" y="14369"/>
                  </a:lnTo>
                  <a:lnTo>
                    <a:pt x="73313" y="14391"/>
                  </a:lnTo>
                  <a:lnTo>
                    <a:pt x="73587" y="14391"/>
                  </a:lnTo>
                  <a:lnTo>
                    <a:pt x="73919" y="14380"/>
                  </a:lnTo>
                  <a:lnTo>
                    <a:pt x="74239" y="14357"/>
                  </a:lnTo>
                  <a:lnTo>
                    <a:pt x="74559" y="14323"/>
                  </a:lnTo>
                  <a:lnTo>
                    <a:pt x="74879" y="14266"/>
                  </a:lnTo>
                  <a:lnTo>
                    <a:pt x="75187" y="14197"/>
                  </a:lnTo>
                  <a:lnTo>
                    <a:pt x="75485" y="14106"/>
                  </a:lnTo>
                  <a:lnTo>
                    <a:pt x="75782" y="14003"/>
                  </a:lnTo>
                  <a:lnTo>
                    <a:pt x="76079" y="13888"/>
                  </a:lnTo>
                  <a:lnTo>
                    <a:pt x="76365" y="13763"/>
                  </a:lnTo>
                  <a:lnTo>
                    <a:pt x="76639" y="13626"/>
                  </a:lnTo>
                  <a:lnTo>
                    <a:pt x="76902" y="13466"/>
                  </a:lnTo>
                  <a:lnTo>
                    <a:pt x="77165" y="13306"/>
                  </a:lnTo>
                  <a:lnTo>
                    <a:pt x="77416" y="13123"/>
                  </a:lnTo>
                  <a:lnTo>
                    <a:pt x="77656" y="12928"/>
                  </a:lnTo>
                  <a:lnTo>
                    <a:pt x="77885" y="12734"/>
                  </a:lnTo>
                  <a:lnTo>
                    <a:pt x="78113" y="12517"/>
                  </a:lnTo>
                  <a:lnTo>
                    <a:pt x="78319" y="12300"/>
                  </a:lnTo>
                  <a:lnTo>
                    <a:pt x="78525" y="12060"/>
                  </a:lnTo>
                  <a:lnTo>
                    <a:pt x="78708" y="11820"/>
                  </a:lnTo>
                  <a:lnTo>
                    <a:pt x="78891" y="11568"/>
                  </a:lnTo>
                  <a:lnTo>
                    <a:pt x="79062" y="11317"/>
                  </a:lnTo>
                  <a:lnTo>
                    <a:pt x="79211" y="11042"/>
                  </a:lnTo>
                  <a:lnTo>
                    <a:pt x="79348" y="10768"/>
                  </a:lnTo>
                  <a:lnTo>
                    <a:pt x="79485" y="10482"/>
                  </a:lnTo>
                  <a:lnTo>
                    <a:pt x="79599" y="10197"/>
                  </a:lnTo>
                  <a:lnTo>
                    <a:pt x="79691" y="9899"/>
                  </a:lnTo>
                  <a:lnTo>
                    <a:pt x="79782" y="9591"/>
                  </a:lnTo>
                  <a:lnTo>
                    <a:pt x="79851" y="9282"/>
                  </a:lnTo>
                  <a:lnTo>
                    <a:pt x="79908" y="8973"/>
                  </a:lnTo>
                  <a:lnTo>
                    <a:pt x="79954" y="8653"/>
                  </a:lnTo>
                  <a:lnTo>
                    <a:pt x="79977" y="8322"/>
                  </a:lnTo>
                  <a:lnTo>
                    <a:pt x="79988" y="7990"/>
                  </a:lnTo>
                  <a:lnTo>
                    <a:pt x="79977" y="7670"/>
                  </a:lnTo>
                  <a:lnTo>
                    <a:pt x="79954" y="7339"/>
                  </a:lnTo>
                  <a:lnTo>
                    <a:pt x="79908" y="7019"/>
                  </a:lnTo>
                  <a:lnTo>
                    <a:pt x="79851" y="6710"/>
                  </a:lnTo>
                  <a:lnTo>
                    <a:pt x="79782" y="6390"/>
                  </a:lnTo>
                  <a:lnTo>
                    <a:pt x="79691" y="6093"/>
                  </a:lnTo>
                  <a:lnTo>
                    <a:pt x="79599" y="5796"/>
                  </a:lnTo>
                  <a:lnTo>
                    <a:pt x="79485" y="5499"/>
                  </a:lnTo>
                  <a:lnTo>
                    <a:pt x="79348" y="5224"/>
                  </a:lnTo>
                  <a:lnTo>
                    <a:pt x="79211" y="4950"/>
                  </a:lnTo>
                  <a:lnTo>
                    <a:pt x="79062" y="4676"/>
                  </a:lnTo>
                  <a:lnTo>
                    <a:pt x="78891" y="4413"/>
                  </a:lnTo>
                  <a:lnTo>
                    <a:pt x="78708" y="4161"/>
                  </a:lnTo>
                  <a:lnTo>
                    <a:pt x="78525" y="3921"/>
                  </a:lnTo>
                  <a:lnTo>
                    <a:pt x="78319" y="3693"/>
                  </a:lnTo>
                  <a:lnTo>
                    <a:pt x="78113" y="3476"/>
                  </a:lnTo>
                  <a:lnTo>
                    <a:pt x="77885" y="3258"/>
                  </a:lnTo>
                  <a:lnTo>
                    <a:pt x="77656" y="3053"/>
                  </a:lnTo>
                  <a:lnTo>
                    <a:pt x="77416" y="2870"/>
                  </a:lnTo>
                  <a:lnTo>
                    <a:pt x="77165" y="2687"/>
                  </a:lnTo>
                  <a:lnTo>
                    <a:pt x="76902" y="2527"/>
                  </a:lnTo>
                  <a:lnTo>
                    <a:pt x="76639" y="2367"/>
                  </a:lnTo>
                  <a:lnTo>
                    <a:pt x="76365" y="2230"/>
                  </a:lnTo>
                  <a:lnTo>
                    <a:pt x="76079" y="2104"/>
                  </a:lnTo>
                  <a:lnTo>
                    <a:pt x="75782" y="1990"/>
                  </a:lnTo>
                  <a:lnTo>
                    <a:pt x="75485" y="1887"/>
                  </a:lnTo>
                  <a:lnTo>
                    <a:pt x="75187" y="1795"/>
                  </a:lnTo>
                  <a:lnTo>
                    <a:pt x="74879" y="1727"/>
                  </a:lnTo>
                  <a:lnTo>
                    <a:pt x="74559" y="1670"/>
                  </a:lnTo>
                  <a:lnTo>
                    <a:pt x="74239" y="1635"/>
                  </a:lnTo>
                  <a:lnTo>
                    <a:pt x="73919" y="1601"/>
                  </a:lnTo>
                  <a:lnTo>
                    <a:pt x="73256" y="1601"/>
                  </a:lnTo>
                  <a:lnTo>
                    <a:pt x="72936" y="1635"/>
                  </a:lnTo>
                  <a:lnTo>
                    <a:pt x="72616" y="1670"/>
                  </a:lnTo>
                  <a:lnTo>
                    <a:pt x="72296" y="1727"/>
                  </a:lnTo>
                  <a:lnTo>
                    <a:pt x="71987" y="1795"/>
                  </a:lnTo>
                  <a:lnTo>
                    <a:pt x="71678" y="1887"/>
                  </a:lnTo>
                  <a:lnTo>
                    <a:pt x="71381" y="1990"/>
                  </a:lnTo>
                  <a:lnTo>
                    <a:pt x="71095" y="2104"/>
                  </a:lnTo>
                  <a:lnTo>
                    <a:pt x="70810" y="2230"/>
                  </a:lnTo>
                  <a:lnTo>
                    <a:pt x="70535" y="2367"/>
                  </a:lnTo>
                  <a:lnTo>
                    <a:pt x="70272" y="2527"/>
                  </a:lnTo>
                  <a:lnTo>
                    <a:pt x="70010" y="2687"/>
                  </a:lnTo>
                  <a:lnTo>
                    <a:pt x="69758" y="2870"/>
                  </a:lnTo>
                  <a:lnTo>
                    <a:pt x="69518" y="3053"/>
                  </a:lnTo>
                  <a:lnTo>
                    <a:pt x="69278" y="3258"/>
                  </a:lnTo>
                  <a:lnTo>
                    <a:pt x="69061" y="3476"/>
                  </a:lnTo>
                  <a:lnTo>
                    <a:pt x="68855" y="3693"/>
                  </a:lnTo>
                  <a:lnTo>
                    <a:pt x="68649" y="3921"/>
                  </a:lnTo>
                  <a:lnTo>
                    <a:pt x="68455" y="4161"/>
                  </a:lnTo>
                  <a:lnTo>
                    <a:pt x="68284" y="4413"/>
                  </a:lnTo>
                  <a:lnTo>
                    <a:pt x="68112" y="4676"/>
                  </a:lnTo>
                  <a:lnTo>
                    <a:pt x="67964" y="4950"/>
                  </a:lnTo>
                  <a:lnTo>
                    <a:pt x="67815" y="5224"/>
                  </a:lnTo>
                  <a:lnTo>
                    <a:pt x="67689" y="5499"/>
                  </a:lnTo>
                  <a:lnTo>
                    <a:pt x="67575" y="5796"/>
                  </a:lnTo>
                  <a:lnTo>
                    <a:pt x="67472" y="6093"/>
                  </a:lnTo>
                  <a:lnTo>
                    <a:pt x="67392" y="6390"/>
                  </a:lnTo>
                  <a:lnTo>
                    <a:pt x="67312" y="6710"/>
                  </a:lnTo>
                  <a:lnTo>
                    <a:pt x="67266" y="7019"/>
                  </a:lnTo>
                  <a:lnTo>
                    <a:pt x="67221" y="7339"/>
                  </a:lnTo>
                  <a:lnTo>
                    <a:pt x="67198" y="7670"/>
                  </a:lnTo>
                  <a:lnTo>
                    <a:pt x="67186" y="7990"/>
                  </a:lnTo>
                  <a:lnTo>
                    <a:pt x="16002" y="7990"/>
                  </a:lnTo>
                  <a:lnTo>
                    <a:pt x="15991" y="7579"/>
                  </a:lnTo>
                  <a:lnTo>
                    <a:pt x="15956" y="7179"/>
                  </a:lnTo>
                  <a:lnTo>
                    <a:pt x="15911" y="6779"/>
                  </a:lnTo>
                  <a:lnTo>
                    <a:pt x="15842" y="6379"/>
                  </a:lnTo>
                  <a:lnTo>
                    <a:pt x="15751" y="6002"/>
                  </a:lnTo>
                  <a:lnTo>
                    <a:pt x="15636" y="5613"/>
                  </a:lnTo>
                  <a:lnTo>
                    <a:pt x="15511" y="5247"/>
                  </a:lnTo>
                  <a:lnTo>
                    <a:pt x="15374" y="4881"/>
                  </a:lnTo>
                  <a:lnTo>
                    <a:pt x="15214" y="4527"/>
                  </a:lnTo>
                  <a:lnTo>
                    <a:pt x="15031" y="4184"/>
                  </a:lnTo>
                  <a:lnTo>
                    <a:pt x="14848" y="3853"/>
                  </a:lnTo>
                  <a:lnTo>
                    <a:pt x="14631" y="3521"/>
                  </a:lnTo>
                  <a:lnTo>
                    <a:pt x="14413" y="3213"/>
                  </a:lnTo>
                  <a:lnTo>
                    <a:pt x="14173" y="2904"/>
                  </a:lnTo>
                  <a:lnTo>
                    <a:pt x="13922" y="2618"/>
                  </a:lnTo>
                  <a:lnTo>
                    <a:pt x="13659" y="2344"/>
                  </a:lnTo>
                  <a:lnTo>
                    <a:pt x="13385" y="2070"/>
                  </a:lnTo>
                  <a:lnTo>
                    <a:pt x="13087" y="1818"/>
                  </a:lnTo>
                  <a:lnTo>
                    <a:pt x="12790" y="1590"/>
                  </a:lnTo>
                  <a:lnTo>
                    <a:pt x="12470" y="1361"/>
                  </a:lnTo>
                  <a:lnTo>
                    <a:pt x="12150" y="1155"/>
                  </a:lnTo>
                  <a:lnTo>
                    <a:pt x="11819" y="961"/>
                  </a:lnTo>
                  <a:lnTo>
                    <a:pt x="11476" y="789"/>
                  </a:lnTo>
                  <a:lnTo>
                    <a:pt x="11122" y="629"/>
                  </a:lnTo>
                  <a:lnTo>
                    <a:pt x="10756" y="481"/>
                  </a:lnTo>
                  <a:lnTo>
                    <a:pt x="10379" y="355"/>
                  </a:lnTo>
                  <a:lnTo>
                    <a:pt x="10001" y="252"/>
                  </a:lnTo>
                  <a:lnTo>
                    <a:pt x="9613" y="161"/>
                  </a:lnTo>
                  <a:lnTo>
                    <a:pt x="9224" y="92"/>
                  </a:lnTo>
                  <a:lnTo>
                    <a:pt x="8824" y="35"/>
                  </a:lnTo>
                  <a:lnTo>
                    <a:pt x="8413" y="12"/>
                  </a:lnTo>
                  <a:lnTo>
                    <a:pt x="8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rot="5400000">
              <a:off x="1835375" y="1859698"/>
              <a:ext cx="965933" cy="235684"/>
            </a:xfrm>
            <a:custGeom>
              <a:rect b="b" l="l" r="r" t="t"/>
              <a:pathLst>
                <a:path extrusionOk="0" h="16003" w="65587">
                  <a:moveTo>
                    <a:pt x="8002" y="0"/>
                  </a:moveTo>
                  <a:lnTo>
                    <a:pt x="7590" y="12"/>
                  </a:lnTo>
                  <a:lnTo>
                    <a:pt x="7179" y="46"/>
                  </a:lnTo>
                  <a:lnTo>
                    <a:pt x="6779" y="92"/>
                  </a:lnTo>
                  <a:lnTo>
                    <a:pt x="6390" y="161"/>
                  </a:lnTo>
                  <a:lnTo>
                    <a:pt x="6002" y="252"/>
                  </a:lnTo>
                  <a:lnTo>
                    <a:pt x="5624" y="366"/>
                  </a:lnTo>
                  <a:lnTo>
                    <a:pt x="5247" y="492"/>
                  </a:lnTo>
                  <a:lnTo>
                    <a:pt x="4881" y="629"/>
                  </a:lnTo>
                  <a:lnTo>
                    <a:pt x="4527" y="789"/>
                  </a:lnTo>
                  <a:lnTo>
                    <a:pt x="4184" y="972"/>
                  </a:lnTo>
                  <a:lnTo>
                    <a:pt x="3853" y="1166"/>
                  </a:lnTo>
                  <a:lnTo>
                    <a:pt x="3521" y="1372"/>
                  </a:lnTo>
                  <a:lnTo>
                    <a:pt x="3213" y="1589"/>
                  </a:lnTo>
                  <a:lnTo>
                    <a:pt x="2915" y="1829"/>
                  </a:lnTo>
                  <a:lnTo>
                    <a:pt x="2618" y="2081"/>
                  </a:lnTo>
                  <a:lnTo>
                    <a:pt x="2344" y="2344"/>
                  </a:lnTo>
                  <a:lnTo>
                    <a:pt x="2081" y="2618"/>
                  </a:lnTo>
                  <a:lnTo>
                    <a:pt x="1830" y="2915"/>
                  </a:lnTo>
                  <a:lnTo>
                    <a:pt x="1590" y="3212"/>
                  </a:lnTo>
                  <a:lnTo>
                    <a:pt x="1361" y="3532"/>
                  </a:lnTo>
                  <a:lnTo>
                    <a:pt x="1155" y="3852"/>
                  </a:lnTo>
                  <a:lnTo>
                    <a:pt x="961" y="4184"/>
                  </a:lnTo>
                  <a:lnTo>
                    <a:pt x="789" y="4538"/>
                  </a:lnTo>
                  <a:lnTo>
                    <a:pt x="629" y="4893"/>
                  </a:lnTo>
                  <a:lnTo>
                    <a:pt x="481" y="5247"/>
                  </a:lnTo>
                  <a:lnTo>
                    <a:pt x="355" y="5624"/>
                  </a:lnTo>
                  <a:lnTo>
                    <a:pt x="252" y="6001"/>
                  </a:lnTo>
                  <a:lnTo>
                    <a:pt x="161" y="6390"/>
                  </a:lnTo>
                  <a:lnTo>
                    <a:pt x="92" y="6779"/>
                  </a:lnTo>
                  <a:lnTo>
                    <a:pt x="46" y="7179"/>
                  </a:lnTo>
                  <a:lnTo>
                    <a:pt x="12" y="7590"/>
                  </a:lnTo>
                  <a:lnTo>
                    <a:pt x="1" y="8002"/>
                  </a:lnTo>
                  <a:lnTo>
                    <a:pt x="12" y="8413"/>
                  </a:lnTo>
                  <a:lnTo>
                    <a:pt x="46" y="8813"/>
                  </a:lnTo>
                  <a:lnTo>
                    <a:pt x="92" y="9213"/>
                  </a:lnTo>
                  <a:lnTo>
                    <a:pt x="161" y="9613"/>
                  </a:lnTo>
                  <a:lnTo>
                    <a:pt x="252" y="10002"/>
                  </a:lnTo>
                  <a:lnTo>
                    <a:pt x="355" y="10379"/>
                  </a:lnTo>
                  <a:lnTo>
                    <a:pt x="481" y="10756"/>
                  </a:lnTo>
                  <a:lnTo>
                    <a:pt x="629" y="11111"/>
                  </a:lnTo>
                  <a:lnTo>
                    <a:pt x="789" y="11465"/>
                  </a:lnTo>
                  <a:lnTo>
                    <a:pt x="961" y="11808"/>
                  </a:lnTo>
                  <a:lnTo>
                    <a:pt x="1155" y="12151"/>
                  </a:lnTo>
                  <a:lnTo>
                    <a:pt x="1361" y="12471"/>
                  </a:lnTo>
                  <a:lnTo>
                    <a:pt x="1590" y="12791"/>
                  </a:lnTo>
                  <a:lnTo>
                    <a:pt x="1830" y="13088"/>
                  </a:lnTo>
                  <a:lnTo>
                    <a:pt x="2081" y="13374"/>
                  </a:lnTo>
                  <a:lnTo>
                    <a:pt x="2344" y="13660"/>
                  </a:lnTo>
                  <a:lnTo>
                    <a:pt x="2618" y="13922"/>
                  </a:lnTo>
                  <a:lnTo>
                    <a:pt x="2915" y="14174"/>
                  </a:lnTo>
                  <a:lnTo>
                    <a:pt x="3213" y="14414"/>
                  </a:lnTo>
                  <a:lnTo>
                    <a:pt x="3521" y="14631"/>
                  </a:lnTo>
                  <a:lnTo>
                    <a:pt x="3853" y="14837"/>
                  </a:lnTo>
                  <a:lnTo>
                    <a:pt x="4184" y="15031"/>
                  </a:lnTo>
                  <a:lnTo>
                    <a:pt x="4527" y="15214"/>
                  </a:lnTo>
                  <a:lnTo>
                    <a:pt x="4881" y="15374"/>
                  </a:lnTo>
                  <a:lnTo>
                    <a:pt x="5247" y="15511"/>
                  </a:lnTo>
                  <a:lnTo>
                    <a:pt x="5624" y="15637"/>
                  </a:lnTo>
                  <a:lnTo>
                    <a:pt x="6002" y="15751"/>
                  </a:lnTo>
                  <a:lnTo>
                    <a:pt x="6390" y="15831"/>
                  </a:lnTo>
                  <a:lnTo>
                    <a:pt x="6779" y="15911"/>
                  </a:lnTo>
                  <a:lnTo>
                    <a:pt x="7179" y="15957"/>
                  </a:lnTo>
                  <a:lnTo>
                    <a:pt x="7590" y="15991"/>
                  </a:lnTo>
                  <a:lnTo>
                    <a:pt x="8002" y="16003"/>
                  </a:lnTo>
                  <a:lnTo>
                    <a:pt x="8356" y="15991"/>
                  </a:lnTo>
                  <a:lnTo>
                    <a:pt x="8711" y="15968"/>
                  </a:lnTo>
                  <a:lnTo>
                    <a:pt x="9065" y="15923"/>
                  </a:lnTo>
                  <a:lnTo>
                    <a:pt x="9419" y="15877"/>
                  </a:lnTo>
                  <a:lnTo>
                    <a:pt x="9762" y="15808"/>
                  </a:lnTo>
                  <a:lnTo>
                    <a:pt x="10094" y="15717"/>
                  </a:lnTo>
                  <a:lnTo>
                    <a:pt x="10425" y="15626"/>
                  </a:lnTo>
                  <a:lnTo>
                    <a:pt x="10756" y="15511"/>
                  </a:lnTo>
                  <a:lnTo>
                    <a:pt x="11065" y="15386"/>
                  </a:lnTo>
                  <a:lnTo>
                    <a:pt x="11385" y="15248"/>
                  </a:lnTo>
                  <a:lnTo>
                    <a:pt x="11682" y="15100"/>
                  </a:lnTo>
                  <a:lnTo>
                    <a:pt x="11980" y="14940"/>
                  </a:lnTo>
                  <a:lnTo>
                    <a:pt x="12277" y="14757"/>
                  </a:lnTo>
                  <a:lnTo>
                    <a:pt x="12551" y="14574"/>
                  </a:lnTo>
                  <a:lnTo>
                    <a:pt x="12825" y="14380"/>
                  </a:lnTo>
                  <a:lnTo>
                    <a:pt x="13088" y="14174"/>
                  </a:lnTo>
                  <a:lnTo>
                    <a:pt x="13340" y="13945"/>
                  </a:lnTo>
                  <a:lnTo>
                    <a:pt x="13591" y="13717"/>
                  </a:lnTo>
                  <a:lnTo>
                    <a:pt x="13831" y="13477"/>
                  </a:lnTo>
                  <a:lnTo>
                    <a:pt x="14048" y="13225"/>
                  </a:lnTo>
                  <a:lnTo>
                    <a:pt x="14266" y="12974"/>
                  </a:lnTo>
                  <a:lnTo>
                    <a:pt x="14471" y="12699"/>
                  </a:lnTo>
                  <a:lnTo>
                    <a:pt x="14666" y="12425"/>
                  </a:lnTo>
                  <a:lnTo>
                    <a:pt x="14848" y="12139"/>
                  </a:lnTo>
                  <a:lnTo>
                    <a:pt x="15008" y="11842"/>
                  </a:lnTo>
                  <a:lnTo>
                    <a:pt x="15169" y="11545"/>
                  </a:lnTo>
                  <a:lnTo>
                    <a:pt x="15317" y="11236"/>
                  </a:lnTo>
                  <a:lnTo>
                    <a:pt x="15443" y="10928"/>
                  </a:lnTo>
                  <a:lnTo>
                    <a:pt x="15569" y="10596"/>
                  </a:lnTo>
                  <a:lnTo>
                    <a:pt x="15671" y="10276"/>
                  </a:lnTo>
                  <a:lnTo>
                    <a:pt x="15763" y="9945"/>
                  </a:lnTo>
                  <a:lnTo>
                    <a:pt x="15831" y="9602"/>
                  </a:lnTo>
                  <a:lnTo>
                    <a:pt x="54614" y="9602"/>
                  </a:lnTo>
                  <a:lnTo>
                    <a:pt x="54682" y="9819"/>
                  </a:lnTo>
                  <a:lnTo>
                    <a:pt x="54762" y="10025"/>
                  </a:lnTo>
                  <a:lnTo>
                    <a:pt x="54854" y="10231"/>
                  </a:lnTo>
                  <a:lnTo>
                    <a:pt x="54945" y="10436"/>
                  </a:lnTo>
                  <a:lnTo>
                    <a:pt x="55048" y="10631"/>
                  </a:lnTo>
                  <a:lnTo>
                    <a:pt x="55151" y="10825"/>
                  </a:lnTo>
                  <a:lnTo>
                    <a:pt x="55265" y="11019"/>
                  </a:lnTo>
                  <a:lnTo>
                    <a:pt x="55391" y="11202"/>
                  </a:lnTo>
                  <a:lnTo>
                    <a:pt x="55517" y="11385"/>
                  </a:lnTo>
                  <a:lnTo>
                    <a:pt x="55654" y="11556"/>
                  </a:lnTo>
                  <a:lnTo>
                    <a:pt x="55803" y="11716"/>
                  </a:lnTo>
                  <a:lnTo>
                    <a:pt x="55951" y="11876"/>
                  </a:lnTo>
                  <a:lnTo>
                    <a:pt x="56111" y="12036"/>
                  </a:lnTo>
                  <a:lnTo>
                    <a:pt x="56271" y="12185"/>
                  </a:lnTo>
                  <a:lnTo>
                    <a:pt x="56431" y="12334"/>
                  </a:lnTo>
                  <a:lnTo>
                    <a:pt x="56614" y="12471"/>
                  </a:lnTo>
                  <a:lnTo>
                    <a:pt x="56786" y="12597"/>
                  </a:lnTo>
                  <a:lnTo>
                    <a:pt x="56968" y="12722"/>
                  </a:lnTo>
                  <a:lnTo>
                    <a:pt x="57163" y="12837"/>
                  </a:lnTo>
                  <a:lnTo>
                    <a:pt x="57357" y="12939"/>
                  </a:lnTo>
                  <a:lnTo>
                    <a:pt x="57551" y="13042"/>
                  </a:lnTo>
                  <a:lnTo>
                    <a:pt x="57757" y="13134"/>
                  </a:lnTo>
                  <a:lnTo>
                    <a:pt x="57963" y="13225"/>
                  </a:lnTo>
                  <a:lnTo>
                    <a:pt x="58169" y="13305"/>
                  </a:lnTo>
                  <a:lnTo>
                    <a:pt x="58386" y="13374"/>
                  </a:lnTo>
                  <a:lnTo>
                    <a:pt x="58603" y="13431"/>
                  </a:lnTo>
                  <a:lnTo>
                    <a:pt x="58832" y="13477"/>
                  </a:lnTo>
                  <a:lnTo>
                    <a:pt x="59060" y="13522"/>
                  </a:lnTo>
                  <a:lnTo>
                    <a:pt x="59277" y="13557"/>
                  </a:lnTo>
                  <a:lnTo>
                    <a:pt x="59517" y="13580"/>
                  </a:lnTo>
                  <a:lnTo>
                    <a:pt x="59746" y="13591"/>
                  </a:lnTo>
                  <a:lnTo>
                    <a:pt x="59986" y="13602"/>
                  </a:lnTo>
                  <a:lnTo>
                    <a:pt x="60272" y="13591"/>
                  </a:lnTo>
                  <a:lnTo>
                    <a:pt x="60558" y="13568"/>
                  </a:lnTo>
                  <a:lnTo>
                    <a:pt x="60832" y="13534"/>
                  </a:lnTo>
                  <a:lnTo>
                    <a:pt x="61118" y="13488"/>
                  </a:lnTo>
                  <a:lnTo>
                    <a:pt x="61381" y="13420"/>
                  </a:lnTo>
                  <a:lnTo>
                    <a:pt x="61655" y="13351"/>
                  </a:lnTo>
                  <a:lnTo>
                    <a:pt x="61906" y="13260"/>
                  </a:lnTo>
                  <a:lnTo>
                    <a:pt x="62169" y="13157"/>
                  </a:lnTo>
                  <a:lnTo>
                    <a:pt x="62409" y="13042"/>
                  </a:lnTo>
                  <a:lnTo>
                    <a:pt x="62649" y="12928"/>
                  </a:lnTo>
                  <a:lnTo>
                    <a:pt x="62889" y="12791"/>
                  </a:lnTo>
                  <a:lnTo>
                    <a:pt x="63118" y="12642"/>
                  </a:lnTo>
                  <a:lnTo>
                    <a:pt x="63335" y="12482"/>
                  </a:lnTo>
                  <a:lnTo>
                    <a:pt x="63541" y="12322"/>
                  </a:lnTo>
                  <a:lnTo>
                    <a:pt x="63747" y="12151"/>
                  </a:lnTo>
                  <a:lnTo>
                    <a:pt x="63941" y="11956"/>
                  </a:lnTo>
                  <a:lnTo>
                    <a:pt x="64124" y="11762"/>
                  </a:lnTo>
                  <a:lnTo>
                    <a:pt x="64307" y="11568"/>
                  </a:lnTo>
                  <a:lnTo>
                    <a:pt x="64467" y="11351"/>
                  </a:lnTo>
                  <a:lnTo>
                    <a:pt x="64627" y="11134"/>
                  </a:lnTo>
                  <a:lnTo>
                    <a:pt x="64775" y="10905"/>
                  </a:lnTo>
                  <a:lnTo>
                    <a:pt x="64912" y="10665"/>
                  </a:lnTo>
                  <a:lnTo>
                    <a:pt x="65027" y="10425"/>
                  </a:lnTo>
                  <a:lnTo>
                    <a:pt x="65141" y="10185"/>
                  </a:lnTo>
                  <a:lnTo>
                    <a:pt x="65244" y="9922"/>
                  </a:lnTo>
                  <a:lnTo>
                    <a:pt x="65335" y="9670"/>
                  </a:lnTo>
                  <a:lnTo>
                    <a:pt x="65404" y="9396"/>
                  </a:lnTo>
                  <a:lnTo>
                    <a:pt x="65472" y="9133"/>
                  </a:lnTo>
                  <a:lnTo>
                    <a:pt x="65518" y="8859"/>
                  </a:lnTo>
                  <a:lnTo>
                    <a:pt x="65553" y="8573"/>
                  </a:lnTo>
                  <a:lnTo>
                    <a:pt x="65575" y="8287"/>
                  </a:lnTo>
                  <a:lnTo>
                    <a:pt x="65587" y="8002"/>
                  </a:lnTo>
                  <a:lnTo>
                    <a:pt x="65575" y="7716"/>
                  </a:lnTo>
                  <a:lnTo>
                    <a:pt x="65553" y="7430"/>
                  </a:lnTo>
                  <a:lnTo>
                    <a:pt x="65518" y="7144"/>
                  </a:lnTo>
                  <a:lnTo>
                    <a:pt x="65472" y="6870"/>
                  </a:lnTo>
                  <a:lnTo>
                    <a:pt x="65404" y="6607"/>
                  </a:lnTo>
                  <a:lnTo>
                    <a:pt x="65335" y="6333"/>
                  </a:lnTo>
                  <a:lnTo>
                    <a:pt x="65244" y="6081"/>
                  </a:lnTo>
                  <a:lnTo>
                    <a:pt x="65141" y="5818"/>
                  </a:lnTo>
                  <a:lnTo>
                    <a:pt x="65027" y="5578"/>
                  </a:lnTo>
                  <a:lnTo>
                    <a:pt x="64912" y="5327"/>
                  </a:lnTo>
                  <a:lnTo>
                    <a:pt x="64775" y="5098"/>
                  </a:lnTo>
                  <a:lnTo>
                    <a:pt x="64627" y="4870"/>
                  </a:lnTo>
                  <a:lnTo>
                    <a:pt x="64467" y="4653"/>
                  </a:lnTo>
                  <a:lnTo>
                    <a:pt x="64307" y="4435"/>
                  </a:lnTo>
                  <a:lnTo>
                    <a:pt x="64124" y="4241"/>
                  </a:lnTo>
                  <a:lnTo>
                    <a:pt x="63941" y="4047"/>
                  </a:lnTo>
                  <a:lnTo>
                    <a:pt x="63747" y="3852"/>
                  </a:lnTo>
                  <a:lnTo>
                    <a:pt x="63541" y="3681"/>
                  </a:lnTo>
                  <a:lnTo>
                    <a:pt x="63335" y="3510"/>
                  </a:lnTo>
                  <a:lnTo>
                    <a:pt x="63118" y="3361"/>
                  </a:lnTo>
                  <a:lnTo>
                    <a:pt x="62889" y="3212"/>
                  </a:lnTo>
                  <a:lnTo>
                    <a:pt x="62649" y="3075"/>
                  </a:lnTo>
                  <a:lnTo>
                    <a:pt x="62409" y="2949"/>
                  </a:lnTo>
                  <a:lnTo>
                    <a:pt x="62169" y="2847"/>
                  </a:lnTo>
                  <a:lnTo>
                    <a:pt x="61906" y="2744"/>
                  </a:lnTo>
                  <a:lnTo>
                    <a:pt x="61655" y="2652"/>
                  </a:lnTo>
                  <a:lnTo>
                    <a:pt x="61381" y="2584"/>
                  </a:lnTo>
                  <a:lnTo>
                    <a:pt x="61118" y="2515"/>
                  </a:lnTo>
                  <a:lnTo>
                    <a:pt x="60832" y="2469"/>
                  </a:lnTo>
                  <a:lnTo>
                    <a:pt x="60558" y="2435"/>
                  </a:lnTo>
                  <a:lnTo>
                    <a:pt x="60272" y="2412"/>
                  </a:lnTo>
                  <a:lnTo>
                    <a:pt x="59986" y="2401"/>
                  </a:lnTo>
                  <a:lnTo>
                    <a:pt x="59700" y="2412"/>
                  </a:lnTo>
                  <a:lnTo>
                    <a:pt x="59415" y="2435"/>
                  </a:lnTo>
                  <a:lnTo>
                    <a:pt x="59129" y="2469"/>
                  </a:lnTo>
                  <a:lnTo>
                    <a:pt x="58854" y="2515"/>
                  </a:lnTo>
                  <a:lnTo>
                    <a:pt x="58580" y="2584"/>
                  </a:lnTo>
                  <a:lnTo>
                    <a:pt x="58317" y="2652"/>
                  </a:lnTo>
                  <a:lnTo>
                    <a:pt x="58054" y="2744"/>
                  </a:lnTo>
                  <a:lnTo>
                    <a:pt x="57803" y="2847"/>
                  </a:lnTo>
                  <a:lnTo>
                    <a:pt x="57563" y="2949"/>
                  </a:lnTo>
                  <a:lnTo>
                    <a:pt x="57311" y="3075"/>
                  </a:lnTo>
                  <a:lnTo>
                    <a:pt x="57083" y="3212"/>
                  </a:lnTo>
                  <a:lnTo>
                    <a:pt x="56854" y="3361"/>
                  </a:lnTo>
                  <a:lnTo>
                    <a:pt x="56637" y="3510"/>
                  </a:lnTo>
                  <a:lnTo>
                    <a:pt x="56420" y="3681"/>
                  </a:lnTo>
                  <a:lnTo>
                    <a:pt x="56226" y="3852"/>
                  </a:lnTo>
                  <a:lnTo>
                    <a:pt x="56031" y="4047"/>
                  </a:lnTo>
                  <a:lnTo>
                    <a:pt x="55837" y="4241"/>
                  </a:lnTo>
                  <a:lnTo>
                    <a:pt x="55665" y="4435"/>
                  </a:lnTo>
                  <a:lnTo>
                    <a:pt x="55494" y="4653"/>
                  </a:lnTo>
                  <a:lnTo>
                    <a:pt x="55345" y="4870"/>
                  </a:lnTo>
                  <a:lnTo>
                    <a:pt x="55197" y="5098"/>
                  </a:lnTo>
                  <a:lnTo>
                    <a:pt x="55060" y="5327"/>
                  </a:lnTo>
                  <a:lnTo>
                    <a:pt x="54934" y="5578"/>
                  </a:lnTo>
                  <a:lnTo>
                    <a:pt x="54831" y="5818"/>
                  </a:lnTo>
                  <a:lnTo>
                    <a:pt x="54728" y="6081"/>
                  </a:lnTo>
                  <a:lnTo>
                    <a:pt x="54637" y="6333"/>
                  </a:lnTo>
                  <a:lnTo>
                    <a:pt x="54568" y="6607"/>
                  </a:lnTo>
                  <a:lnTo>
                    <a:pt x="54500" y="6870"/>
                  </a:lnTo>
                  <a:lnTo>
                    <a:pt x="54454" y="7144"/>
                  </a:lnTo>
                  <a:lnTo>
                    <a:pt x="54420" y="7430"/>
                  </a:lnTo>
                  <a:lnTo>
                    <a:pt x="54397" y="7716"/>
                  </a:lnTo>
                  <a:lnTo>
                    <a:pt x="54385" y="8002"/>
                  </a:lnTo>
                  <a:lnTo>
                    <a:pt x="15991" y="8002"/>
                  </a:lnTo>
                  <a:lnTo>
                    <a:pt x="15991" y="7590"/>
                  </a:lnTo>
                  <a:lnTo>
                    <a:pt x="15957" y="7179"/>
                  </a:lnTo>
                  <a:lnTo>
                    <a:pt x="15900" y="6779"/>
                  </a:lnTo>
                  <a:lnTo>
                    <a:pt x="15831" y="6390"/>
                  </a:lnTo>
                  <a:lnTo>
                    <a:pt x="15740" y="6001"/>
                  </a:lnTo>
                  <a:lnTo>
                    <a:pt x="15637" y="5624"/>
                  </a:lnTo>
                  <a:lnTo>
                    <a:pt x="15511" y="5247"/>
                  </a:lnTo>
                  <a:lnTo>
                    <a:pt x="15363" y="4893"/>
                  </a:lnTo>
                  <a:lnTo>
                    <a:pt x="15203" y="4538"/>
                  </a:lnTo>
                  <a:lnTo>
                    <a:pt x="15031" y="4184"/>
                  </a:lnTo>
                  <a:lnTo>
                    <a:pt x="14837" y="3852"/>
                  </a:lnTo>
                  <a:lnTo>
                    <a:pt x="14631" y="3532"/>
                  </a:lnTo>
                  <a:lnTo>
                    <a:pt x="14403" y="3212"/>
                  </a:lnTo>
                  <a:lnTo>
                    <a:pt x="14174" y="2915"/>
                  </a:lnTo>
                  <a:lnTo>
                    <a:pt x="13923" y="2618"/>
                  </a:lnTo>
                  <a:lnTo>
                    <a:pt x="13648" y="2344"/>
                  </a:lnTo>
                  <a:lnTo>
                    <a:pt x="13374" y="2081"/>
                  </a:lnTo>
                  <a:lnTo>
                    <a:pt x="13088" y="1829"/>
                  </a:lnTo>
                  <a:lnTo>
                    <a:pt x="12780" y="1589"/>
                  </a:lnTo>
                  <a:lnTo>
                    <a:pt x="12471" y="1372"/>
                  </a:lnTo>
                  <a:lnTo>
                    <a:pt x="12151" y="1166"/>
                  </a:lnTo>
                  <a:lnTo>
                    <a:pt x="11808" y="972"/>
                  </a:lnTo>
                  <a:lnTo>
                    <a:pt x="11465" y="789"/>
                  </a:lnTo>
                  <a:lnTo>
                    <a:pt x="11111" y="629"/>
                  </a:lnTo>
                  <a:lnTo>
                    <a:pt x="10745" y="492"/>
                  </a:lnTo>
                  <a:lnTo>
                    <a:pt x="10379" y="366"/>
                  </a:lnTo>
                  <a:lnTo>
                    <a:pt x="10002" y="252"/>
                  </a:lnTo>
                  <a:lnTo>
                    <a:pt x="9613" y="161"/>
                  </a:lnTo>
                  <a:lnTo>
                    <a:pt x="9213" y="92"/>
                  </a:lnTo>
                  <a:lnTo>
                    <a:pt x="8813" y="46"/>
                  </a:lnTo>
                  <a:lnTo>
                    <a:pt x="8413" y="12"/>
                  </a:lnTo>
                  <a:lnTo>
                    <a:pt x="8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rot="5400000">
              <a:off x="2212288" y="1906834"/>
              <a:ext cx="636154" cy="282650"/>
            </a:xfrm>
            <a:custGeom>
              <a:rect b="b" l="l" r="r" t="t"/>
              <a:pathLst>
                <a:path extrusionOk="0" h="19192" w="43195">
                  <a:moveTo>
                    <a:pt x="9602" y="1"/>
                  </a:moveTo>
                  <a:lnTo>
                    <a:pt x="9110" y="12"/>
                  </a:lnTo>
                  <a:lnTo>
                    <a:pt x="8619" y="46"/>
                  </a:lnTo>
                  <a:lnTo>
                    <a:pt x="8139" y="103"/>
                  </a:lnTo>
                  <a:lnTo>
                    <a:pt x="7670" y="195"/>
                  </a:lnTo>
                  <a:lnTo>
                    <a:pt x="7201" y="298"/>
                  </a:lnTo>
                  <a:lnTo>
                    <a:pt x="6744" y="435"/>
                  </a:lnTo>
                  <a:lnTo>
                    <a:pt x="6298" y="584"/>
                  </a:lnTo>
                  <a:lnTo>
                    <a:pt x="5864" y="755"/>
                  </a:lnTo>
                  <a:lnTo>
                    <a:pt x="5441" y="949"/>
                  </a:lnTo>
                  <a:lnTo>
                    <a:pt x="5030" y="1155"/>
                  </a:lnTo>
                  <a:lnTo>
                    <a:pt x="4630" y="1384"/>
                  </a:lnTo>
                  <a:lnTo>
                    <a:pt x="4241" y="1635"/>
                  </a:lnTo>
                  <a:lnTo>
                    <a:pt x="3864" y="1909"/>
                  </a:lnTo>
                  <a:lnTo>
                    <a:pt x="3498" y="2195"/>
                  </a:lnTo>
                  <a:lnTo>
                    <a:pt x="3155" y="2492"/>
                  </a:lnTo>
                  <a:lnTo>
                    <a:pt x="2812" y="2812"/>
                  </a:lnTo>
                  <a:lnTo>
                    <a:pt x="2504" y="3144"/>
                  </a:lnTo>
                  <a:lnTo>
                    <a:pt x="2195" y="3487"/>
                  </a:lnTo>
                  <a:lnTo>
                    <a:pt x="1909" y="3853"/>
                  </a:lnTo>
                  <a:lnTo>
                    <a:pt x="1646" y="4230"/>
                  </a:lnTo>
                  <a:lnTo>
                    <a:pt x="1395" y="4618"/>
                  </a:lnTo>
                  <a:lnTo>
                    <a:pt x="1166" y="5018"/>
                  </a:lnTo>
                  <a:lnTo>
                    <a:pt x="949" y="5430"/>
                  </a:lnTo>
                  <a:lnTo>
                    <a:pt x="755" y="5864"/>
                  </a:lnTo>
                  <a:lnTo>
                    <a:pt x="583" y="6299"/>
                  </a:lnTo>
                  <a:lnTo>
                    <a:pt x="435" y="6744"/>
                  </a:lnTo>
                  <a:lnTo>
                    <a:pt x="309" y="7202"/>
                  </a:lnTo>
                  <a:lnTo>
                    <a:pt x="195" y="7659"/>
                  </a:lnTo>
                  <a:lnTo>
                    <a:pt x="115" y="8139"/>
                  </a:lnTo>
                  <a:lnTo>
                    <a:pt x="58" y="8619"/>
                  </a:lnTo>
                  <a:lnTo>
                    <a:pt x="23" y="9099"/>
                  </a:lnTo>
                  <a:lnTo>
                    <a:pt x="0" y="9591"/>
                  </a:lnTo>
                  <a:lnTo>
                    <a:pt x="23" y="10093"/>
                  </a:lnTo>
                  <a:lnTo>
                    <a:pt x="58" y="10574"/>
                  </a:lnTo>
                  <a:lnTo>
                    <a:pt x="115" y="11054"/>
                  </a:lnTo>
                  <a:lnTo>
                    <a:pt x="195" y="11534"/>
                  </a:lnTo>
                  <a:lnTo>
                    <a:pt x="309" y="11991"/>
                  </a:lnTo>
                  <a:lnTo>
                    <a:pt x="435" y="12448"/>
                  </a:lnTo>
                  <a:lnTo>
                    <a:pt x="583" y="12894"/>
                  </a:lnTo>
                  <a:lnTo>
                    <a:pt x="755" y="13328"/>
                  </a:lnTo>
                  <a:lnTo>
                    <a:pt x="949" y="13751"/>
                  </a:lnTo>
                  <a:lnTo>
                    <a:pt x="1166" y="14174"/>
                  </a:lnTo>
                  <a:lnTo>
                    <a:pt x="1395" y="14574"/>
                  </a:lnTo>
                  <a:lnTo>
                    <a:pt x="1646" y="14963"/>
                  </a:lnTo>
                  <a:lnTo>
                    <a:pt x="1909" y="15340"/>
                  </a:lnTo>
                  <a:lnTo>
                    <a:pt x="2195" y="15706"/>
                  </a:lnTo>
                  <a:lnTo>
                    <a:pt x="2504" y="16049"/>
                  </a:lnTo>
                  <a:lnTo>
                    <a:pt x="2812" y="16380"/>
                  </a:lnTo>
                  <a:lnTo>
                    <a:pt x="3155" y="16700"/>
                  </a:lnTo>
                  <a:lnTo>
                    <a:pt x="3498" y="16997"/>
                  </a:lnTo>
                  <a:lnTo>
                    <a:pt x="3864" y="17283"/>
                  </a:lnTo>
                  <a:lnTo>
                    <a:pt x="4241" y="17557"/>
                  </a:lnTo>
                  <a:lnTo>
                    <a:pt x="4630" y="17809"/>
                  </a:lnTo>
                  <a:lnTo>
                    <a:pt x="5030" y="18037"/>
                  </a:lnTo>
                  <a:lnTo>
                    <a:pt x="5441" y="18243"/>
                  </a:lnTo>
                  <a:lnTo>
                    <a:pt x="5864" y="18438"/>
                  </a:lnTo>
                  <a:lnTo>
                    <a:pt x="6298" y="18609"/>
                  </a:lnTo>
                  <a:lnTo>
                    <a:pt x="6744" y="18758"/>
                  </a:lnTo>
                  <a:lnTo>
                    <a:pt x="7201" y="18895"/>
                  </a:lnTo>
                  <a:lnTo>
                    <a:pt x="7670" y="18998"/>
                  </a:lnTo>
                  <a:lnTo>
                    <a:pt x="8139" y="19078"/>
                  </a:lnTo>
                  <a:lnTo>
                    <a:pt x="8619" y="19146"/>
                  </a:lnTo>
                  <a:lnTo>
                    <a:pt x="9110" y="19181"/>
                  </a:lnTo>
                  <a:lnTo>
                    <a:pt x="9602" y="19192"/>
                  </a:lnTo>
                  <a:lnTo>
                    <a:pt x="10093" y="19181"/>
                  </a:lnTo>
                  <a:lnTo>
                    <a:pt x="10585" y="19146"/>
                  </a:lnTo>
                  <a:lnTo>
                    <a:pt x="11065" y="19078"/>
                  </a:lnTo>
                  <a:lnTo>
                    <a:pt x="11533" y="18998"/>
                  </a:lnTo>
                  <a:lnTo>
                    <a:pt x="12002" y="18895"/>
                  </a:lnTo>
                  <a:lnTo>
                    <a:pt x="12459" y="18758"/>
                  </a:lnTo>
                  <a:lnTo>
                    <a:pt x="12905" y="18609"/>
                  </a:lnTo>
                  <a:lnTo>
                    <a:pt x="13339" y="18438"/>
                  </a:lnTo>
                  <a:lnTo>
                    <a:pt x="13762" y="18243"/>
                  </a:lnTo>
                  <a:lnTo>
                    <a:pt x="14174" y="18037"/>
                  </a:lnTo>
                  <a:lnTo>
                    <a:pt x="14574" y="17809"/>
                  </a:lnTo>
                  <a:lnTo>
                    <a:pt x="14974" y="17557"/>
                  </a:lnTo>
                  <a:lnTo>
                    <a:pt x="15340" y="17283"/>
                  </a:lnTo>
                  <a:lnTo>
                    <a:pt x="15705" y="16997"/>
                  </a:lnTo>
                  <a:lnTo>
                    <a:pt x="16060" y="16700"/>
                  </a:lnTo>
                  <a:lnTo>
                    <a:pt x="16391" y="16380"/>
                  </a:lnTo>
                  <a:lnTo>
                    <a:pt x="16711" y="16049"/>
                  </a:lnTo>
                  <a:lnTo>
                    <a:pt x="17009" y="15706"/>
                  </a:lnTo>
                  <a:lnTo>
                    <a:pt x="17294" y="15340"/>
                  </a:lnTo>
                  <a:lnTo>
                    <a:pt x="17557" y="14963"/>
                  </a:lnTo>
                  <a:lnTo>
                    <a:pt x="17809" y="14574"/>
                  </a:lnTo>
                  <a:lnTo>
                    <a:pt x="18037" y="14174"/>
                  </a:lnTo>
                  <a:lnTo>
                    <a:pt x="18254" y="13751"/>
                  </a:lnTo>
                  <a:lnTo>
                    <a:pt x="18449" y="13328"/>
                  </a:lnTo>
                  <a:lnTo>
                    <a:pt x="18620" y="12894"/>
                  </a:lnTo>
                  <a:lnTo>
                    <a:pt x="18769" y="12448"/>
                  </a:lnTo>
                  <a:lnTo>
                    <a:pt x="18894" y="11991"/>
                  </a:lnTo>
                  <a:lnTo>
                    <a:pt x="19009" y="11534"/>
                  </a:lnTo>
                  <a:lnTo>
                    <a:pt x="19089" y="11054"/>
                  </a:lnTo>
                  <a:lnTo>
                    <a:pt x="19146" y="10574"/>
                  </a:lnTo>
                  <a:lnTo>
                    <a:pt x="19192" y="10093"/>
                  </a:lnTo>
                  <a:lnTo>
                    <a:pt x="19203" y="9591"/>
                  </a:lnTo>
                  <a:lnTo>
                    <a:pt x="32051" y="9591"/>
                  </a:lnTo>
                  <a:lnTo>
                    <a:pt x="32096" y="9853"/>
                  </a:lnTo>
                  <a:lnTo>
                    <a:pt x="32153" y="10093"/>
                  </a:lnTo>
                  <a:lnTo>
                    <a:pt x="32211" y="10345"/>
                  </a:lnTo>
                  <a:lnTo>
                    <a:pt x="32291" y="10585"/>
                  </a:lnTo>
                  <a:lnTo>
                    <a:pt x="32371" y="10814"/>
                  </a:lnTo>
                  <a:lnTo>
                    <a:pt x="32473" y="11042"/>
                  </a:lnTo>
                  <a:lnTo>
                    <a:pt x="32576" y="11271"/>
                  </a:lnTo>
                  <a:lnTo>
                    <a:pt x="32691" y="11488"/>
                  </a:lnTo>
                  <a:lnTo>
                    <a:pt x="32816" y="11705"/>
                  </a:lnTo>
                  <a:lnTo>
                    <a:pt x="32942" y="11911"/>
                  </a:lnTo>
                  <a:lnTo>
                    <a:pt x="33079" y="12117"/>
                  </a:lnTo>
                  <a:lnTo>
                    <a:pt x="33239" y="12311"/>
                  </a:lnTo>
                  <a:lnTo>
                    <a:pt x="33388" y="12494"/>
                  </a:lnTo>
                  <a:lnTo>
                    <a:pt x="33559" y="12677"/>
                  </a:lnTo>
                  <a:lnTo>
                    <a:pt x="33731" y="12848"/>
                  </a:lnTo>
                  <a:lnTo>
                    <a:pt x="33914" y="13008"/>
                  </a:lnTo>
                  <a:lnTo>
                    <a:pt x="34097" y="13168"/>
                  </a:lnTo>
                  <a:lnTo>
                    <a:pt x="34291" y="13317"/>
                  </a:lnTo>
                  <a:lnTo>
                    <a:pt x="34497" y="13454"/>
                  </a:lnTo>
                  <a:lnTo>
                    <a:pt x="34702" y="13591"/>
                  </a:lnTo>
                  <a:lnTo>
                    <a:pt x="34920" y="13717"/>
                  </a:lnTo>
                  <a:lnTo>
                    <a:pt x="35137" y="13831"/>
                  </a:lnTo>
                  <a:lnTo>
                    <a:pt x="35365" y="13934"/>
                  </a:lnTo>
                  <a:lnTo>
                    <a:pt x="35594" y="14025"/>
                  </a:lnTo>
                  <a:lnTo>
                    <a:pt x="35834" y="14105"/>
                  </a:lnTo>
                  <a:lnTo>
                    <a:pt x="36074" y="14186"/>
                  </a:lnTo>
                  <a:lnTo>
                    <a:pt x="36314" y="14243"/>
                  </a:lnTo>
                  <a:lnTo>
                    <a:pt x="36565" y="14300"/>
                  </a:lnTo>
                  <a:lnTo>
                    <a:pt x="36817" y="14346"/>
                  </a:lnTo>
                  <a:lnTo>
                    <a:pt x="37068" y="14368"/>
                  </a:lnTo>
                  <a:lnTo>
                    <a:pt x="37331" y="14391"/>
                  </a:lnTo>
                  <a:lnTo>
                    <a:pt x="37880" y="14391"/>
                  </a:lnTo>
                  <a:lnTo>
                    <a:pt x="38166" y="14368"/>
                  </a:lnTo>
                  <a:lnTo>
                    <a:pt x="38451" y="14334"/>
                  </a:lnTo>
                  <a:lnTo>
                    <a:pt x="38726" y="14277"/>
                  </a:lnTo>
                  <a:lnTo>
                    <a:pt x="39000" y="14220"/>
                  </a:lnTo>
                  <a:lnTo>
                    <a:pt x="39263" y="14140"/>
                  </a:lnTo>
                  <a:lnTo>
                    <a:pt x="39526" y="14060"/>
                  </a:lnTo>
                  <a:lnTo>
                    <a:pt x="39777" y="13957"/>
                  </a:lnTo>
                  <a:lnTo>
                    <a:pt x="40017" y="13843"/>
                  </a:lnTo>
                  <a:lnTo>
                    <a:pt x="40269" y="13717"/>
                  </a:lnTo>
                  <a:lnTo>
                    <a:pt x="40497" y="13580"/>
                  </a:lnTo>
                  <a:lnTo>
                    <a:pt x="40726" y="13443"/>
                  </a:lnTo>
                  <a:lnTo>
                    <a:pt x="40943" y="13283"/>
                  </a:lnTo>
                  <a:lnTo>
                    <a:pt x="41160" y="13111"/>
                  </a:lnTo>
                  <a:lnTo>
                    <a:pt x="41355" y="12940"/>
                  </a:lnTo>
                  <a:lnTo>
                    <a:pt x="41549" y="12757"/>
                  </a:lnTo>
                  <a:lnTo>
                    <a:pt x="41743" y="12562"/>
                  </a:lnTo>
                  <a:lnTo>
                    <a:pt x="41915" y="12357"/>
                  </a:lnTo>
                  <a:lnTo>
                    <a:pt x="42086" y="12151"/>
                  </a:lnTo>
                  <a:lnTo>
                    <a:pt x="42235" y="11922"/>
                  </a:lnTo>
                  <a:lnTo>
                    <a:pt x="42383" y="11694"/>
                  </a:lnTo>
                  <a:lnTo>
                    <a:pt x="42521" y="11465"/>
                  </a:lnTo>
                  <a:lnTo>
                    <a:pt x="42646" y="11225"/>
                  </a:lnTo>
                  <a:lnTo>
                    <a:pt x="42749" y="10974"/>
                  </a:lnTo>
                  <a:lnTo>
                    <a:pt x="42852" y="10722"/>
                  </a:lnTo>
                  <a:lnTo>
                    <a:pt x="42943" y="10459"/>
                  </a:lnTo>
                  <a:lnTo>
                    <a:pt x="43023" y="10196"/>
                  </a:lnTo>
                  <a:lnTo>
                    <a:pt x="43081" y="9922"/>
                  </a:lnTo>
                  <a:lnTo>
                    <a:pt x="43126" y="9648"/>
                  </a:lnTo>
                  <a:lnTo>
                    <a:pt x="43161" y="9373"/>
                  </a:lnTo>
                  <a:lnTo>
                    <a:pt x="43183" y="9088"/>
                  </a:lnTo>
                  <a:lnTo>
                    <a:pt x="43195" y="8790"/>
                  </a:lnTo>
                  <a:lnTo>
                    <a:pt x="43183" y="8505"/>
                  </a:lnTo>
                  <a:lnTo>
                    <a:pt x="43161" y="8219"/>
                  </a:lnTo>
                  <a:lnTo>
                    <a:pt x="43126" y="7945"/>
                  </a:lnTo>
                  <a:lnTo>
                    <a:pt x="43081" y="7670"/>
                  </a:lnTo>
                  <a:lnTo>
                    <a:pt x="43023" y="7396"/>
                  </a:lnTo>
                  <a:lnTo>
                    <a:pt x="42943" y="7133"/>
                  </a:lnTo>
                  <a:lnTo>
                    <a:pt x="42852" y="6870"/>
                  </a:lnTo>
                  <a:lnTo>
                    <a:pt x="42749" y="6619"/>
                  </a:lnTo>
                  <a:lnTo>
                    <a:pt x="42646" y="6367"/>
                  </a:lnTo>
                  <a:lnTo>
                    <a:pt x="42521" y="6127"/>
                  </a:lnTo>
                  <a:lnTo>
                    <a:pt x="42383" y="5887"/>
                  </a:lnTo>
                  <a:lnTo>
                    <a:pt x="42235" y="5670"/>
                  </a:lnTo>
                  <a:lnTo>
                    <a:pt x="42086" y="5441"/>
                  </a:lnTo>
                  <a:lnTo>
                    <a:pt x="41915" y="5236"/>
                  </a:lnTo>
                  <a:lnTo>
                    <a:pt x="41743" y="5030"/>
                  </a:lnTo>
                  <a:lnTo>
                    <a:pt x="41549" y="4836"/>
                  </a:lnTo>
                  <a:lnTo>
                    <a:pt x="41355" y="4653"/>
                  </a:lnTo>
                  <a:lnTo>
                    <a:pt x="41160" y="4481"/>
                  </a:lnTo>
                  <a:lnTo>
                    <a:pt x="40943" y="4310"/>
                  </a:lnTo>
                  <a:lnTo>
                    <a:pt x="40726" y="4150"/>
                  </a:lnTo>
                  <a:lnTo>
                    <a:pt x="40497" y="4013"/>
                  </a:lnTo>
                  <a:lnTo>
                    <a:pt x="40269" y="3875"/>
                  </a:lnTo>
                  <a:lnTo>
                    <a:pt x="40017" y="3750"/>
                  </a:lnTo>
                  <a:lnTo>
                    <a:pt x="39777" y="3635"/>
                  </a:lnTo>
                  <a:lnTo>
                    <a:pt x="39526" y="3533"/>
                  </a:lnTo>
                  <a:lnTo>
                    <a:pt x="39263" y="3453"/>
                  </a:lnTo>
                  <a:lnTo>
                    <a:pt x="39000" y="3373"/>
                  </a:lnTo>
                  <a:lnTo>
                    <a:pt x="38726" y="3315"/>
                  </a:lnTo>
                  <a:lnTo>
                    <a:pt x="38451" y="3258"/>
                  </a:lnTo>
                  <a:lnTo>
                    <a:pt x="38166" y="3224"/>
                  </a:lnTo>
                  <a:lnTo>
                    <a:pt x="37880" y="3201"/>
                  </a:lnTo>
                  <a:lnTo>
                    <a:pt x="37331" y="3201"/>
                  </a:lnTo>
                  <a:lnTo>
                    <a:pt x="37068" y="3224"/>
                  </a:lnTo>
                  <a:lnTo>
                    <a:pt x="36817" y="3247"/>
                  </a:lnTo>
                  <a:lnTo>
                    <a:pt x="36565" y="3293"/>
                  </a:lnTo>
                  <a:lnTo>
                    <a:pt x="36314" y="3350"/>
                  </a:lnTo>
                  <a:lnTo>
                    <a:pt x="36074" y="3407"/>
                  </a:lnTo>
                  <a:lnTo>
                    <a:pt x="35834" y="3487"/>
                  </a:lnTo>
                  <a:lnTo>
                    <a:pt x="35594" y="3567"/>
                  </a:lnTo>
                  <a:lnTo>
                    <a:pt x="35365" y="3658"/>
                  </a:lnTo>
                  <a:lnTo>
                    <a:pt x="35137" y="3761"/>
                  </a:lnTo>
                  <a:lnTo>
                    <a:pt x="34920" y="3875"/>
                  </a:lnTo>
                  <a:lnTo>
                    <a:pt x="34702" y="4001"/>
                  </a:lnTo>
                  <a:lnTo>
                    <a:pt x="34497" y="4127"/>
                  </a:lnTo>
                  <a:lnTo>
                    <a:pt x="34291" y="4276"/>
                  </a:lnTo>
                  <a:lnTo>
                    <a:pt x="34097" y="4424"/>
                  </a:lnTo>
                  <a:lnTo>
                    <a:pt x="33914" y="4584"/>
                  </a:lnTo>
                  <a:lnTo>
                    <a:pt x="33731" y="4744"/>
                  </a:lnTo>
                  <a:lnTo>
                    <a:pt x="33559" y="4916"/>
                  </a:lnTo>
                  <a:lnTo>
                    <a:pt x="33388" y="5098"/>
                  </a:lnTo>
                  <a:lnTo>
                    <a:pt x="33239" y="5281"/>
                  </a:lnTo>
                  <a:lnTo>
                    <a:pt x="33079" y="5476"/>
                  </a:lnTo>
                  <a:lnTo>
                    <a:pt x="32942" y="5681"/>
                  </a:lnTo>
                  <a:lnTo>
                    <a:pt x="32816" y="5887"/>
                  </a:lnTo>
                  <a:lnTo>
                    <a:pt x="32691" y="6104"/>
                  </a:lnTo>
                  <a:lnTo>
                    <a:pt x="32576" y="6322"/>
                  </a:lnTo>
                  <a:lnTo>
                    <a:pt x="32473" y="6550"/>
                  </a:lnTo>
                  <a:lnTo>
                    <a:pt x="32371" y="6779"/>
                  </a:lnTo>
                  <a:lnTo>
                    <a:pt x="32291" y="7007"/>
                  </a:lnTo>
                  <a:lnTo>
                    <a:pt x="32211" y="7247"/>
                  </a:lnTo>
                  <a:lnTo>
                    <a:pt x="32153" y="7499"/>
                  </a:lnTo>
                  <a:lnTo>
                    <a:pt x="32096" y="7739"/>
                  </a:lnTo>
                  <a:lnTo>
                    <a:pt x="32051" y="7990"/>
                  </a:lnTo>
                  <a:lnTo>
                    <a:pt x="19066" y="7990"/>
                  </a:lnTo>
                  <a:lnTo>
                    <a:pt x="18986" y="7579"/>
                  </a:lnTo>
                  <a:lnTo>
                    <a:pt x="18883" y="7156"/>
                  </a:lnTo>
                  <a:lnTo>
                    <a:pt x="18769" y="6744"/>
                  </a:lnTo>
                  <a:lnTo>
                    <a:pt x="18632" y="6344"/>
                  </a:lnTo>
                  <a:lnTo>
                    <a:pt x="18483" y="5956"/>
                  </a:lnTo>
                  <a:lnTo>
                    <a:pt x="18323" y="5567"/>
                  </a:lnTo>
                  <a:lnTo>
                    <a:pt x="18140" y="5201"/>
                  </a:lnTo>
                  <a:lnTo>
                    <a:pt x="17934" y="4836"/>
                  </a:lnTo>
                  <a:lnTo>
                    <a:pt x="17717" y="4470"/>
                  </a:lnTo>
                  <a:lnTo>
                    <a:pt x="17489" y="4127"/>
                  </a:lnTo>
                  <a:lnTo>
                    <a:pt x="17249" y="3795"/>
                  </a:lnTo>
                  <a:lnTo>
                    <a:pt x="16997" y="3475"/>
                  </a:lnTo>
                  <a:lnTo>
                    <a:pt x="16723" y="3155"/>
                  </a:lnTo>
                  <a:lnTo>
                    <a:pt x="16437" y="2858"/>
                  </a:lnTo>
                  <a:lnTo>
                    <a:pt x="16140" y="2572"/>
                  </a:lnTo>
                  <a:lnTo>
                    <a:pt x="15831" y="2298"/>
                  </a:lnTo>
                  <a:lnTo>
                    <a:pt x="15511" y="2035"/>
                  </a:lnTo>
                  <a:lnTo>
                    <a:pt x="15180" y="1784"/>
                  </a:lnTo>
                  <a:lnTo>
                    <a:pt x="14837" y="1555"/>
                  </a:lnTo>
                  <a:lnTo>
                    <a:pt x="14482" y="1327"/>
                  </a:lnTo>
                  <a:lnTo>
                    <a:pt x="14128" y="1132"/>
                  </a:lnTo>
                  <a:lnTo>
                    <a:pt x="13751" y="938"/>
                  </a:lnTo>
                  <a:lnTo>
                    <a:pt x="13374" y="766"/>
                  </a:lnTo>
                  <a:lnTo>
                    <a:pt x="12985" y="606"/>
                  </a:lnTo>
                  <a:lnTo>
                    <a:pt x="12585" y="469"/>
                  </a:lnTo>
                  <a:lnTo>
                    <a:pt x="12174" y="344"/>
                  </a:lnTo>
                  <a:lnTo>
                    <a:pt x="11762" y="241"/>
                  </a:lnTo>
                  <a:lnTo>
                    <a:pt x="11339" y="161"/>
                  </a:lnTo>
                  <a:lnTo>
                    <a:pt x="10916" y="92"/>
                  </a:lnTo>
                  <a:lnTo>
                    <a:pt x="10482" y="35"/>
                  </a:lnTo>
                  <a:lnTo>
                    <a:pt x="10048" y="12"/>
                  </a:lnTo>
                  <a:lnTo>
                    <a:pt x="9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35"/>
          <p:cNvGrpSpPr/>
          <p:nvPr/>
        </p:nvGrpSpPr>
        <p:grpSpPr>
          <a:xfrm>
            <a:off x="5600665" y="3278481"/>
            <a:ext cx="3086148" cy="1224989"/>
            <a:chOff x="5600665" y="3278481"/>
            <a:chExt cx="3086148" cy="1224989"/>
          </a:xfrm>
        </p:grpSpPr>
        <p:sp>
          <p:nvSpPr>
            <p:cNvPr id="1270" name="Google Shape;1270;p35"/>
            <p:cNvSpPr/>
            <p:nvPr/>
          </p:nvSpPr>
          <p:spPr>
            <a:xfrm flipH="1" rot="-5400000">
              <a:off x="8074222" y="3773046"/>
              <a:ext cx="1083767" cy="141413"/>
            </a:xfrm>
            <a:custGeom>
              <a:rect b="b" l="l" r="r" t="t"/>
              <a:pathLst>
                <a:path extrusionOk="0" h="9602" w="73588">
                  <a:moveTo>
                    <a:pt x="4561" y="1"/>
                  </a:moveTo>
                  <a:lnTo>
                    <a:pt x="4310" y="23"/>
                  </a:lnTo>
                  <a:lnTo>
                    <a:pt x="4070" y="58"/>
                  </a:lnTo>
                  <a:lnTo>
                    <a:pt x="3841" y="92"/>
                  </a:lnTo>
                  <a:lnTo>
                    <a:pt x="3601" y="149"/>
                  </a:lnTo>
                  <a:lnTo>
                    <a:pt x="3373" y="218"/>
                  </a:lnTo>
                  <a:lnTo>
                    <a:pt x="3156" y="286"/>
                  </a:lnTo>
                  <a:lnTo>
                    <a:pt x="2938" y="378"/>
                  </a:lnTo>
                  <a:lnTo>
                    <a:pt x="2721" y="469"/>
                  </a:lnTo>
                  <a:lnTo>
                    <a:pt x="2515" y="584"/>
                  </a:lnTo>
                  <a:lnTo>
                    <a:pt x="2321" y="698"/>
                  </a:lnTo>
                  <a:lnTo>
                    <a:pt x="2127" y="824"/>
                  </a:lnTo>
                  <a:lnTo>
                    <a:pt x="1932" y="949"/>
                  </a:lnTo>
                  <a:lnTo>
                    <a:pt x="1750" y="1098"/>
                  </a:lnTo>
                  <a:lnTo>
                    <a:pt x="1578" y="1247"/>
                  </a:lnTo>
                  <a:lnTo>
                    <a:pt x="1407" y="1407"/>
                  </a:lnTo>
                  <a:lnTo>
                    <a:pt x="1258" y="1567"/>
                  </a:lnTo>
                  <a:lnTo>
                    <a:pt x="1098" y="1749"/>
                  </a:lnTo>
                  <a:lnTo>
                    <a:pt x="961" y="1932"/>
                  </a:lnTo>
                  <a:lnTo>
                    <a:pt x="824" y="2115"/>
                  </a:lnTo>
                  <a:lnTo>
                    <a:pt x="698" y="2310"/>
                  </a:lnTo>
                  <a:lnTo>
                    <a:pt x="584" y="2515"/>
                  </a:lnTo>
                  <a:lnTo>
                    <a:pt x="481" y="2721"/>
                  </a:lnTo>
                  <a:lnTo>
                    <a:pt x="378" y="2927"/>
                  </a:lnTo>
                  <a:lnTo>
                    <a:pt x="298" y="3144"/>
                  </a:lnTo>
                  <a:lnTo>
                    <a:pt x="218" y="3373"/>
                  </a:lnTo>
                  <a:lnTo>
                    <a:pt x="161" y="3601"/>
                  </a:lnTo>
                  <a:lnTo>
                    <a:pt x="104" y="3830"/>
                  </a:lnTo>
                  <a:lnTo>
                    <a:pt x="58" y="4070"/>
                  </a:lnTo>
                  <a:lnTo>
                    <a:pt x="35" y="4310"/>
                  </a:lnTo>
                  <a:lnTo>
                    <a:pt x="12" y="4550"/>
                  </a:lnTo>
                  <a:lnTo>
                    <a:pt x="1" y="4801"/>
                  </a:lnTo>
                  <a:lnTo>
                    <a:pt x="12" y="5041"/>
                  </a:lnTo>
                  <a:lnTo>
                    <a:pt x="35" y="5293"/>
                  </a:lnTo>
                  <a:lnTo>
                    <a:pt x="58" y="5533"/>
                  </a:lnTo>
                  <a:lnTo>
                    <a:pt x="104" y="5761"/>
                  </a:lnTo>
                  <a:lnTo>
                    <a:pt x="161" y="6001"/>
                  </a:lnTo>
                  <a:lnTo>
                    <a:pt x="218" y="6230"/>
                  </a:lnTo>
                  <a:lnTo>
                    <a:pt x="298" y="6447"/>
                  </a:lnTo>
                  <a:lnTo>
                    <a:pt x="378" y="6664"/>
                  </a:lnTo>
                  <a:lnTo>
                    <a:pt x="481" y="6882"/>
                  </a:lnTo>
                  <a:lnTo>
                    <a:pt x="584" y="7087"/>
                  </a:lnTo>
                  <a:lnTo>
                    <a:pt x="698" y="7282"/>
                  </a:lnTo>
                  <a:lnTo>
                    <a:pt x="824" y="7476"/>
                  </a:lnTo>
                  <a:lnTo>
                    <a:pt x="961" y="7670"/>
                  </a:lnTo>
                  <a:lnTo>
                    <a:pt x="1098" y="7853"/>
                  </a:lnTo>
                  <a:lnTo>
                    <a:pt x="1258" y="8025"/>
                  </a:lnTo>
                  <a:lnTo>
                    <a:pt x="1407" y="8196"/>
                  </a:lnTo>
                  <a:lnTo>
                    <a:pt x="1578" y="8356"/>
                  </a:lnTo>
                  <a:lnTo>
                    <a:pt x="1750" y="8505"/>
                  </a:lnTo>
                  <a:lnTo>
                    <a:pt x="1932" y="8642"/>
                  </a:lnTo>
                  <a:lnTo>
                    <a:pt x="2127" y="8779"/>
                  </a:lnTo>
                  <a:lnTo>
                    <a:pt x="2321" y="8905"/>
                  </a:lnTo>
                  <a:lnTo>
                    <a:pt x="2515" y="9019"/>
                  </a:lnTo>
                  <a:lnTo>
                    <a:pt x="2721" y="9122"/>
                  </a:lnTo>
                  <a:lnTo>
                    <a:pt x="2938" y="9225"/>
                  </a:lnTo>
                  <a:lnTo>
                    <a:pt x="3156" y="9305"/>
                  </a:lnTo>
                  <a:lnTo>
                    <a:pt x="3373" y="9385"/>
                  </a:lnTo>
                  <a:lnTo>
                    <a:pt x="3601" y="9442"/>
                  </a:lnTo>
                  <a:lnTo>
                    <a:pt x="3841" y="9499"/>
                  </a:lnTo>
                  <a:lnTo>
                    <a:pt x="4070" y="9545"/>
                  </a:lnTo>
                  <a:lnTo>
                    <a:pt x="4310" y="9568"/>
                  </a:lnTo>
                  <a:lnTo>
                    <a:pt x="4561" y="9591"/>
                  </a:lnTo>
                  <a:lnTo>
                    <a:pt x="4801" y="9602"/>
                  </a:lnTo>
                  <a:lnTo>
                    <a:pt x="5053" y="9591"/>
                  </a:lnTo>
                  <a:lnTo>
                    <a:pt x="5293" y="9568"/>
                  </a:lnTo>
                  <a:lnTo>
                    <a:pt x="5533" y="9545"/>
                  </a:lnTo>
                  <a:lnTo>
                    <a:pt x="5773" y="9499"/>
                  </a:lnTo>
                  <a:lnTo>
                    <a:pt x="6002" y="9442"/>
                  </a:lnTo>
                  <a:lnTo>
                    <a:pt x="6230" y="9385"/>
                  </a:lnTo>
                  <a:lnTo>
                    <a:pt x="6459" y="9305"/>
                  </a:lnTo>
                  <a:lnTo>
                    <a:pt x="6676" y="9225"/>
                  </a:lnTo>
                  <a:lnTo>
                    <a:pt x="6882" y="9122"/>
                  </a:lnTo>
                  <a:lnTo>
                    <a:pt x="7087" y="9019"/>
                  </a:lnTo>
                  <a:lnTo>
                    <a:pt x="7293" y="8905"/>
                  </a:lnTo>
                  <a:lnTo>
                    <a:pt x="7488" y="8779"/>
                  </a:lnTo>
                  <a:lnTo>
                    <a:pt x="7682" y="8642"/>
                  </a:lnTo>
                  <a:lnTo>
                    <a:pt x="7853" y="8505"/>
                  </a:lnTo>
                  <a:lnTo>
                    <a:pt x="8036" y="8356"/>
                  </a:lnTo>
                  <a:lnTo>
                    <a:pt x="8196" y="8196"/>
                  </a:lnTo>
                  <a:lnTo>
                    <a:pt x="8356" y="8025"/>
                  </a:lnTo>
                  <a:lnTo>
                    <a:pt x="8505" y="7853"/>
                  </a:lnTo>
                  <a:lnTo>
                    <a:pt x="8653" y="7670"/>
                  </a:lnTo>
                  <a:lnTo>
                    <a:pt x="8779" y="7476"/>
                  </a:lnTo>
                  <a:lnTo>
                    <a:pt x="8905" y="7282"/>
                  </a:lnTo>
                  <a:lnTo>
                    <a:pt x="9019" y="7087"/>
                  </a:lnTo>
                  <a:lnTo>
                    <a:pt x="9133" y="6882"/>
                  </a:lnTo>
                  <a:lnTo>
                    <a:pt x="9225" y="6664"/>
                  </a:lnTo>
                  <a:lnTo>
                    <a:pt x="9316" y="6447"/>
                  </a:lnTo>
                  <a:lnTo>
                    <a:pt x="9385" y="6230"/>
                  </a:lnTo>
                  <a:lnTo>
                    <a:pt x="9454" y="6001"/>
                  </a:lnTo>
                  <a:lnTo>
                    <a:pt x="9511" y="5761"/>
                  </a:lnTo>
                  <a:lnTo>
                    <a:pt x="9545" y="5533"/>
                  </a:lnTo>
                  <a:lnTo>
                    <a:pt x="9579" y="5293"/>
                  </a:lnTo>
                  <a:lnTo>
                    <a:pt x="9602" y="5041"/>
                  </a:lnTo>
                  <a:lnTo>
                    <a:pt x="9602" y="4801"/>
                  </a:lnTo>
                  <a:lnTo>
                    <a:pt x="63987" y="4801"/>
                  </a:lnTo>
                  <a:lnTo>
                    <a:pt x="63998" y="5041"/>
                  </a:lnTo>
                  <a:lnTo>
                    <a:pt x="64009" y="5293"/>
                  </a:lnTo>
                  <a:lnTo>
                    <a:pt x="64044" y="5533"/>
                  </a:lnTo>
                  <a:lnTo>
                    <a:pt x="64089" y="5761"/>
                  </a:lnTo>
                  <a:lnTo>
                    <a:pt x="64135" y="6001"/>
                  </a:lnTo>
                  <a:lnTo>
                    <a:pt x="64204" y="6230"/>
                  </a:lnTo>
                  <a:lnTo>
                    <a:pt x="64284" y="6447"/>
                  </a:lnTo>
                  <a:lnTo>
                    <a:pt x="64364" y="6664"/>
                  </a:lnTo>
                  <a:lnTo>
                    <a:pt x="64467" y="6882"/>
                  </a:lnTo>
                  <a:lnTo>
                    <a:pt x="64570" y="7087"/>
                  </a:lnTo>
                  <a:lnTo>
                    <a:pt x="64684" y="7282"/>
                  </a:lnTo>
                  <a:lnTo>
                    <a:pt x="64810" y="7476"/>
                  </a:lnTo>
                  <a:lnTo>
                    <a:pt x="64947" y="7670"/>
                  </a:lnTo>
                  <a:lnTo>
                    <a:pt x="65084" y="7853"/>
                  </a:lnTo>
                  <a:lnTo>
                    <a:pt x="65233" y="8025"/>
                  </a:lnTo>
                  <a:lnTo>
                    <a:pt x="65393" y="8196"/>
                  </a:lnTo>
                  <a:lnTo>
                    <a:pt x="65564" y="8356"/>
                  </a:lnTo>
                  <a:lnTo>
                    <a:pt x="65735" y="8505"/>
                  </a:lnTo>
                  <a:lnTo>
                    <a:pt x="65918" y="8642"/>
                  </a:lnTo>
                  <a:lnTo>
                    <a:pt x="66101" y="8779"/>
                  </a:lnTo>
                  <a:lnTo>
                    <a:pt x="66296" y="8905"/>
                  </a:lnTo>
                  <a:lnTo>
                    <a:pt x="66501" y="9019"/>
                  </a:lnTo>
                  <a:lnTo>
                    <a:pt x="66707" y="9122"/>
                  </a:lnTo>
                  <a:lnTo>
                    <a:pt x="66924" y="9225"/>
                  </a:lnTo>
                  <a:lnTo>
                    <a:pt x="67141" y="9305"/>
                  </a:lnTo>
                  <a:lnTo>
                    <a:pt x="67359" y="9385"/>
                  </a:lnTo>
                  <a:lnTo>
                    <a:pt x="67587" y="9442"/>
                  </a:lnTo>
                  <a:lnTo>
                    <a:pt x="67816" y="9499"/>
                  </a:lnTo>
                  <a:lnTo>
                    <a:pt x="68056" y="9545"/>
                  </a:lnTo>
                  <a:lnTo>
                    <a:pt x="68296" y="9568"/>
                  </a:lnTo>
                  <a:lnTo>
                    <a:pt x="68536" y="9591"/>
                  </a:lnTo>
                  <a:lnTo>
                    <a:pt x="68787" y="9602"/>
                  </a:lnTo>
                  <a:lnTo>
                    <a:pt x="69039" y="9591"/>
                  </a:lnTo>
                  <a:lnTo>
                    <a:pt x="69279" y="9568"/>
                  </a:lnTo>
                  <a:lnTo>
                    <a:pt x="69519" y="9545"/>
                  </a:lnTo>
                  <a:lnTo>
                    <a:pt x="69759" y="9499"/>
                  </a:lnTo>
                  <a:lnTo>
                    <a:pt x="69987" y="9442"/>
                  </a:lnTo>
                  <a:lnTo>
                    <a:pt x="70216" y="9385"/>
                  </a:lnTo>
                  <a:lnTo>
                    <a:pt x="70433" y="9305"/>
                  </a:lnTo>
                  <a:lnTo>
                    <a:pt x="70662" y="9225"/>
                  </a:lnTo>
                  <a:lnTo>
                    <a:pt x="70868" y="9122"/>
                  </a:lnTo>
                  <a:lnTo>
                    <a:pt x="71073" y="9019"/>
                  </a:lnTo>
                  <a:lnTo>
                    <a:pt x="71279" y="8905"/>
                  </a:lnTo>
                  <a:lnTo>
                    <a:pt x="71473" y="8779"/>
                  </a:lnTo>
                  <a:lnTo>
                    <a:pt x="71656" y="8642"/>
                  </a:lnTo>
                  <a:lnTo>
                    <a:pt x="71839" y="8505"/>
                  </a:lnTo>
                  <a:lnTo>
                    <a:pt x="72011" y="8356"/>
                  </a:lnTo>
                  <a:lnTo>
                    <a:pt x="72182" y="8196"/>
                  </a:lnTo>
                  <a:lnTo>
                    <a:pt x="72342" y="8025"/>
                  </a:lnTo>
                  <a:lnTo>
                    <a:pt x="72491" y="7853"/>
                  </a:lnTo>
                  <a:lnTo>
                    <a:pt x="72639" y="7670"/>
                  </a:lnTo>
                  <a:lnTo>
                    <a:pt x="72765" y="7476"/>
                  </a:lnTo>
                  <a:lnTo>
                    <a:pt x="72891" y="7282"/>
                  </a:lnTo>
                  <a:lnTo>
                    <a:pt x="73005" y="7087"/>
                  </a:lnTo>
                  <a:lnTo>
                    <a:pt x="73119" y="6882"/>
                  </a:lnTo>
                  <a:lnTo>
                    <a:pt x="73211" y="6664"/>
                  </a:lnTo>
                  <a:lnTo>
                    <a:pt x="73291" y="6447"/>
                  </a:lnTo>
                  <a:lnTo>
                    <a:pt x="73371" y="6230"/>
                  </a:lnTo>
                  <a:lnTo>
                    <a:pt x="73439" y="6001"/>
                  </a:lnTo>
                  <a:lnTo>
                    <a:pt x="73485" y="5761"/>
                  </a:lnTo>
                  <a:lnTo>
                    <a:pt x="73531" y="5533"/>
                  </a:lnTo>
                  <a:lnTo>
                    <a:pt x="73565" y="5293"/>
                  </a:lnTo>
                  <a:lnTo>
                    <a:pt x="73576" y="5041"/>
                  </a:lnTo>
                  <a:lnTo>
                    <a:pt x="73588" y="4801"/>
                  </a:lnTo>
                  <a:lnTo>
                    <a:pt x="73576" y="4550"/>
                  </a:lnTo>
                  <a:lnTo>
                    <a:pt x="73565" y="4310"/>
                  </a:lnTo>
                  <a:lnTo>
                    <a:pt x="73531" y="4070"/>
                  </a:lnTo>
                  <a:lnTo>
                    <a:pt x="73485" y="3830"/>
                  </a:lnTo>
                  <a:lnTo>
                    <a:pt x="73439" y="3601"/>
                  </a:lnTo>
                  <a:lnTo>
                    <a:pt x="73371" y="3373"/>
                  </a:lnTo>
                  <a:lnTo>
                    <a:pt x="73291" y="3144"/>
                  </a:lnTo>
                  <a:lnTo>
                    <a:pt x="73211" y="2927"/>
                  </a:lnTo>
                  <a:lnTo>
                    <a:pt x="73119" y="2721"/>
                  </a:lnTo>
                  <a:lnTo>
                    <a:pt x="73005" y="2515"/>
                  </a:lnTo>
                  <a:lnTo>
                    <a:pt x="72891" y="2310"/>
                  </a:lnTo>
                  <a:lnTo>
                    <a:pt x="72765" y="2115"/>
                  </a:lnTo>
                  <a:lnTo>
                    <a:pt x="72639" y="1932"/>
                  </a:lnTo>
                  <a:lnTo>
                    <a:pt x="72491" y="1749"/>
                  </a:lnTo>
                  <a:lnTo>
                    <a:pt x="72342" y="1567"/>
                  </a:lnTo>
                  <a:lnTo>
                    <a:pt x="72182" y="1407"/>
                  </a:lnTo>
                  <a:lnTo>
                    <a:pt x="72011" y="1247"/>
                  </a:lnTo>
                  <a:lnTo>
                    <a:pt x="71839" y="1098"/>
                  </a:lnTo>
                  <a:lnTo>
                    <a:pt x="71656" y="949"/>
                  </a:lnTo>
                  <a:lnTo>
                    <a:pt x="71473" y="824"/>
                  </a:lnTo>
                  <a:lnTo>
                    <a:pt x="71279" y="698"/>
                  </a:lnTo>
                  <a:lnTo>
                    <a:pt x="71073" y="584"/>
                  </a:lnTo>
                  <a:lnTo>
                    <a:pt x="70868" y="469"/>
                  </a:lnTo>
                  <a:lnTo>
                    <a:pt x="70662" y="378"/>
                  </a:lnTo>
                  <a:lnTo>
                    <a:pt x="70433" y="286"/>
                  </a:lnTo>
                  <a:lnTo>
                    <a:pt x="70216" y="218"/>
                  </a:lnTo>
                  <a:lnTo>
                    <a:pt x="69987" y="149"/>
                  </a:lnTo>
                  <a:lnTo>
                    <a:pt x="69759" y="92"/>
                  </a:lnTo>
                  <a:lnTo>
                    <a:pt x="69519" y="58"/>
                  </a:lnTo>
                  <a:lnTo>
                    <a:pt x="69279" y="23"/>
                  </a:lnTo>
                  <a:lnTo>
                    <a:pt x="69039" y="1"/>
                  </a:lnTo>
                  <a:lnTo>
                    <a:pt x="68593" y="1"/>
                  </a:lnTo>
                  <a:lnTo>
                    <a:pt x="68399" y="12"/>
                  </a:lnTo>
                  <a:lnTo>
                    <a:pt x="68204" y="35"/>
                  </a:lnTo>
                  <a:lnTo>
                    <a:pt x="68021" y="58"/>
                  </a:lnTo>
                  <a:lnTo>
                    <a:pt x="67839" y="92"/>
                  </a:lnTo>
                  <a:lnTo>
                    <a:pt x="67656" y="138"/>
                  </a:lnTo>
                  <a:lnTo>
                    <a:pt x="67473" y="184"/>
                  </a:lnTo>
                  <a:lnTo>
                    <a:pt x="67290" y="241"/>
                  </a:lnTo>
                  <a:lnTo>
                    <a:pt x="67118" y="298"/>
                  </a:lnTo>
                  <a:lnTo>
                    <a:pt x="66947" y="366"/>
                  </a:lnTo>
                  <a:lnTo>
                    <a:pt x="66776" y="435"/>
                  </a:lnTo>
                  <a:lnTo>
                    <a:pt x="66616" y="515"/>
                  </a:lnTo>
                  <a:lnTo>
                    <a:pt x="66456" y="606"/>
                  </a:lnTo>
                  <a:lnTo>
                    <a:pt x="66296" y="698"/>
                  </a:lnTo>
                  <a:lnTo>
                    <a:pt x="66135" y="801"/>
                  </a:lnTo>
                  <a:lnTo>
                    <a:pt x="65987" y="904"/>
                  </a:lnTo>
                  <a:lnTo>
                    <a:pt x="65838" y="1006"/>
                  </a:lnTo>
                  <a:lnTo>
                    <a:pt x="65701" y="1121"/>
                  </a:lnTo>
                  <a:lnTo>
                    <a:pt x="65438" y="1372"/>
                  </a:lnTo>
                  <a:lnTo>
                    <a:pt x="65187" y="1635"/>
                  </a:lnTo>
                  <a:lnTo>
                    <a:pt x="64958" y="1909"/>
                  </a:lnTo>
                  <a:lnTo>
                    <a:pt x="64844" y="2058"/>
                  </a:lnTo>
                  <a:lnTo>
                    <a:pt x="64741" y="2207"/>
                  </a:lnTo>
                  <a:lnTo>
                    <a:pt x="64650" y="2367"/>
                  </a:lnTo>
                  <a:lnTo>
                    <a:pt x="64558" y="2527"/>
                  </a:lnTo>
                  <a:lnTo>
                    <a:pt x="64478" y="2687"/>
                  </a:lnTo>
                  <a:lnTo>
                    <a:pt x="64398" y="2858"/>
                  </a:lnTo>
                  <a:lnTo>
                    <a:pt x="64330" y="3030"/>
                  </a:lnTo>
                  <a:lnTo>
                    <a:pt x="64261" y="3201"/>
                  </a:lnTo>
                  <a:lnTo>
                    <a:pt x="9328" y="3201"/>
                  </a:lnTo>
                  <a:lnTo>
                    <a:pt x="9271" y="3030"/>
                  </a:lnTo>
                  <a:lnTo>
                    <a:pt x="9191" y="2858"/>
                  </a:lnTo>
                  <a:lnTo>
                    <a:pt x="9111" y="2687"/>
                  </a:lnTo>
                  <a:lnTo>
                    <a:pt x="9031" y="2527"/>
                  </a:lnTo>
                  <a:lnTo>
                    <a:pt x="8939" y="2367"/>
                  </a:lnTo>
                  <a:lnTo>
                    <a:pt x="8848" y="2207"/>
                  </a:lnTo>
                  <a:lnTo>
                    <a:pt x="8745" y="2058"/>
                  </a:lnTo>
                  <a:lnTo>
                    <a:pt x="8642" y="1909"/>
                  </a:lnTo>
                  <a:lnTo>
                    <a:pt x="8413" y="1635"/>
                  </a:lnTo>
                  <a:lnTo>
                    <a:pt x="8162" y="1372"/>
                  </a:lnTo>
                  <a:lnTo>
                    <a:pt x="7888" y="1121"/>
                  </a:lnTo>
                  <a:lnTo>
                    <a:pt x="7750" y="1006"/>
                  </a:lnTo>
                  <a:lnTo>
                    <a:pt x="7602" y="904"/>
                  </a:lnTo>
                  <a:lnTo>
                    <a:pt x="7453" y="801"/>
                  </a:lnTo>
                  <a:lnTo>
                    <a:pt x="7305" y="698"/>
                  </a:lnTo>
                  <a:lnTo>
                    <a:pt x="7145" y="606"/>
                  </a:lnTo>
                  <a:lnTo>
                    <a:pt x="6985" y="515"/>
                  </a:lnTo>
                  <a:lnTo>
                    <a:pt x="6813" y="435"/>
                  </a:lnTo>
                  <a:lnTo>
                    <a:pt x="6653" y="366"/>
                  </a:lnTo>
                  <a:lnTo>
                    <a:pt x="6470" y="298"/>
                  </a:lnTo>
                  <a:lnTo>
                    <a:pt x="6299" y="241"/>
                  </a:lnTo>
                  <a:lnTo>
                    <a:pt x="6127" y="184"/>
                  </a:lnTo>
                  <a:lnTo>
                    <a:pt x="5944" y="138"/>
                  </a:lnTo>
                  <a:lnTo>
                    <a:pt x="5762" y="92"/>
                  </a:lnTo>
                  <a:lnTo>
                    <a:pt x="5567" y="58"/>
                  </a:lnTo>
                  <a:lnTo>
                    <a:pt x="5384" y="35"/>
                  </a:lnTo>
                  <a:lnTo>
                    <a:pt x="5190" y="12"/>
                  </a:lnTo>
                  <a:lnTo>
                    <a:pt x="499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flipH="1" rot="-5400000">
              <a:off x="5459259" y="3938016"/>
              <a:ext cx="942354" cy="188556"/>
            </a:xfrm>
            <a:custGeom>
              <a:rect b="b" l="l" r="r" t="t"/>
              <a:pathLst>
                <a:path extrusionOk="0" h="12803" w="63986">
                  <a:moveTo>
                    <a:pt x="57585" y="1"/>
                  </a:moveTo>
                  <a:lnTo>
                    <a:pt x="57254" y="12"/>
                  </a:lnTo>
                  <a:lnTo>
                    <a:pt x="56934" y="35"/>
                  </a:lnTo>
                  <a:lnTo>
                    <a:pt x="56614" y="81"/>
                  </a:lnTo>
                  <a:lnTo>
                    <a:pt x="56294" y="138"/>
                  </a:lnTo>
                  <a:lnTo>
                    <a:pt x="55985" y="207"/>
                  </a:lnTo>
                  <a:lnTo>
                    <a:pt x="55676" y="287"/>
                  </a:lnTo>
                  <a:lnTo>
                    <a:pt x="55379" y="389"/>
                  </a:lnTo>
                  <a:lnTo>
                    <a:pt x="55093" y="504"/>
                  </a:lnTo>
                  <a:lnTo>
                    <a:pt x="54808" y="630"/>
                  </a:lnTo>
                  <a:lnTo>
                    <a:pt x="54533" y="778"/>
                  </a:lnTo>
                  <a:lnTo>
                    <a:pt x="54270" y="927"/>
                  </a:lnTo>
                  <a:lnTo>
                    <a:pt x="54008" y="1098"/>
                  </a:lnTo>
                  <a:lnTo>
                    <a:pt x="53756" y="1270"/>
                  </a:lnTo>
                  <a:lnTo>
                    <a:pt x="53516" y="1464"/>
                  </a:lnTo>
                  <a:lnTo>
                    <a:pt x="53276" y="1670"/>
                  </a:lnTo>
                  <a:lnTo>
                    <a:pt x="53059" y="1875"/>
                  </a:lnTo>
                  <a:lnTo>
                    <a:pt x="52853" y="2104"/>
                  </a:lnTo>
                  <a:lnTo>
                    <a:pt x="52647" y="2333"/>
                  </a:lnTo>
                  <a:lnTo>
                    <a:pt x="52453" y="2573"/>
                  </a:lnTo>
                  <a:lnTo>
                    <a:pt x="52282" y="2824"/>
                  </a:lnTo>
                  <a:lnTo>
                    <a:pt x="52110" y="3087"/>
                  </a:lnTo>
                  <a:lnTo>
                    <a:pt x="51962" y="3350"/>
                  </a:lnTo>
                  <a:lnTo>
                    <a:pt x="51813" y="3624"/>
                  </a:lnTo>
                  <a:lnTo>
                    <a:pt x="51687" y="3910"/>
                  </a:lnTo>
                  <a:lnTo>
                    <a:pt x="51573" y="4207"/>
                  </a:lnTo>
                  <a:lnTo>
                    <a:pt x="51470" y="4504"/>
                  </a:lnTo>
                  <a:lnTo>
                    <a:pt x="51390" y="4802"/>
                  </a:lnTo>
                  <a:lnTo>
                    <a:pt x="51310" y="5110"/>
                  </a:lnTo>
                  <a:lnTo>
                    <a:pt x="51264" y="5430"/>
                  </a:lnTo>
                  <a:lnTo>
                    <a:pt x="51219" y="5750"/>
                  </a:lnTo>
                  <a:lnTo>
                    <a:pt x="51196" y="6070"/>
                  </a:lnTo>
                  <a:lnTo>
                    <a:pt x="51184" y="6402"/>
                  </a:lnTo>
                  <a:lnTo>
                    <a:pt x="7921" y="6402"/>
                  </a:lnTo>
                  <a:lnTo>
                    <a:pt x="7876" y="6230"/>
                  </a:lnTo>
                  <a:lnTo>
                    <a:pt x="7830" y="6070"/>
                  </a:lnTo>
                  <a:lnTo>
                    <a:pt x="7784" y="5899"/>
                  </a:lnTo>
                  <a:lnTo>
                    <a:pt x="7716" y="5739"/>
                  </a:lnTo>
                  <a:lnTo>
                    <a:pt x="7658" y="5579"/>
                  </a:lnTo>
                  <a:lnTo>
                    <a:pt x="7578" y="5430"/>
                  </a:lnTo>
                  <a:lnTo>
                    <a:pt x="7510" y="5282"/>
                  </a:lnTo>
                  <a:lnTo>
                    <a:pt x="7418" y="5133"/>
                  </a:lnTo>
                  <a:lnTo>
                    <a:pt x="7327" y="4984"/>
                  </a:lnTo>
                  <a:lnTo>
                    <a:pt x="7235" y="4847"/>
                  </a:lnTo>
                  <a:lnTo>
                    <a:pt x="7133" y="4722"/>
                  </a:lnTo>
                  <a:lnTo>
                    <a:pt x="7018" y="4584"/>
                  </a:lnTo>
                  <a:lnTo>
                    <a:pt x="6915" y="4459"/>
                  </a:lnTo>
                  <a:lnTo>
                    <a:pt x="6790" y="4344"/>
                  </a:lnTo>
                  <a:lnTo>
                    <a:pt x="6675" y="4230"/>
                  </a:lnTo>
                  <a:lnTo>
                    <a:pt x="6538" y="4116"/>
                  </a:lnTo>
                  <a:lnTo>
                    <a:pt x="6412" y="4013"/>
                  </a:lnTo>
                  <a:lnTo>
                    <a:pt x="6275" y="3910"/>
                  </a:lnTo>
                  <a:lnTo>
                    <a:pt x="6138" y="3819"/>
                  </a:lnTo>
                  <a:lnTo>
                    <a:pt x="5990" y="3739"/>
                  </a:lnTo>
                  <a:lnTo>
                    <a:pt x="5841" y="3647"/>
                  </a:lnTo>
                  <a:lnTo>
                    <a:pt x="5692" y="3579"/>
                  </a:lnTo>
                  <a:lnTo>
                    <a:pt x="5532" y="3510"/>
                  </a:lnTo>
                  <a:lnTo>
                    <a:pt x="5372" y="3441"/>
                  </a:lnTo>
                  <a:lnTo>
                    <a:pt x="5212" y="3396"/>
                  </a:lnTo>
                  <a:lnTo>
                    <a:pt x="5041" y="3338"/>
                  </a:lnTo>
                  <a:lnTo>
                    <a:pt x="4881" y="3304"/>
                  </a:lnTo>
                  <a:lnTo>
                    <a:pt x="4709" y="3270"/>
                  </a:lnTo>
                  <a:lnTo>
                    <a:pt x="4538" y="3236"/>
                  </a:lnTo>
                  <a:lnTo>
                    <a:pt x="4355" y="3224"/>
                  </a:lnTo>
                  <a:lnTo>
                    <a:pt x="4184" y="3213"/>
                  </a:lnTo>
                  <a:lnTo>
                    <a:pt x="4001" y="3201"/>
                  </a:lnTo>
                  <a:lnTo>
                    <a:pt x="3795" y="3213"/>
                  </a:lnTo>
                  <a:lnTo>
                    <a:pt x="3589" y="3224"/>
                  </a:lnTo>
                  <a:lnTo>
                    <a:pt x="3383" y="3247"/>
                  </a:lnTo>
                  <a:lnTo>
                    <a:pt x="3189" y="3281"/>
                  </a:lnTo>
                  <a:lnTo>
                    <a:pt x="2995" y="3327"/>
                  </a:lnTo>
                  <a:lnTo>
                    <a:pt x="2812" y="3384"/>
                  </a:lnTo>
                  <a:lnTo>
                    <a:pt x="2618" y="3441"/>
                  </a:lnTo>
                  <a:lnTo>
                    <a:pt x="2446" y="3521"/>
                  </a:lnTo>
                  <a:lnTo>
                    <a:pt x="2263" y="3601"/>
                  </a:lnTo>
                  <a:lnTo>
                    <a:pt x="2092" y="3681"/>
                  </a:lnTo>
                  <a:lnTo>
                    <a:pt x="1920" y="3784"/>
                  </a:lnTo>
                  <a:lnTo>
                    <a:pt x="1760" y="3887"/>
                  </a:lnTo>
                  <a:lnTo>
                    <a:pt x="1600" y="4001"/>
                  </a:lnTo>
                  <a:lnTo>
                    <a:pt x="1452" y="4116"/>
                  </a:lnTo>
                  <a:lnTo>
                    <a:pt x="1303" y="4241"/>
                  </a:lnTo>
                  <a:lnTo>
                    <a:pt x="1166" y="4379"/>
                  </a:lnTo>
                  <a:lnTo>
                    <a:pt x="1040" y="4516"/>
                  </a:lnTo>
                  <a:lnTo>
                    <a:pt x="915" y="4653"/>
                  </a:lnTo>
                  <a:lnTo>
                    <a:pt x="789" y="4813"/>
                  </a:lnTo>
                  <a:lnTo>
                    <a:pt x="686" y="4962"/>
                  </a:lnTo>
                  <a:lnTo>
                    <a:pt x="583" y="5133"/>
                  </a:lnTo>
                  <a:lnTo>
                    <a:pt x="480" y="5293"/>
                  </a:lnTo>
                  <a:lnTo>
                    <a:pt x="389" y="5465"/>
                  </a:lnTo>
                  <a:lnTo>
                    <a:pt x="309" y="5647"/>
                  </a:lnTo>
                  <a:lnTo>
                    <a:pt x="240" y="5830"/>
                  </a:lnTo>
                  <a:lnTo>
                    <a:pt x="183" y="6013"/>
                  </a:lnTo>
                  <a:lnTo>
                    <a:pt x="126" y="6207"/>
                  </a:lnTo>
                  <a:lnTo>
                    <a:pt x="80" y="6402"/>
                  </a:lnTo>
                  <a:lnTo>
                    <a:pt x="46" y="6596"/>
                  </a:lnTo>
                  <a:lnTo>
                    <a:pt x="23" y="6790"/>
                  </a:lnTo>
                  <a:lnTo>
                    <a:pt x="0" y="6996"/>
                  </a:lnTo>
                  <a:lnTo>
                    <a:pt x="0" y="7202"/>
                  </a:lnTo>
                  <a:lnTo>
                    <a:pt x="0" y="7408"/>
                  </a:lnTo>
                  <a:lnTo>
                    <a:pt x="23" y="7613"/>
                  </a:lnTo>
                  <a:lnTo>
                    <a:pt x="46" y="7808"/>
                  </a:lnTo>
                  <a:lnTo>
                    <a:pt x="80" y="8013"/>
                  </a:lnTo>
                  <a:lnTo>
                    <a:pt x="126" y="8196"/>
                  </a:lnTo>
                  <a:lnTo>
                    <a:pt x="183" y="8391"/>
                  </a:lnTo>
                  <a:lnTo>
                    <a:pt x="240" y="8574"/>
                  </a:lnTo>
                  <a:lnTo>
                    <a:pt x="309" y="8756"/>
                  </a:lnTo>
                  <a:lnTo>
                    <a:pt x="389" y="8939"/>
                  </a:lnTo>
                  <a:lnTo>
                    <a:pt x="480" y="9111"/>
                  </a:lnTo>
                  <a:lnTo>
                    <a:pt x="583" y="9271"/>
                  </a:lnTo>
                  <a:lnTo>
                    <a:pt x="686" y="9442"/>
                  </a:lnTo>
                  <a:lnTo>
                    <a:pt x="789" y="9591"/>
                  </a:lnTo>
                  <a:lnTo>
                    <a:pt x="915" y="9751"/>
                  </a:lnTo>
                  <a:lnTo>
                    <a:pt x="1040" y="9888"/>
                  </a:lnTo>
                  <a:lnTo>
                    <a:pt x="1166" y="10025"/>
                  </a:lnTo>
                  <a:lnTo>
                    <a:pt x="1303" y="10162"/>
                  </a:lnTo>
                  <a:lnTo>
                    <a:pt x="1452" y="10288"/>
                  </a:lnTo>
                  <a:lnTo>
                    <a:pt x="1600" y="10402"/>
                  </a:lnTo>
                  <a:lnTo>
                    <a:pt x="1760" y="10517"/>
                  </a:lnTo>
                  <a:lnTo>
                    <a:pt x="1920" y="10620"/>
                  </a:lnTo>
                  <a:lnTo>
                    <a:pt x="2092" y="10722"/>
                  </a:lnTo>
                  <a:lnTo>
                    <a:pt x="2263" y="10802"/>
                  </a:lnTo>
                  <a:lnTo>
                    <a:pt x="2446" y="10882"/>
                  </a:lnTo>
                  <a:lnTo>
                    <a:pt x="2618" y="10962"/>
                  </a:lnTo>
                  <a:lnTo>
                    <a:pt x="2812" y="11020"/>
                  </a:lnTo>
                  <a:lnTo>
                    <a:pt x="2995" y="11077"/>
                  </a:lnTo>
                  <a:lnTo>
                    <a:pt x="3189" y="11122"/>
                  </a:lnTo>
                  <a:lnTo>
                    <a:pt x="3383" y="11157"/>
                  </a:lnTo>
                  <a:lnTo>
                    <a:pt x="3589" y="11180"/>
                  </a:lnTo>
                  <a:lnTo>
                    <a:pt x="3795" y="11191"/>
                  </a:lnTo>
                  <a:lnTo>
                    <a:pt x="4001" y="11202"/>
                  </a:lnTo>
                  <a:lnTo>
                    <a:pt x="4184" y="11202"/>
                  </a:lnTo>
                  <a:lnTo>
                    <a:pt x="4355" y="11180"/>
                  </a:lnTo>
                  <a:lnTo>
                    <a:pt x="4538" y="11168"/>
                  </a:lnTo>
                  <a:lnTo>
                    <a:pt x="4709" y="11134"/>
                  </a:lnTo>
                  <a:lnTo>
                    <a:pt x="4881" y="11100"/>
                  </a:lnTo>
                  <a:lnTo>
                    <a:pt x="5041" y="11065"/>
                  </a:lnTo>
                  <a:lnTo>
                    <a:pt x="5212" y="11008"/>
                  </a:lnTo>
                  <a:lnTo>
                    <a:pt x="5372" y="10962"/>
                  </a:lnTo>
                  <a:lnTo>
                    <a:pt x="5532" y="10894"/>
                  </a:lnTo>
                  <a:lnTo>
                    <a:pt x="5692" y="10825"/>
                  </a:lnTo>
                  <a:lnTo>
                    <a:pt x="5841" y="10757"/>
                  </a:lnTo>
                  <a:lnTo>
                    <a:pt x="5990" y="10665"/>
                  </a:lnTo>
                  <a:lnTo>
                    <a:pt x="6138" y="10585"/>
                  </a:lnTo>
                  <a:lnTo>
                    <a:pt x="6275" y="10494"/>
                  </a:lnTo>
                  <a:lnTo>
                    <a:pt x="6412" y="10391"/>
                  </a:lnTo>
                  <a:lnTo>
                    <a:pt x="6538" y="10288"/>
                  </a:lnTo>
                  <a:lnTo>
                    <a:pt x="6675" y="10174"/>
                  </a:lnTo>
                  <a:lnTo>
                    <a:pt x="6790" y="10059"/>
                  </a:lnTo>
                  <a:lnTo>
                    <a:pt x="6915" y="9945"/>
                  </a:lnTo>
                  <a:lnTo>
                    <a:pt x="7018" y="9819"/>
                  </a:lnTo>
                  <a:lnTo>
                    <a:pt x="7133" y="9682"/>
                  </a:lnTo>
                  <a:lnTo>
                    <a:pt x="7235" y="9557"/>
                  </a:lnTo>
                  <a:lnTo>
                    <a:pt x="7327" y="9419"/>
                  </a:lnTo>
                  <a:lnTo>
                    <a:pt x="7418" y="9271"/>
                  </a:lnTo>
                  <a:lnTo>
                    <a:pt x="7510" y="9122"/>
                  </a:lnTo>
                  <a:lnTo>
                    <a:pt x="7578" y="8974"/>
                  </a:lnTo>
                  <a:lnTo>
                    <a:pt x="7658" y="8825"/>
                  </a:lnTo>
                  <a:lnTo>
                    <a:pt x="7716" y="8665"/>
                  </a:lnTo>
                  <a:lnTo>
                    <a:pt x="7784" y="8505"/>
                  </a:lnTo>
                  <a:lnTo>
                    <a:pt x="7830" y="8333"/>
                  </a:lnTo>
                  <a:lnTo>
                    <a:pt x="7876" y="8173"/>
                  </a:lnTo>
                  <a:lnTo>
                    <a:pt x="7921" y="8002"/>
                  </a:lnTo>
                  <a:lnTo>
                    <a:pt x="51390" y="8002"/>
                  </a:lnTo>
                  <a:lnTo>
                    <a:pt x="51459" y="8253"/>
                  </a:lnTo>
                  <a:lnTo>
                    <a:pt x="51539" y="8505"/>
                  </a:lnTo>
                  <a:lnTo>
                    <a:pt x="51630" y="8756"/>
                  </a:lnTo>
                  <a:lnTo>
                    <a:pt x="51733" y="8996"/>
                  </a:lnTo>
                  <a:lnTo>
                    <a:pt x="51847" y="9236"/>
                  </a:lnTo>
                  <a:lnTo>
                    <a:pt x="51962" y="9465"/>
                  </a:lnTo>
                  <a:lnTo>
                    <a:pt x="52099" y="9694"/>
                  </a:lnTo>
                  <a:lnTo>
                    <a:pt x="52236" y="9911"/>
                  </a:lnTo>
                  <a:lnTo>
                    <a:pt x="52384" y="10128"/>
                  </a:lnTo>
                  <a:lnTo>
                    <a:pt x="52533" y="10334"/>
                  </a:lnTo>
                  <a:lnTo>
                    <a:pt x="52704" y="10540"/>
                  </a:lnTo>
                  <a:lnTo>
                    <a:pt x="52876" y="10734"/>
                  </a:lnTo>
                  <a:lnTo>
                    <a:pt x="53047" y="10917"/>
                  </a:lnTo>
                  <a:lnTo>
                    <a:pt x="53242" y="11100"/>
                  </a:lnTo>
                  <a:lnTo>
                    <a:pt x="53436" y="11271"/>
                  </a:lnTo>
                  <a:lnTo>
                    <a:pt x="53630" y="11431"/>
                  </a:lnTo>
                  <a:lnTo>
                    <a:pt x="53836" y="11591"/>
                  </a:lnTo>
                  <a:lnTo>
                    <a:pt x="54053" y="11740"/>
                  </a:lnTo>
                  <a:lnTo>
                    <a:pt x="54270" y="11877"/>
                  </a:lnTo>
                  <a:lnTo>
                    <a:pt x="54499" y="12014"/>
                  </a:lnTo>
                  <a:lnTo>
                    <a:pt x="54728" y="12128"/>
                  </a:lnTo>
                  <a:lnTo>
                    <a:pt x="54968" y="12243"/>
                  </a:lnTo>
                  <a:lnTo>
                    <a:pt x="55208" y="12345"/>
                  </a:lnTo>
                  <a:lnTo>
                    <a:pt x="55459" y="12437"/>
                  </a:lnTo>
                  <a:lnTo>
                    <a:pt x="55711" y="12517"/>
                  </a:lnTo>
                  <a:lnTo>
                    <a:pt x="55962" y="12597"/>
                  </a:lnTo>
                  <a:lnTo>
                    <a:pt x="56225" y="12654"/>
                  </a:lnTo>
                  <a:lnTo>
                    <a:pt x="56488" y="12711"/>
                  </a:lnTo>
                  <a:lnTo>
                    <a:pt x="56762" y="12746"/>
                  </a:lnTo>
                  <a:lnTo>
                    <a:pt x="57025" y="12780"/>
                  </a:lnTo>
                  <a:lnTo>
                    <a:pt x="57311" y="12791"/>
                  </a:lnTo>
                  <a:lnTo>
                    <a:pt x="57585" y="12803"/>
                  </a:lnTo>
                  <a:lnTo>
                    <a:pt x="57917" y="12791"/>
                  </a:lnTo>
                  <a:lnTo>
                    <a:pt x="58237" y="12768"/>
                  </a:lnTo>
                  <a:lnTo>
                    <a:pt x="58557" y="12723"/>
                  </a:lnTo>
                  <a:lnTo>
                    <a:pt x="58877" y="12666"/>
                  </a:lnTo>
                  <a:lnTo>
                    <a:pt x="59185" y="12597"/>
                  </a:lnTo>
                  <a:lnTo>
                    <a:pt x="59483" y="12517"/>
                  </a:lnTo>
                  <a:lnTo>
                    <a:pt x="59780" y="12414"/>
                  </a:lnTo>
                  <a:lnTo>
                    <a:pt x="60077" y="12300"/>
                  </a:lnTo>
                  <a:lnTo>
                    <a:pt x="60363" y="12174"/>
                  </a:lnTo>
                  <a:lnTo>
                    <a:pt x="60637" y="12025"/>
                  </a:lnTo>
                  <a:lnTo>
                    <a:pt x="60900" y="11877"/>
                  </a:lnTo>
                  <a:lnTo>
                    <a:pt x="61163" y="11705"/>
                  </a:lnTo>
                  <a:lnTo>
                    <a:pt x="61414" y="11534"/>
                  </a:lnTo>
                  <a:lnTo>
                    <a:pt x="61654" y="11340"/>
                  </a:lnTo>
                  <a:lnTo>
                    <a:pt x="61883" y="11134"/>
                  </a:lnTo>
                  <a:lnTo>
                    <a:pt x="62111" y="10928"/>
                  </a:lnTo>
                  <a:lnTo>
                    <a:pt x="62317" y="10700"/>
                  </a:lnTo>
                  <a:lnTo>
                    <a:pt x="62523" y="10471"/>
                  </a:lnTo>
                  <a:lnTo>
                    <a:pt x="62706" y="10231"/>
                  </a:lnTo>
                  <a:lnTo>
                    <a:pt x="62889" y="9979"/>
                  </a:lnTo>
                  <a:lnTo>
                    <a:pt x="63060" y="9717"/>
                  </a:lnTo>
                  <a:lnTo>
                    <a:pt x="63209" y="9454"/>
                  </a:lnTo>
                  <a:lnTo>
                    <a:pt x="63346" y="9179"/>
                  </a:lnTo>
                  <a:lnTo>
                    <a:pt x="63483" y="8894"/>
                  </a:lnTo>
                  <a:lnTo>
                    <a:pt x="63597" y="8608"/>
                  </a:lnTo>
                  <a:lnTo>
                    <a:pt x="63689" y="8311"/>
                  </a:lnTo>
                  <a:lnTo>
                    <a:pt x="63780" y="8002"/>
                  </a:lnTo>
                  <a:lnTo>
                    <a:pt x="63849" y="7693"/>
                  </a:lnTo>
                  <a:lnTo>
                    <a:pt x="63906" y="7373"/>
                  </a:lnTo>
                  <a:lnTo>
                    <a:pt x="63952" y="7053"/>
                  </a:lnTo>
                  <a:lnTo>
                    <a:pt x="63975" y="6733"/>
                  </a:lnTo>
                  <a:lnTo>
                    <a:pt x="63986" y="6402"/>
                  </a:lnTo>
                  <a:lnTo>
                    <a:pt x="63975" y="6070"/>
                  </a:lnTo>
                  <a:lnTo>
                    <a:pt x="63952" y="5750"/>
                  </a:lnTo>
                  <a:lnTo>
                    <a:pt x="63906" y="5430"/>
                  </a:lnTo>
                  <a:lnTo>
                    <a:pt x="63849" y="5110"/>
                  </a:lnTo>
                  <a:lnTo>
                    <a:pt x="63780" y="4802"/>
                  </a:lnTo>
                  <a:lnTo>
                    <a:pt x="63689" y="4504"/>
                  </a:lnTo>
                  <a:lnTo>
                    <a:pt x="63597" y="4207"/>
                  </a:lnTo>
                  <a:lnTo>
                    <a:pt x="63483" y="3910"/>
                  </a:lnTo>
                  <a:lnTo>
                    <a:pt x="63346" y="3624"/>
                  </a:lnTo>
                  <a:lnTo>
                    <a:pt x="63209" y="3350"/>
                  </a:lnTo>
                  <a:lnTo>
                    <a:pt x="63060" y="3087"/>
                  </a:lnTo>
                  <a:lnTo>
                    <a:pt x="62889" y="2824"/>
                  </a:lnTo>
                  <a:lnTo>
                    <a:pt x="62706" y="2573"/>
                  </a:lnTo>
                  <a:lnTo>
                    <a:pt x="62523" y="2333"/>
                  </a:lnTo>
                  <a:lnTo>
                    <a:pt x="62317" y="2104"/>
                  </a:lnTo>
                  <a:lnTo>
                    <a:pt x="62111" y="1875"/>
                  </a:lnTo>
                  <a:lnTo>
                    <a:pt x="61883" y="1670"/>
                  </a:lnTo>
                  <a:lnTo>
                    <a:pt x="61654" y="1464"/>
                  </a:lnTo>
                  <a:lnTo>
                    <a:pt x="61414" y="1270"/>
                  </a:lnTo>
                  <a:lnTo>
                    <a:pt x="61163" y="1098"/>
                  </a:lnTo>
                  <a:lnTo>
                    <a:pt x="60900" y="927"/>
                  </a:lnTo>
                  <a:lnTo>
                    <a:pt x="60637" y="778"/>
                  </a:lnTo>
                  <a:lnTo>
                    <a:pt x="60363" y="630"/>
                  </a:lnTo>
                  <a:lnTo>
                    <a:pt x="60077" y="504"/>
                  </a:lnTo>
                  <a:lnTo>
                    <a:pt x="59780" y="389"/>
                  </a:lnTo>
                  <a:lnTo>
                    <a:pt x="59483" y="287"/>
                  </a:lnTo>
                  <a:lnTo>
                    <a:pt x="59185" y="207"/>
                  </a:lnTo>
                  <a:lnTo>
                    <a:pt x="58877" y="138"/>
                  </a:lnTo>
                  <a:lnTo>
                    <a:pt x="58557" y="81"/>
                  </a:lnTo>
                  <a:lnTo>
                    <a:pt x="58237" y="35"/>
                  </a:lnTo>
                  <a:lnTo>
                    <a:pt x="57917" y="12"/>
                  </a:lnTo>
                  <a:lnTo>
                    <a:pt x="575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flipH="1" rot="-5400000">
              <a:off x="5859729" y="4008722"/>
              <a:ext cx="612590" cy="235522"/>
            </a:xfrm>
            <a:custGeom>
              <a:rect b="b" l="l" r="r" t="t"/>
              <a:pathLst>
                <a:path extrusionOk="0" h="15992" w="41595">
                  <a:moveTo>
                    <a:pt x="33239" y="1"/>
                  </a:moveTo>
                  <a:lnTo>
                    <a:pt x="32873" y="35"/>
                  </a:lnTo>
                  <a:lnTo>
                    <a:pt x="32530" y="70"/>
                  </a:lnTo>
                  <a:lnTo>
                    <a:pt x="32176" y="127"/>
                  </a:lnTo>
                  <a:lnTo>
                    <a:pt x="31833" y="195"/>
                  </a:lnTo>
                  <a:lnTo>
                    <a:pt x="31502" y="275"/>
                  </a:lnTo>
                  <a:lnTo>
                    <a:pt x="31170" y="378"/>
                  </a:lnTo>
                  <a:lnTo>
                    <a:pt x="30839" y="481"/>
                  </a:lnTo>
                  <a:lnTo>
                    <a:pt x="30519" y="607"/>
                  </a:lnTo>
                  <a:lnTo>
                    <a:pt x="30210" y="744"/>
                  </a:lnTo>
                  <a:lnTo>
                    <a:pt x="29901" y="892"/>
                  </a:lnTo>
                  <a:lnTo>
                    <a:pt x="29604" y="1064"/>
                  </a:lnTo>
                  <a:lnTo>
                    <a:pt x="29318" y="1235"/>
                  </a:lnTo>
                  <a:lnTo>
                    <a:pt x="29044" y="1418"/>
                  </a:lnTo>
                  <a:lnTo>
                    <a:pt x="28770" y="1624"/>
                  </a:lnTo>
                  <a:lnTo>
                    <a:pt x="28507" y="1830"/>
                  </a:lnTo>
                  <a:lnTo>
                    <a:pt x="28244" y="2047"/>
                  </a:lnTo>
                  <a:lnTo>
                    <a:pt x="28004" y="2276"/>
                  </a:lnTo>
                  <a:lnTo>
                    <a:pt x="27764" y="2516"/>
                  </a:lnTo>
                  <a:lnTo>
                    <a:pt x="27547" y="2767"/>
                  </a:lnTo>
                  <a:lnTo>
                    <a:pt x="27330" y="3030"/>
                  </a:lnTo>
                  <a:lnTo>
                    <a:pt x="27124" y="3293"/>
                  </a:lnTo>
                  <a:lnTo>
                    <a:pt x="26930" y="3567"/>
                  </a:lnTo>
                  <a:lnTo>
                    <a:pt x="26747" y="3853"/>
                  </a:lnTo>
                  <a:lnTo>
                    <a:pt x="26575" y="4150"/>
                  </a:lnTo>
                  <a:lnTo>
                    <a:pt x="26427" y="4447"/>
                  </a:lnTo>
                  <a:lnTo>
                    <a:pt x="26278" y="4756"/>
                  </a:lnTo>
                  <a:lnTo>
                    <a:pt x="26152" y="5076"/>
                  </a:lnTo>
                  <a:lnTo>
                    <a:pt x="26027" y="5396"/>
                  </a:lnTo>
                  <a:lnTo>
                    <a:pt x="25924" y="5727"/>
                  </a:lnTo>
                  <a:lnTo>
                    <a:pt x="25832" y="6059"/>
                  </a:lnTo>
                  <a:lnTo>
                    <a:pt x="25752" y="6402"/>
                  </a:lnTo>
                  <a:lnTo>
                    <a:pt x="7921" y="6402"/>
                  </a:lnTo>
                  <a:lnTo>
                    <a:pt x="7887" y="6230"/>
                  </a:lnTo>
                  <a:lnTo>
                    <a:pt x="7841" y="6059"/>
                  </a:lnTo>
                  <a:lnTo>
                    <a:pt x="7784" y="5899"/>
                  </a:lnTo>
                  <a:lnTo>
                    <a:pt x="7727" y="5739"/>
                  </a:lnTo>
                  <a:lnTo>
                    <a:pt x="7658" y="5579"/>
                  </a:lnTo>
                  <a:lnTo>
                    <a:pt x="7590" y="5419"/>
                  </a:lnTo>
                  <a:lnTo>
                    <a:pt x="7510" y="5270"/>
                  </a:lnTo>
                  <a:lnTo>
                    <a:pt x="7430" y="5122"/>
                  </a:lnTo>
                  <a:lnTo>
                    <a:pt x="7338" y="4984"/>
                  </a:lnTo>
                  <a:lnTo>
                    <a:pt x="7235" y="4847"/>
                  </a:lnTo>
                  <a:lnTo>
                    <a:pt x="7133" y="4710"/>
                  </a:lnTo>
                  <a:lnTo>
                    <a:pt x="7030" y="4584"/>
                  </a:lnTo>
                  <a:lnTo>
                    <a:pt x="6915" y="4459"/>
                  </a:lnTo>
                  <a:lnTo>
                    <a:pt x="6801" y="4333"/>
                  </a:lnTo>
                  <a:lnTo>
                    <a:pt x="6675" y="4219"/>
                  </a:lnTo>
                  <a:lnTo>
                    <a:pt x="6550" y="4116"/>
                  </a:lnTo>
                  <a:lnTo>
                    <a:pt x="6412" y="4013"/>
                  </a:lnTo>
                  <a:lnTo>
                    <a:pt x="6275" y="3910"/>
                  </a:lnTo>
                  <a:lnTo>
                    <a:pt x="6138" y="3819"/>
                  </a:lnTo>
                  <a:lnTo>
                    <a:pt x="5990" y="3727"/>
                  </a:lnTo>
                  <a:lnTo>
                    <a:pt x="5841" y="3647"/>
                  </a:lnTo>
                  <a:lnTo>
                    <a:pt x="5692" y="3567"/>
                  </a:lnTo>
                  <a:lnTo>
                    <a:pt x="5532" y="3499"/>
                  </a:lnTo>
                  <a:lnTo>
                    <a:pt x="5384" y="3441"/>
                  </a:lnTo>
                  <a:lnTo>
                    <a:pt x="5212" y="3384"/>
                  </a:lnTo>
                  <a:lnTo>
                    <a:pt x="5052" y="3339"/>
                  </a:lnTo>
                  <a:lnTo>
                    <a:pt x="4881" y="3293"/>
                  </a:lnTo>
                  <a:lnTo>
                    <a:pt x="4709" y="3259"/>
                  </a:lnTo>
                  <a:lnTo>
                    <a:pt x="4538" y="3236"/>
                  </a:lnTo>
                  <a:lnTo>
                    <a:pt x="4366" y="3213"/>
                  </a:lnTo>
                  <a:lnTo>
                    <a:pt x="4184" y="3201"/>
                  </a:lnTo>
                  <a:lnTo>
                    <a:pt x="3795" y="3201"/>
                  </a:lnTo>
                  <a:lnTo>
                    <a:pt x="3589" y="3213"/>
                  </a:lnTo>
                  <a:lnTo>
                    <a:pt x="3395" y="3247"/>
                  </a:lnTo>
                  <a:lnTo>
                    <a:pt x="3201" y="3281"/>
                  </a:lnTo>
                  <a:lnTo>
                    <a:pt x="3006" y="3327"/>
                  </a:lnTo>
                  <a:lnTo>
                    <a:pt x="2812" y="3373"/>
                  </a:lnTo>
                  <a:lnTo>
                    <a:pt x="2629" y="3441"/>
                  </a:lnTo>
                  <a:lnTo>
                    <a:pt x="2446" y="3510"/>
                  </a:lnTo>
                  <a:lnTo>
                    <a:pt x="2263" y="3590"/>
                  </a:lnTo>
                  <a:lnTo>
                    <a:pt x="2092" y="3681"/>
                  </a:lnTo>
                  <a:lnTo>
                    <a:pt x="1932" y="3773"/>
                  </a:lnTo>
                  <a:lnTo>
                    <a:pt x="1772" y="3876"/>
                  </a:lnTo>
                  <a:lnTo>
                    <a:pt x="1612" y="3990"/>
                  </a:lnTo>
                  <a:lnTo>
                    <a:pt x="1463" y="4116"/>
                  </a:lnTo>
                  <a:lnTo>
                    <a:pt x="1315" y="4242"/>
                  </a:lnTo>
                  <a:lnTo>
                    <a:pt x="1177" y="4367"/>
                  </a:lnTo>
                  <a:lnTo>
                    <a:pt x="1040" y="4504"/>
                  </a:lnTo>
                  <a:lnTo>
                    <a:pt x="915" y="4653"/>
                  </a:lnTo>
                  <a:lnTo>
                    <a:pt x="800" y="4802"/>
                  </a:lnTo>
                  <a:lnTo>
                    <a:pt x="686" y="4962"/>
                  </a:lnTo>
                  <a:lnTo>
                    <a:pt x="583" y="5122"/>
                  </a:lnTo>
                  <a:lnTo>
                    <a:pt x="480" y="5293"/>
                  </a:lnTo>
                  <a:lnTo>
                    <a:pt x="400" y="5465"/>
                  </a:lnTo>
                  <a:lnTo>
                    <a:pt x="320" y="5636"/>
                  </a:lnTo>
                  <a:lnTo>
                    <a:pt x="240" y="5819"/>
                  </a:lnTo>
                  <a:lnTo>
                    <a:pt x="183" y="6002"/>
                  </a:lnTo>
                  <a:lnTo>
                    <a:pt x="126" y="6196"/>
                  </a:lnTo>
                  <a:lnTo>
                    <a:pt x="80" y="6390"/>
                  </a:lnTo>
                  <a:lnTo>
                    <a:pt x="46" y="6585"/>
                  </a:lnTo>
                  <a:lnTo>
                    <a:pt x="23" y="6790"/>
                  </a:lnTo>
                  <a:lnTo>
                    <a:pt x="12" y="6996"/>
                  </a:lnTo>
                  <a:lnTo>
                    <a:pt x="0" y="7202"/>
                  </a:lnTo>
                  <a:lnTo>
                    <a:pt x="12" y="7408"/>
                  </a:lnTo>
                  <a:lnTo>
                    <a:pt x="23" y="7602"/>
                  </a:lnTo>
                  <a:lnTo>
                    <a:pt x="46" y="7808"/>
                  </a:lnTo>
                  <a:lnTo>
                    <a:pt x="80" y="8002"/>
                  </a:lnTo>
                  <a:lnTo>
                    <a:pt x="126" y="8196"/>
                  </a:lnTo>
                  <a:lnTo>
                    <a:pt x="183" y="8391"/>
                  </a:lnTo>
                  <a:lnTo>
                    <a:pt x="240" y="8574"/>
                  </a:lnTo>
                  <a:lnTo>
                    <a:pt x="320" y="8756"/>
                  </a:lnTo>
                  <a:lnTo>
                    <a:pt x="400" y="8928"/>
                  </a:lnTo>
                  <a:lnTo>
                    <a:pt x="480" y="9099"/>
                  </a:lnTo>
                  <a:lnTo>
                    <a:pt x="583" y="9271"/>
                  </a:lnTo>
                  <a:lnTo>
                    <a:pt x="686" y="9431"/>
                  </a:lnTo>
                  <a:lnTo>
                    <a:pt x="800" y="9591"/>
                  </a:lnTo>
                  <a:lnTo>
                    <a:pt x="915" y="9739"/>
                  </a:lnTo>
                  <a:lnTo>
                    <a:pt x="1040" y="9888"/>
                  </a:lnTo>
                  <a:lnTo>
                    <a:pt x="1177" y="10025"/>
                  </a:lnTo>
                  <a:lnTo>
                    <a:pt x="1315" y="10151"/>
                  </a:lnTo>
                  <a:lnTo>
                    <a:pt x="1463" y="10277"/>
                  </a:lnTo>
                  <a:lnTo>
                    <a:pt x="1612" y="10402"/>
                  </a:lnTo>
                  <a:lnTo>
                    <a:pt x="1772" y="10517"/>
                  </a:lnTo>
                  <a:lnTo>
                    <a:pt x="1932" y="10620"/>
                  </a:lnTo>
                  <a:lnTo>
                    <a:pt x="2092" y="10711"/>
                  </a:lnTo>
                  <a:lnTo>
                    <a:pt x="2263" y="10802"/>
                  </a:lnTo>
                  <a:lnTo>
                    <a:pt x="2446" y="10882"/>
                  </a:lnTo>
                  <a:lnTo>
                    <a:pt x="2629" y="10951"/>
                  </a:lnTo>
                  <a:lnTo>
                    <a:pt x="2812" y="11020"/>
                  </a:lnTo>
                  <a:lnTo>
                    <a:pt x="3006" y="11065"/>
                  </a:lnTo>
                  <a:lnTo>
                    <a:pt x="3201" y="11111"/>
                  </a:lnTo>
                  <a:lnTo>
                    <a:pt x="3395" y="11145"/>
                  </a:lnTo>
                  <a:lnTo>
                    <a:pt x="3589" y="11180"/>
                  </a:lnTo>
                  <a:lnTo>
                    <a:pt x="3795" y="11191"/>
                  </a:lnTo>
                  <a:lnTo>
                    <a:pt x="4184" y="11191"/>
                  </a:lnTo>
                  <a:lnTo>
                    <a:pt x="4366" y="11180"/>
                  </a:lnTo>
                  <a:lnTo>
                    <a:pt x="4538" y="11157"/>
                  </a:lnTo>
                  <a:lnTo>
                    <a:pt x="4709" y="11134"/>
                  </a:lnTo>
                  <a:lnTo>
                    <a:pt x="4881" y="11100"/>
                  </a:lnTo>
                  <a:lnTo>
                    <a:pt x="5052" y="11054"/>
                  </a:lnTo>
                  <a:lnTo>
                    <a:pt x="5212" y="11008"/>
                  </a:lnTo>
                  <a:lnTo>
                    <a:pt x="5384" y="10951"/>
                  </a:lnTo>
                  <a:lnTo>
                    <a:pt x="5532" y="10894"/>
                  </a:lnTo>
                  <a:lnTo>
                    <a:pt x="5692" y="10825"/>
                  </a:lnTo>
                  <a:lnTo>
                    <a:pt x="5841" y="10745"/>
                  </a:lnTo>
                  <a:lnTo>
                    <a:pt x="5990" y="10665"/>
                  </a:lnTo>
                  <a:lnTo>
                    <a:pt x="6138" y="10574"/>
                  </a:lnTo>
                  <a:lnTo>
                    <a:pt x="6275" y="10482"/>
                  </a:lnTo>
                  <a:lnTo>
                    <a:pt x="6412" y="10380"/>
                  </a:lnTo>
                  <a:lnTo>
                    <a:pt x="6550" y="10277"/>
                  </a:lnTo>
                  <a:lnTo>
                    <a:pt x="6675" y="10174"/>
                  </a:lnTo>
                  <a:lnTo>
                    <a:pt x="6801" y="10060"/>
                  </a:lnTo>
                  <a:lnTo>
                    <a:pt x="6915" y="9934"/>
                  </a:lnTo>
                  <a:lnTo>
                    <a:pt x="7030" y="9808"/>
                  </a:lnTo>
                  <a:lnTo>
                    <a:pt x="7133" y="9682"/>
                  </a:lnTo>
                  <a:lnTo>
                    <a:pt x="7235" y="9545"/>
                  </a:lnTo>
                  <a:lnTo>
                    <a:pt x="7338" y="9408"/>
                  </a:lnTo>
                  <a:lnTo>
                    <a:pt x="7430" y="9271"/>
                  </a:lnTo>
                  <a:lnTo>
                    <a:pt x="7510" y="9122"/>
                  </a:lnTo>
                  <a:lnTo>
                    <a:pt x="7590" y="8974"/>
                  </a:lnTo>
                  <a:lnTo>
                    <a:pt x="7658" y="8814"/>
                  </a:lnTo>
                  <a:lnTo>
                    <a:pt x="7727" y="8654"/>
                  </a:lnTo>
                  <a:lnTo>
                    <a:pt x="7784" y="8494"/>
                  </a:lnTo>
                  <a:lnTo>
                    <a:pt x="7841" y="8334"/>
                  </a:lnTo>
                  <a:lnTo>
                    <a:pt x="7887" y="8162"/>
                  </a:lnTo>
                  <a:lnTo>
                    <a:pt x="7921" y="7991"/>
                  </a:lnTo>
                  <a:lnTo>
                    <a:pt x="25592" y="7991"/>
                  </a:lnTo>
                  <a:lnTo>
                    <a:pt x="25604" y="8402"/>
                  </a:lnTo>
                  <a:lnTo>
                    <a:pt x="25638" y="8814"/>
                  </a:lnTo>
                  <a:lnTo>
                    <a:pt x="25684" y="9214"/>
                  </a:lnTo>
                  <a:lnTo>
                    <a:pt x="25764" y="9614"/>
                  </a:lnTo>
                  <a:lnTo>
                    <a:pt x="25844" y="9991"/>
                  </a:lnTo>
                  <a:lnTo>
                    <a:pt x="25958" y="10380"/>
                  </a:lnTo>
                  <a:lnTo>
                    <a:pt x="26084" y="10745"/>
                  </a:lnTo>
                  <a:lnTo>
                    <a:pt x="26221" y="11111"/>
                  </a:lnTo>
                  <a:lnTo>
                    <a:pt x="26381" y="11465"/>
                  </a:lnTo>
                  <a:lnTo>
                    <a:pt x="26564" y="11808"/>
                  </a:lnTo>
                  <a:lnTo>
                    <a:pt x="26758" y="12140"/>
                  </a:lnTo>
                  <a:lnTo>
                    <a:pt x="26964" y="12471"/>
                  </a:lnTo>
                  <a:lnTo>
                    <a:pt x="27181" y="12780"/>
                  </a:lnTo>
                  <a:lnTo>
                    <a:pt x="27421" y="13089"/>
                  </a:lnTo>
                  <a:lnTo>
                    <a:pt x="27672" y="13374"/>
                  </a:lnTo>
                  <a:lnTo>
                    <a:pt x="27935" y="13649"/>
                  </a:lnTo>
                  <a:lnTo>
                    <a:pt x="28221" y="13911"/>
                  </a:lnTo>
                  <a:lnTo>
                    <a:pt x="28507" y="14163"/>
                  </a:lnTo>
                  <a:lnTo>
                    <a:pt x="28804" y="14403"/>
                  </a:lnTo>
                  <a:lnTo>
                    <a:pt x="29124" y="14632"/>
                  </a:lnTo>
                  <a:lnTo>
                    <a:pt x="29444" y="14837"/>
                  </a:lnTo>
                  <a:lnTo>
                    <a:pt x="29787" y="15032"/>
                  </a:lnTo>
                  <a:lnTo>
                    <a:pt x="30130" y="15203"/>
                  </a:lnTo>
                  <a:lnTo>
                    <a:pt x="30484" y="15363"/>
                  </a:lnTo>
                  <a:lnTo>
                    <a:pt x="30850" y="15512"/>
                  </a:lnTo>
                  <a:lnTo>
                    <a:pt x="31216" y="15637"/>
                  </a:lnTo>
                  <a:lnTo>
                    <a:pt x="31593" y="15740"/>
                  </a:lnTo>
                  <a:lnTo>
                    <a:pt x="31982" y="15832"/>
                  </a:lnTo>
                  <a:lnTo>
                    <a:pt x="32382" y="15900"/>
                  </a:lnTo>
                  <a:lnTo>
                    <a:pt x="32782" y="15957"/>
                  </a:lnTo>
                  <a:lnTo>
                    <a:pt x="33182" y="15980"/>
                  </a:lnTo>
                  <a:lnTo>
                    <a:pt x="33593" y="15992"/>
                  </a:lnTo>
                  <a:lnTo>
                    <a:pt x="34005" y="15980"/>
                  </a:lnTo>
                  <a:lnTo>
                    <a:pt x="34416" y="15957"/>
                  </a:lnTo>
                  <a:lnTo>
                    <a:pt x="34816" y="15900"/>
                  </a:lnTo>
                  <a:lnTo>
                    <a:pt x="35205" y="15832"/>
                  </a:lnTo>
                  <a:lnTo>
                    <a:pt x="35594" y="15740"/>
                  </a:lnTo>
                  <a:lnTo>
                    <a:pt x="35971" y="15637"/>
                  </a:lnTo>
                  <a:lnTo>
                    <a:pt x="36348" y="15512"/>
                  </a:lnTo>
                  <a:lnTo>
                    <a:pt x="36702" y="15363"/>
                  </a:lnTo>
                  <a:lnTo>
                    <a:pt x="37057" y="15203"/>
                  </a:lnTo>
                  <a:lnTo>
                    <a:pt x="37411" y="15032"/>
                  </a:lnTo>
                  <a:lnTo>
                    <a:pt x="37742" y="14837"/>
                  </a:lnTo>
                  <a:lnTo>
                    <a:pt x="38062" y="14632"/>
                  </a:lnTo>
                  <a:lnTo>
                    <a:pt x="38382" y="14403"/>
                  </a:lnTo>
                  <a:lnTo>
                    <a:pt x="38680" y="14163"/>
                  </a:lnTo>
                  <a:lnTo>
                    <a:pt x="38977" y="13911"/>
                  </a:lnTo>
                  <a:lnTo>
                    <a:pt x="39251" y="13649"/>
                  </a:lnTo>
                  <a:lnTo>
                    <a:pt x="39514" y="13374"/>
                  </a:lnTo>
                  <a:lnTo>
                    <a:pt x="39766" y="13089"/>
                  </a:lnTo>
                  <a:lnTo>
                    <a:pt x="40006" y="12780"/>
                  </a:lnTo>
                  <a:lnTo>
                    <a:pt x="40223" y="12471"/>
                  </a:lnTo>
                  <a:lnTo>
                    <a:pt x="40440" y="12140"/>
                  </a:lnTo>
                  <a:lnTo>
                    <a:pt x="40623" y="11808"/>
                  </a:lnTo>
                  <a:lnTo>
                    <a:pt x="40806" y="11465"/>
                  </a:lnTo>
                  <a:lnTo>
                    <a:pt x="40966" y="11111"/>
                  </a:lnTo>
                  <a:lnTo>
                    <a:pt x="41103" y="10745"/>
                  </a:lnTo>
                  <a:lnTo>
                    <a:pt x="41229" y="10380"/>
                  </a:lnTo>
                  <a:lnTo>
                    <a:pt x="41343" y="9991"/>
                  </a:lnTo>
                  <a:lnTo>
                    <a:pt x="41434" y="9614"/>
                  </a:lnTo>
                  <a:lnTo>
                    <a:pt x="41503" y="9214"/>
                  </a:lnTo>
                  <a:lnTo>
                    <a:pt x="41549" y="8814"/>
                  </a:lnTo>
                  <a:lnTo>
                    <a:pt x="41583" y="8402"/>
                  </a:lnTo>
                  <a:lnTo>
                    <a:pt x="41594" y="7991"/>
                  </a:lnTo>
                  <a:lnTo>
                    <a:pt x="41583" y="7579"/>
                  </a:lnTo>
                  <a:lnTo>
                    <a:pt x="41549" y="7179"/>
                  </a:lnTo>
                  <a:lnTo>
                    <a:pt x="41503" y="6779"/>
                  </a:lnTo>
                  <a:lnTo>
                    <a:pt x="41434" y="6379"/>
                  </a:lnTo>
                  <a:lnTo>
                    <a:pt x="41343" y="6002"/>
                  </a:lnTo>
                  <a:lnTo>
                    <a:pt x="41229" y="5613"/>
                  </a:lnTo>
                  <a:lnTo>
                    <a:pt x="41103" y="5247"/>
                  </a:lnTo>
                  <a:lnTo>
                    <a:pt x="40966" y="4882"/>
                  </a:lnTo>
                  <a:lnTo>
                    <a:pt x="40806" y="4527"/>
                  </a:lnTo>
                  <a:lnTo>
                    <a:pt x="40623" y="4184"/>
                  </a:lnTo>
                  <a:lnTo>
                    <a:pt x="40440" y="3853"/>
                  </a:lnTo>
                  <a:lnTo>
                    <a:pt x="40223" y="3521"/>
                  </a:lnTo>
                  <a:lnTo>
                    <a:pt x="40006" y="3213"/>
                  </a:lnTo>
                  <a:lnTo>
                    <a:pt x="39766" y="2904"/>
                  </a:lnTo>
                  <a:lnTo>
                    <a:pt x="39514" y="2618"/>
                  </a:lnTo>
                  <a:lnTo>
                    <a:pt x="39251" y="2344"/>
                  </a:lnTo>
                  <a:lnTo>
                    <a:pt x="38977" y="2081"/>
                  </a:lnTo>
                  <a:lnTo>
                    <a:pt x="38680" y="1830"/>
                  </a:lnTo>
                  <a:lnTo>
                    <a:pt x="38382" y="1590"/>
                  </a:lnTo>
                  <a:lnTo>
                    <a:pt x="38062" y="1361"/>
                  </a:lnTo>
                  <a:lnTo>
                    <a:pt x="37742" y="1155"/>
                  </a:lnTo>
                  <a:lnTo>
                    <a:pt x="37411" y="961"/>
                  </a:lnTo>
                  <a:lnTo>
                    <a:pt x="37057" y="790"/>
                  </a:lnTo>
                  <a:lnTo>
                    <a:pt x="36702" y="630"/>
                  </a:lnTo>
                  <a:lnTo>
                    <a:pt x="36348" y="481"/>
                  </a:lnTo>
                  <a:lnTo>
                    <a:pt x="35971" y="355"/>
                  </a:lnTo>
                  <a:lnTo>
                    <a:pt x="35594" y="252"/>
                  </a:lnTo>
                  <a:lnTo>
                    <a:pt x="35205" y="161"/>
                  </a:lnTo>
                  <a:lnTo>
                    <a:pt x="34816" y="92"/>
                  </a:lnTo>
                  <a:lnTo>
                    <a:pt x="34416" y="35"/>
                  </a:lnTo>
                  <a:lnTo>
                    <a:pt x="34005" y="12"/>
                  </a:lnTo>
                  <a:lnTo>
                    <a:pt x="3359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flipH="1" rot="-5400000">
              <a:off x="6260287" y="4008634"/>
              <a:ext cx="235522" cy="235684"/>
            </a:xfrm>
            <a:custGeom>
              <a:rect b="b" l="l" r="r" t="t"/>
              <a:pathLst>
                <a:path extrusionOk="0" h="16003" w="15992">
                  <a:moveTo>
                    <a:pt x="8002" y="1"/>
                  </a:moveTo>
                  <a:lnTo>
                    <a:pt x="7590" y="12"/>
                  </a:lnTo>
                  <a:lnTo>
                    <a:pt x="7179" y="46"/>
                  </a:lnTo>
                  <a:lnTo>
                    <a:pt x="6779" y="92"/>
                  </a:lnTo>
                  <a:lnTo>
                    <a:pt x="6390" y="161"/>
                  </a:lnTo>
                  <a:lnTo>
                    <a:pt x="6002" y="252"/>
                  </a:lnTo>
                  <a:lnTo>
                    <a:pt x="5613" y="366"/>
                  </a:lnTo>
                  <a:lnTo>
                    <a:pt x="5247" y="492"/>
                  </a:lnTo>
                  <a:lnTo>
                    <a:pt x="4882" y="629"/>
                  </a:lnTo>
                  <a:lnTo>
                    <a:pt x="4527" y="789"/>
                  </a:lnTo>
                  <a:lnTo>
                    <a:pt x="4184" y="972"/>
                  </a:lnTo>
                  <a:lnTo>
                    <a:pt x="3853" y="1166"/>
                  </a:lnTo>
                  <a:lnTo>
                    <a:pt x="3521" y="1372"/>
                  </a:lnTo>
                  <a:lnTo>
                    <a:pt x="3213" y="1589"/>
                  </a:lnTo>
                  <a:lnTo>
                    <a:pt x="2904" y="1829"/>
                  </a:lnTo>
                  <a:lnTo>
                    <a:pt x="2618" y="2081"/>
                  </a:lnTo>
                  <a:lnTo>
                    <a:pt x="2344" y="2344"/>
                  </a:lnTo>
                  <a:lnTo>
                    <a:pt x="2081" y="2630"/>
                  </a:lnTo>
                  <a:lnTo>
                    <a:pt x="1830" y="2915"/>
                  </a:lnTo>
                  <a:lnTo>
                    <a:pt x="1590" y="3212"/>
                  </a:lnTo>
                  <a:lnTo>
                    <a:pt x="1361" y="3532"/>
                  </a:lnTo>
                  <a:lnTo>
                    <a:pt x="1155" y="3853"/>
                  </a:lnTo>
                  <a:lnTo>
                    <a:pt x="961" y="4184"/>
                  </a:lnTo>
                  <a:lnTo>
                    <a:pt x="790" y="4538"/>
                  </a:lnTo>
                  <a:lnTo>
                    <a:pt x="630" y="4893"/>
                  </a:lnTo>
                  <a:lnTo>
                    <a:pt x="481" y="5247"/>
                  </a:lnTo>
                  <a:lnTo>
                    <a:pt x="355" y="5624"/>
                  </a:lnTo>
                  <a:lnTo>
                    <a:pt x="252" y="6001"/>
                  </a:lnTo>
                  <a:lnTo>
                    <a:pt x="161" y="6390"/>
                  </a:lnTo>
                  <a:lnTo>
                    <a:pt x="92" y="6779"/>
                  </a:lnTo>
                  <a:lnTo>
                    <a:pt x="35" y="7179"/>
                  </a:lnTo>
                  <a:lnTo>
                    <a:pt x="12" y="7590"/>
                  </a:lnTo>
                  <a:lnTo>
                    <a:pt x="1" y="8002"/>
                  </a:lnTo>
                  <a:lnTo>
                    <a:pt x="12" y="8413"/>
                  </a:lnTo>
                  <a:lnTo>
                    <a:pt x="35" y="8825"/>
                  </a:lnTo>
                  <a:lnTo>
                    <a:pt x="92" y="9225"/>
                  </a:lnTo>
                  <a:lnTo>
                    <a:pt x="161" y="9613"/>
                  </a:lnTo>
                  <a:lnTo>
                    <a:pt x="252" y="10002"/>
                  </a:lnTo>
                  <a:lnTo>
                    <a:pt x="355" y="10379"/>
                  </a:lnTo>
                  <a:lnTo>
                    <a:pt x="481" y="10756"/>
                  </a:lnTo>
                  <a:lnTo>
                    <a:pt x="630" y="11111"/>
                  </a:lnTo>
                  <a:lnTo>
                    <a:pt x="790" y="11465"/>
                  </a:lnTo>
                  <a:lnTo>
                    <a:pt x="961" y="11819"/>
                  </a:lnTo>
                  <a:lnTo>
                    <a:pt x="1155" y="12151"/>
                  </a:lnTo>
                  <a:lnTo>
                    <a:pt x="1361" y="12471"/>
                  </a:lnTo>
                  <a:lnTo>
                    <a:pt x="1590" y="12791"/>
                  </a:lnTo>
                  <a:lnTo>
                    <a:pt x="1830" y="13088"/>
                  </a:lnTo>
                  <a:lnTo>
                    <a:pt x="2081" y="13374"/>
                  </a:lnTo>
                  <a:lnTo>
                    <a:pt x="2344" y="13660"/>
                  </a:lnTo>
                  <a:lnTo>
                    <a:pt x="2618" y="13923"/>
                  </a:lnTo>
                  <a:lnTo>
                    <a:pt x="2904" y="14174"/>
                  </a:lnTo>
                  <a:lnTo>
                    <a:pt x="3213" y="14414"/>
                  </a:lnTo>
                  <a:lnTo>
                    <a:pt x="3521" y="14631"/>
                  </a:lnTo>
                  <a:lnTo>
                    <a:pt x="3853" y="14837"/>
                  </a:lnTo>
                  <a:lnTo>
                    <a:pt x="4184" y="15031"/>
                  </a:lnTo>
                  <a:lnTo>
                    <a:pt x="4527" y="15214"/>
                  </a:lnTo>
                  <a:lnTo>
                    <a:pt x="4882" y="15374"/>
                  </a:lnTo>
                  <a:lnTo>
                    <a:pt x="5247" y="15511"/>
                  </a:lnTo>
                  <a:lnTo>
                    <a:pt x="5613" y="15637"/>
                  </a:lnTo>
                  <a:lnTo>
                    <a:pt x="6002" y="15751"/>
                  </a:lnTo>
                  <a:lnTo>
                    <a:pt x="6390" y="15831"/>
                  </a:lnTo>
                  <a:lnTo>
                    <a:pt x="6779" y="15911"/>
                  </a:lnTo>
                  <a:lnTo>
                    <a:pt x="7179" y="15957"/>
                  </a:lnTo>
                  <a:lnTo>
                    <a:pt x="7590" y="15991"/>
                  </a:lnTo>
                  <a:lnTo>
                    <a:pt x="8002" y="16003"/>
                  </a:lnTo>
                  <a:lnTo>
                    <a:pt x="8413" y="15991"/>
                  </a:lnTo>
                  <a:lnTo>
                    <a:pt x="8814" y="15957"/>
                  </a:lnTo>
                  <a:lnTo>
                    <a:pt x="9214" y="15911"/>
                  </a:lnTo>
                  <a:lnTo>
                    <a:pt x="9614" y="15831"/>
                  </a:lnTo>
                  <a:lnTo>
                    <a:pt x="9991" y="15751"/>
                  </a:lnTo>
                  <a:lnTo>
                    <a:pt x="10379" y="15637"/>
                  </a:lnTo>
                  <a:lnTo>
                    <a:pt x="10745" y="15511"/>
                  </a:lnTo>
                  <a:lnTo>
                    <a:pt x="11111" y="15374"/>
                  </a:lnTo>
                  <a:lnTo>
                    <a:pt x="11465" y="15214"/>
                  </a:lnTo>
                  <a:lnTo>
                    <a:pt x="11808" y="15031"/>
                  </a:lnTo>
                  <a:lnTo>
                    <a:pt x="12140" y="14837"/>
                  </a:lnTo>
                  <a:lnTo>
                    <a:pt x="12471" y="14631"/>
                  </a:lnTo>
                  <a:lnTo>
                    <a:pt x="12780" y="14414"/>
                  </a:lnTo>
                  <a:lnTo>
                    <a:pt x="13088" y="14174"/>
                  </a:lnTo>
                  <a:lnTo>
                    <a:pt x="13374" y="13923"/>
                  </a:lnTo>
                  <a:lnTo>
                    <a:pt x="13648" y="13660"/>
                  </a:lnTo>
                  <a:lnTo>
                    <a:pt x="13911" y="13374"/>
                  </a:lnTo>
                  <a:lnTo>
                    <a:pt x="14163" y="13088"/>
                  </a:lnTo>
                  <a:lnTo>
                    <a:pt x="14403" y="12791"/>
                  </a:lnTo>
                  <a:lnTo>
                    <a:pt x="14631" y="12471"/>
                  </a:lnTo>
                  <a:lnTo>
                    <a:pt x="14837" y="12151"/>
                  </a:lnTo>
                  <a:lnTo>
                    <a:pt x="15031" y="11819"/>
                  </a:lnTo>
                  <a:lnTo>
                    <a:pt x="15203" y="11465"/>
                  </a:lnTo>
                  <a:lnTo>
                    <a:pt x="15363" y="11111"/>
                  </a:lnTo>
                  <a:lnTo>
                    <a:pt x="15512" y="10756"/>
                  </a:lnTo>
                  <a:lnTo>
                    <a:pt x="15637" y="10379"/>
                  </a:lnTo>
                  <a:lnTo>
                    <a:pt x="15740" y="10002"/>
                  </a:lnTo>
                  <a:lnTo>
                    <a:pt x="15832" y="9613"/>
                  </a:lnTo>
                  <a:lnTo>
                    <a:pt x="15900" y="9225"/>
                  </a:lnTo>
                  <a:lnTo>
                    <a:pt x="15957" y="8825"/>
                  </a:lnTo>
                  <a:lnTo>
                    <a:pt x="15980" y="8413"/>
                  </a:lnTo>
                  <a:lnTo>
                    <a:pt x="15992" y="8002"/>
                  </a:lnTo>
                  <a:lnTo>
                    <a:pt x="15980" y="7590"/>
                  </a:lnTo>
                  <a:lnTo>
                    <a:pt x="15957" y="7179"/>
                  </a:lnTo>
                  <a:lnTo>
                    <a:pt x="15900" y="6779"/>
                  </a:lnTo>
                  <a:lnTo>
                    <a:pt x="15832" y="6390"/>
                  </a:lnTo>
                  <a:lnTo>
                    <a:pt x="15740" y="6001"/>
                  </a:lnTo>
                  <a:lnTo>
                    <a:pt x="15637" y="5624"/>
                  </a:lnTo>
                  <a:lnTo>
                    <a:pt x="15512" y="5247"/>
                  </a:lnTo>
                  <a:lnTo>
                    <a:pt x="15363" y="4893"/>
                  </a:lnTo>
                  <a:lnTo>
                    <a:pt x="15203" y="4538"/>
                  </a:lnTo>
                  <a:lnTo>
                    <a:pt x="15031" y="4184"/>
                  </a:lnTo>
                  <a:lnTo>
                    <a:pt x="14837" y="3853"/>
                  </a:lnTo>
                  <a:lnTo>
                    <a:pt x="14631" y="3532"/>
                  </a:lnTo>
                  <a:lnTo>
                    <a:pt x="14403" y="3212"/>
                  </a:lnTo>
                  <a:lnTo>
                    <a:pt x="14163" y="2915"/>
                  </a:lnTo>
                  <a:lnTo>
                    <a:pt x="13911" y="2630"/>
                  </a:lnTo>
                  <a:lnTo>
                    <a:pt x="13648" y="2344"/>
                  </a:lnTo>
                  <a:lnTo>
                    <a:pt x="13374" y="2081"/>
                  </a:lnTo>
                  <a:lnTo>
                    <a:pt x="13088" y="1829"/>
                  </a:lnTo>
                  <a:lnTo>
                    <a:pt x="12780" y="1589"/>
                  </a:lnTo>
                  <a:lnTo>
                    <a:pt x="12471" y="1372"/>
                  </a:lnTo>
                  <a:lnTo>
                    <a:pt x="12140" y="1166"/>
                  </a:lnTo>
                  <a:lnTo>
                    <a:pt x="11808" y="972"/>
                  </a:lnTo>
                  <a:lnTo>
                    <a:pt x="11465" y="789"/>
                  </a:lnTo>
                  <a:lnTo>
                    <a:pt x="11111" y="629"/>
                  </a:lnTo>
                  <a:lnTo>
                    <a:pt x="10745" y="492"/>
                  </a:lnTo>
                  <a:lnTo>
                    <a:pt x="10379" y="366"/>
                  </a:lnTo>
                  <a:lnTo>
                    <a:pt x="9991" y="252"/>
                  </a:lnTo>
                  <a:lnTo>
                    <a:pt x="9614" y="161"/>
                  </a:lnTo>
                  <a:lnTo>
                    <a:pt x="9214" y="92"/>
                  </a:lnTo>
                  <a:lnTo>
                    <a:pt x="8814" y="46"/>
                  </a:lnTo>
                  <a:lnTo>
                    <a:pt x="8413" y="12"/>
                  </a:lnTo>
                  <a:lnTo>
                    <a:pt x="80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flipH="1" rot="-5400000">
              <a:off x="7025985" y="3643598"/>
              <a:ext cx="965756" cy="235522"/>
            </a:xfrm>
            <a:custGeom>
              <a:rect b="b" l="l" r="r" t="t"/>
              <a:pathLst>
                <a:path extrusionOk="0" h="15992" w="65575">
                  <a:moveTo>
                    <a:pt x="57219" y="1"/>
                  </a:moveTo>
                  <a:lnTo>
                    <a:pt x="56865" y="24"/>
                  </a:lnTo>
                  <a:lnTo>
                    <a:pt x="56511" y="69"/>
                  </a:lnTo>
                  <a:lnTo>
                    <a:pt x="56168" y="126"/>
                  </a:lnTo>
                  <a:lnTo>
                    <a:pt x="55825" y="195"/>
                  </a:lnTo>
                  <a:lnTo>
                    <a:pt x="55482" y="275"/>
                  </a:lnTo>
                  <a:lnTo>
                    <a:pt x="55150" y="366"/>
                  </a:lnTo>
                  <a:lnTo>
                    <a:pt x="54830" y="481"/>
                  </a:lnTo>
                  <a:lnTo>
                    <a:pt x="54510" y="606"/>
                  </a:lnTo>
                  <a:lnTo>
                    <a:pt x="54202" y="744"/>
                  </a:lnTo>
                  <a:lnTo>
                    <a:pt x="53893" y="892"/>
                  </a:lnTo>
                  <a:lnTo>
                    <a:pt x="53596" y="1064"/>
                  </a:lnTo>
                  <a:lnTo>
                    <a:pt x="53310" y="1235"/>
                  </a:lnTo>
                  <a:lnTo>
                    <a:pt x="53024" y="1418"/>
                  </a:lnTo>
                  <a:lnTo>
                    <a:pt x="52750" y="1612"/>
                  </a:lnTo>
                  <a:lnTo>
                    <a:pt x="52487" y="1830"/>
                  </a:lnTo>
                  <a:lnTo>
                    <a:pt x="52236" y="2047"/>
                  </a:lnTo>
                  <a:lnTo>
                    <a:pt x="51984" y="2275"/>
                  </a:lnTo>
                  <a:lnTo>
                    <a:pt x="51756" y="2515"/>
                  </a:lnTo>
                  <a:lnTo>
                    <a:pt x="51527" y="2767"/>
                  </a:lnTo>
                  <a:lnTo>
                    <a:pt x="51310" y="3030"/>
                  </a:lnTo>
                  <a:lnTo>
                    <a:pt x="51104" y="3293"/>
                  </a:lnTo>
                  <a:lnTo>
                    <a:pt x="50921" y="3567"/>
                  </a:lnTo>
                  <a:lnTo>
                    <a:pt x="50738" y="3853"/>
                  </a:lnTo>
                  <a:lnTo>
                    <a:pt x="50567" y="4150"/>
                  </a:lnTo>
                  <a:lnTo>
                    <a:pt x="50407" y="4447"/>
                  </a:lnTo>
                  <a:lnTo>
                    <a:pt x="50270" y="4756"/>
                  </a:lnTo>
                  <a:lnTo>
                    <a:pt x="50133" y="5076"/>
                  </a:lnTo>
                  <a:lnTo>
                    <a:pt x="50018" y="5396"/>
                  </a:lnTo>
                  <a:lnTo>
                    <a:pt x="49904" y="5716"/>
                  </a:lnTo>
                  <a:lnTo>
                    <a:pt x="49824" y="6059"/>
                  </a:lnTo>
                  <a:lnTo>
                    <a:pt x="49744" y="6390"/>
                  </a:lnTo>
                  <a:lnTo>
                    <a:pt x="12585" y="6390"/>
                  </a:lnTo>
                  <a:lnTo>
                    <a:pt x="12516" y="6139"/>
                  </a:lnTo>
                  <a:lnTo>
                    <a:pt x="12436" y="5887"/>
                  </a:lnTo>
                  <a:lnTo>
                    <a:pt x="12345" y="5636"/>
                  </a:lnTo>
                  <a:lnTo>
                    <a:pt x="12242" y="5396"/>
                  </a:lnTo>
                  <a:lnTo>
                    <a:pt x="12127" y="5156"/>
                  </a:lnTo>
                  <a:lnTo>
                    <a:pt x="12013" y="4927"/>
                  </a:lnTo>
                  <a:lnTo>
                    <a:pt x="11876" y="4699"/>
                  </a:lnTo>
                  <a:lnTo>
                    <a:pt x="11739" y="4481"/>
                  </a:lnTo>
                  <a:lnTo>
                    <a:pt x="11590" y="4264"/>
                  </a:lnTo>
                  <a:lnTo>
                    <a:pt x="11442" y="4058"/>
                  </a:lnTo>
                  <a:lnTo>
                    <a:pt x="11270" y="3853"/>
                  </a:lnTo>
                  <a:lnTo>
                    <a:pt x="11099" y="3658"/>
                  </a:lnTo>
                  <a:lnTo>
                    <a:pt x="10927" y="3475"/>
                  </a:lnTo>
                  <a:lnTo>
                    <a:pt x="10733" y="3293"/>
                  </a:lnTo>
                  <a:lnTo>
                    <a:pt x="10539" y="3121"/>
                  </a:lnTo>
                  <a:lnTo>
                    <a:pt x="10344" y="2961"/>
                  </a:lnTo>
                  <a:lnTo>
                    <a:pt x="10139" y="2801"/>
                  </a:lnTo>
                  <a:lnTo>
                    <a:pt x="9921" y="2653"/>
                  </a:lnTo>
                  <a:lnTo>
                    <a:pt x="9704" y="2515"/>
                  </a:lnTo>
                  <a:lnTo>
                    <a:pt x="9476" y="2390"/>
                  </a:lnTo>
                  <a:lnTo>
                    <a:pt x="9247" y="2264"/>
                  </a:lnTo>
                  <a:lnTo>
                    <a:pt x="9007" y="2150"/>
                  </a:lnTo>
                  <a:lnTo>
                    <a:pt x="8767" y="2047"/>
                  </a:lnTo>
                  <a:lnTo>
                    <a:pt x="8515" y="1955"/>
                  </a:lnTo>
                  <a:lnTo>
                    <a:pt x="8264" y="1875"/>
                  </a:lnTo>
                  <a:lnTo>
                    <a:pt x="8013" y="1807"/>
                  </a:lnTo>
                  <a:lnTo>
                    <a:pt x="7750" y="1738"/>
                  </a:lnTo>
                  <a:lnTo>
                    <a:pt x="7487" y="1692"/>
                  </a:lnTo>
                  <a:lnTo>
                    <a:pt x="7212" y="1647"/>
                  </a:lnTo>
                  <a:lnTo>
                    <a:pt x="6950" y="1624"/>
                  </a:lnTo>
                  <a:lnTo>
                    <a:pt x="6675" y="1601"/>
                  </a:lnTo>
                  <a:lnTo>
                    <a:pt x="6069" y="1601"/>
                  </a:lnTo>
                  <a:lnTo>
                    <a:pt x="5738" y="1624"/>
                  </a:lnTo>
                  <a:lnTo>
                    <a:pt x="5418" y="1670"/>
                  </a:lnTo>
                  <a:lnTo>
                    <a:pt x="5098" y="1727"/>
                  </a:lnTo>
                  <a:lnTo>
                    <a:pt x="4789" y="1795"/>
                  </a:lnTo>
                  <a:lnTo>
                    <a:pt x="4492" y="1887"/>
                  </a:lnTo>
                  <a:lnTo>
                    <a:pt x="4195" y="1990"/>
                  </a:lnTo>
                  <a:lnTo>
                    <a:pt x="3898" y="2104"/>
                  </a:lnTo>
                  <a:lnTo>
                    <a:pt x="3623" y="2230"/>
                  </a:lnTo>
                  <a:lnTo>
                    <a:pt x="3338" y="2367"/>
                  </a:lnTo>
                  <a:lnTo>
                    <a:pt x="3075" y="2527"/>
                  </a:lnTo>
                  <a:lnTo>
                    <a:pt x="2812" y="2687"/>
                  </a:lnTo>
                  <a:lnTo>
                    <a:pt x="2560" y="2870"/>
                  </a:lnTo>
                  <a:lnTo>
                    <a:pt x="2320" y="3053"/>
                  </a:lnTo>
                  <a:lnTo>
                    <a:pt x="2092" y="3258"/>
                  </a:lnTo>
                  <a:lnTo>
                    <a:pt x="1863" y="3475"/>
                  </a:lnTo>
                  <a:lnTo>
                    <a:pt x="1657" y="3693"/>
                  </a:lnTo>
                  <a:lnTo>
                    <a:pt x="1452" y="3921"/>
                  </a:lnTo>
                  <a:lnTo>
                    <a:pt x="1269" y="4161"/>
                  </a:lnTo>
                  <a:lnTo>
                    <a:pt x="1086" y="4413"/>
                  </a:lnTo>
                  <a:lnTo>
                    <a:pt x="926" y="4676"/>
                  </a:lnTo>
                  <a:lnTo>
                    <a:pt x="766" y="4950"/>
                  </a:lnTo>
                  <a:lnTo>
                    <a:pt x="629" y="5224"/>
                  </a:lnTo>
                  <a:lnTo>
                    <a:pt x="503" y="5499"/>
                  </a:lnTo>
                  <a:lnTo>
                    <a:pt x="389" y="5796"/>
                  </a:lnTo>
                  <a:lnTo>
                    <a:pt x="286" y="6093"/>
                  </a:lnTo>
                  <a:lnTo>
                    <a:pt x="194" y="6390"/>
                  </a:lnTo>
                  <a:lnTo>
                    <a:pt x="126" y="6710"/>
                  </a:lnTo>
                  <a:lnTo>
                    <a:pt x="69" y="7019"/>
                  </a:lnTo>
                  <a:lnTo>
                    <a:pt x="23" y="7339"/>
                  </a:lnTo>
                  <a:lnTo>
                    <a:pt x="0" y="7670"/>
                  </a:lnTo>
                  <a:lnTo>
                    <a:pt x="0" y="7990"/>
                  </a:lnTo>
                  <a:lnTo>
                    <a:pt x="0" y="8322"/>
                  </a:lnTo>
                  <a:lnTo>
                    <a:pt x="23" y="8653"/>
                  </a:lnTo>
                  <a:lnTo>
                    <a:pt x="69" y="8973"/>
                  </a:lnTo>
                  <a:lnTo>
                    <a:pt x="126" y="9282"/>
                  </a:lnTo>
                  <a:lnTo>
                    <a:pt x="194" y="9591"/>
                  </a:lnTo>
                  <a:lnTo>
                    <a:pt x="286" y="9899"/>
                  </a:lnTo>
                  <a:lnTo>
                    <a:pt x="389" y="10196"/>
                  </a:lnTo>
                  <a:lnTo>
                    <a:pt x="503" y="10482"/>
                  </a:lnTo>
                  <a:lnTo>
                    <a:pt x="629" y="10768"/>
                  </a:lnTo>
                  <a:lnTo>
                    <a:pt x="766" y="11042"/>
                  </a:lnTo>
                  <a:lnTo>
                    <a:pt x="926" y="11317"/>
                  </a:lnTo>
                  <a:lnTo>
                    <a:pt x="1086" y="11568"/>
                  </a:lnTo>
                  <a:lnTo>
                    <a:pt x="1269" y="11820"/>
                  </a:lnTo>
                  <a:lnTo>
                    <a:pt x="1452" y="12060"/>
                  </a:lnTo>
                  <a:lnTo>
                    <a:pt x="1657" y="12300"/>
                  </a:lnTo>
                  <a:lnTo>
                    <a:pt x="1863" y="12517"/>
                  </a:lnTo>
                  <a:lnTo>
                    <a:pt x="2092" y="12734"/>
                  </a:lnTo>
                  <a:lnTo>
                    <a:pt x="2320" y="12928"/>
                  </a:lnTo>
                  <a:lnTo>
                    <a:pt x="2560" y="13123"/>
                  </a:lnTo>
                  <a:lnTo>
                    <a:pt x="2812" y="13305"/>
                  </a:lnTo>
                  <a:lnTo>
                    <a:pt x="3075" y="13465"/>
                  </a:lnTo>
                  <a:lnTo>
                    <a:pt x="3338" y="13626"/>
                  </a:lnTo>
                  <a:lnTo>
                    <a:pt x="3623" y="13763"/>
                  </a:lnTo>
                  <a:lnTo>
                    <a:pt x="3898" y="13888"/>
                  </a:lnTo>
                  <a:lnTo>
                    <a:pt x="4195" y="14003"/>
                  </a:lnTo>
                  <a:lnTo>
                    <a:pt x="4492" y="14106"/>
                  </a:lnTo>
                  <a:lnTo>
                    <a:pt x="4789" y="14186"/>
                  </a:lnTo>
                  <a:lnTo>
                    <a:pt x="5098" y="14266"/>
                  </a:lnTo>
                  <a:lnTo>
                    <a:pt x="5418" y="14323"/>
                  </a:lnTo>
                  <a:lnTo>
                    <a:pt x="5738" y="14357"/>
                  </a:lnTo>
                  <a:lnTo>
                    <a:pt x="6069" y="14380"/>
                  </a:lnTo>
                  <a:lnTo>
                    <a:pt x="6389" y="14391"/>
                  </a:lnTo>
                  <a:lnTo>
                    <a:pt x="6721" y="14380"/>
                  </a:lnTo>
                  <a:lnTo>
                    <a:pt x="7052" y="14357"/>
                  </a:lnTo>
                  <a:lnTo>
                    <a:pt x="7372" y="14323"/>
                  </a:lnTo>
                  <a:lnTo>
                    <a:pt x="7681" y="14266"/>
                  </a:lnTo>
                  <a:lnTo>
                    <a:pt x="7990" y="14186"/>
                  </a:lnTo>
                  <a:lnTo>
                    <a:pt x="8298" y="14106"/>
                  </a:lnTo>
                  <a:lnTo>
                    <a:pt x="8595" y="14003"/>
                  </a:lnTo>
                  <a:lnTo>
                    <a:pt x="8881" y="13888"/>
                  </a:lnTo>
                  <a:lnTo>
                    <a:pt x="9167" y="13763"/>
                  </a:lnTo>
                  <a:lnTo>
                    <a:pt x="9441" y="13626"/>
                  </a:lnTo>
                  <a:lnTo>
                    <a:pt x="9716" y="13465"/>
                  </a:lnTo>
                  <a:lnTo>
                    <a:pt x="9967" y="13305"/>
                  </a:lnTo>
                  <a:lnTo>
                    <a:pt x="10219" y="13123"/>
                  </a:lnTo>
                  <a:lnTo>
                    <a:pt x="10459" y="12928"/>
                  </a:lnTo>
                  <a:lnTo>
                    <a:pt x="10699" y="12734"/>
                  </a:lnTo>
                  <a:lnTo>
                    <a:pt x="10916" y="12517"/>
                  </a:lnTo>
                  <a:lnTo>
                    <a:pt x="11133" y="12300"/>
                  </a:lnTo>
                  <a:lnTo>
                    <a:pt x="11327" y="12060"/>
                  </a:lnTo>
                  <a:lnTo>
                    <a:pt x="11522" y="11820"/>
                  </a:lnTo>
                  <a:lnTo>
                    <a:pt x="11693" y="11568"/>
                  </a:lnTo>
                  <a:lnTo>
                    <a:pt x="11864" y="11317"/>
                  </a:lnTo>
                  <a:lnTo>
                    <a:pt x="12024" y="11042"/>
                  </a:lnTo>
                  <a:lnTo>
                    <a:pt x="12162" y="10768"/>
                  </a:lnTo>
                  <a:lnTo>
                    <a:pt x="12287" y="10482"/>
                  </a:lnTo>
                  <a:lnTo>
                    <a:pt x="12402" y="10196"/>
                  </a:lnTo>
                  <a:lnTo>
                    <a:pt x="12505" y="9899"/>
                  </a:lnTo>
                  <a:lnTo>
                    <a:pt x="12585" y="9591"/>
                  </a:lnTo>
                  <a:lnTo>
                    <a:pt x="12665" y="9282"/>
                  </a:lnTo>
                  <a:lnTo>
                    <a:pt x="12722" y="8973"/>
                  </a:lnTo>
                  <a:lnTo>
                    <a:pt x="12756" y="8653"/>
                  </a:lnTo>
                  <a:lnTo>
                    <a:pt x="12779" y="8322"/>
                  </a:lnTo>
                  <a:lnTo>
                    <a:pt x="12790" y="7990"/>
                  </a:lnTo>
                  <a:lnTo>
                    <a:pt x="49584" y="7990"/>
                  </a:lnTo>
                  <a:lnTo>
                    <a:pt x="49595" y="8402"/>
                  </a:lnTo>
                  <a:lnTo>
                    <a:pt x="49618" y="8813"/>
                  </a:lnTo>
                  <a:lnTo>
                    <a:pt x="49675" y="9213"/>
                  </a:lnTo>
                  <a:lnTo>
                    <a:pt x="49744" y="9602"/>
                  </a:lnTo>
                  <a:lnTo>
                    <a:pt x="49835" y="9991"/>
                  </a:lnTo>
                  <a:lnTo>
                    <a:pt x="49938" y="10368"/>
                  </a:lnTo>
                  <a:lnTo>
                    <a:pt x="50064" y="10745"/>
                  </a:lnTo>
                  <a:lnTo>
                    <a:pt x="50213" y="11111"/>
                  </a:lnTo>
                  <a:lnTo>
                    <a:pt x="50373" y="11465"/>
                  </a:lnTo>
                  <a:lnTo>
                    <a:pt x="50544" y="11808"/>
                  </a:lnTo>
                  <a:lnTo>
                    <a:pt x="50738" y="12140"/>
                  </a:lnTo>
                  <a:lnTo>
                    <a:pt x="50944" y="12471"/>
                  </a:lnTo>
                  <a:lnTo>
                    <a:pt x="51173" y="12780"/>
                  </a:lnTo>
                  <a:lnTo>
                    <a:pt x="51413" y="13077"/>
                  </a:lnTo>
                  <a:lnTo>
                    <a:pt x="51664" y="13374"/>
                  </a:lnTo>
                  <a:lnTo>
                    <a:pt x="51927" y="13648"/>
                  </a:lnTo>
                  <a:lnTo>
                    <a:pt x="52201" y="13911"/>
                  </a:lnTo>
                  <a:lnTo>
                    <a:pt x="52487" y="14163"/>
                  </a:lnTo>
                  <a:lnTo>
                    <a:pt x="52796" y="14403"/>
                  </a:lnTo>
                  <a:lnTo>
                    <a:pt x="53104" y="14631"/>
                  </a:lnTo>
                  <a:lnTo>
                    <a:pt x="53436" y="14837"/>
                  </a:lnTo>
                  <a:lnTo>
                    <a:pt x="53767" y="15031"/>
                  </a:lnTo>
                  <a:lnTo>
                    <a:pt x="54110" y="15203"/>
                  </a:lnTo>
                  <a:lnTo>
                    <a:pt x="54465" y="15363"/>
                  </a:lnTo>
                  <a:lnTo>
                    <a:pt x="54830" y="15511"/>
                  </a:lnTo>
                  <a:lnTo>
                    <a:pt x="55196" y="15637"/>
                  </a:lnTo>
                  <a:lnTo>
                    <a:pt x="55585" y="15740"/>
                  </a:lnTo>
                  <a:lnTo>
                    <a:pt x="55973" y="15832"/>
                  </a:lnTo>
                  <a:lnTo>
                    <a:pt x="56362" y="15900"/>
                  </a:lnTo>
                  <a:lnTo>
                    <a:pt x="56762" y="15946"/>
                  </a:lnTo>
                  <a:lnTo>
                    <a:pt x="57173" y="15980"/>
                  </a:lnTo>
                  <a:lnTo>
                    <a:pt x="57585" y="15992"/>
                  </a:lnTo>
                  <a:lnTo>
                    <a:pt x="57996" y="15980"/>
                  </a:lnTo>
                  <a:lnTo>
                    <a:pt x="58397" y="15946"/>
                  </a:lnTo>
                  <a:lnTo>
                    <a:pt x="58797" y="15900"/>
                  </a:lnTo>
                  <a:lnTo>
                    <a:pt x="59197" y="15832"/>
                  </a:lnTo>
                  <a:lnTo>
                    <a:pt x="59574" y="15740"/>
                  </a:lnTo>
                  <a:lnTo>
                    <a:pt x="59962" y="15637"/>
                  </a:lnTo>
                  <a:lnTo>
                    <a:pt x="60328" y="15511"/>
                  </a:lnTo>
                  <a:lnTo>
                    <a:pt x="60694" y="15363"/>
                  </a:lnTo>
                  <a:lnTo>
                    <a:pt x="61048" y="15203"/>
                  </a:lnTo>
                  <a:lnTo>
                    <a:pt x="61391" y="15031"/>
                  </a:lnTo>
                  <a:lnTo>
                    <a:pt x="61723" y="14837"/>
                  </a:lnTo>
                  <a:lnTo>
                    <a:pt x="62054" y="14631"/>
                  </a:lnTo>
                  <a:lnTo>
                    <a:pt x="62363" y="14403"/>
                  </a:lnTo>
                  <a:lnTo>
                    <a:pt x="62671" y="14163"/>
                  </a:lnTo>
                  <a:lnTo>
                    <a:pt x="62957" y="13911"/>
                  </a:lnTo>
                  <a:lnTo>
                    <a:pt x="63231" y="13648"/>
                  </a:lnTo>
                  <a:lnTo>
                    <a:pt x="63494" y="13374"/>
                  </a:lnTo>
                  <a:lnTo>
                    <a:pt x="63746" y="13077"/>
                  </a:lnTo>
                  <a:lnTo>
                    <a:pt x="63986" y="12780"/>
                  </a:lnTo>
                  <a:lnTo>
                    <a:pt x="64214" y="12471"/>
                  </a:lnTo>
                  <a:lnTo>
                    <a:pt x="64420" y="12140"/>
                  </a:lnTo>
                  <a:lnTo>
                    <a:pt x="64614" y="11808"/>
                  </a:lnTo>
                  <a:lnTo>
                    <a:pt x="64786" y="11465"/>
                  </a:lnTo>
                  <a:lnTo>
                    <a:pt x="64946" y="11111"/>
                  </a:lnTo>
                  <a:lnTo>
                    <a:pt x="65095" y="10745"/>
                  </a:lnTo>
                  <a:lnTo>
                    <a:pt x="65220" y="10368"/>
                  </a:lnTo>
                  <a:lnTo>
                    <a:pt x="65323" y="9991"/>
                  </a:lnTo>
                  <a:lnTo>
                    <a:pt x="65415" y="9602"/>
                  </a:lnTo>
                  <a:lnTo>
                    <a:pt x="65483" y="9213"/>
                  </a:lnTo>
                  <a:lnTo>
                    <a:pt x="65540" y="8813"/>
                  </a:lnTo>
                  <a:lnTo>
                    <a:pt x="65563" y="8402"/>
                  </a:lnTo>
                  <a:lnTo>
                    <a:pt x="65575" y="7990"/>
                  </a:lnTo>
                  <a:lnTo>
                    <a:pt x="65563" y="7579"/>
                  </a:lnTo>
                  <a:lnTo>
                    <a:pt x="65540" y="7179"/>
                  </a:lnTo>
                  <a:lnTo>
                    <a:pt x="65483" y="6779"/>
                  </a:lnTo>
                  <a:lnTo>
                    <a:pt x="65415" y="6379"/>
                  </a:lnTo>
                  <a:lnTo>
                    <a:pt x="65323" y="5990"/>
                  </a:lnTo>
                  <a:lnTo>
                    <a:pt x="65220" y="5613"/>
                  </a:lnTo>
                  <a:lnTo>
                    <a:pt x="65095" y="5247"/>
                  </a:lnTo>
                  <a:lnTo>
                    <a:pt x="64946" y="4881"/>
                  </a:lnTo>
                  <a:lnTo>
                    <a:pt x="64786" y="4527"/>
                  </a:lnTo>
                  <a:lnTo>
                    <a:pt x="64614" y="4184"/>
                  </a:lnTo>
                  <a:lnTo>
                    <a:pt x="64420" y="3853"/>
                  </a:lnTo>
                  <a:lnTo>
                    <a:pt x="64214" y="3521"/>
                  </a:lnTo>
                  <a:lnTo>
                    <a:pt x="63986" y="3213"/>
                  </a:lnTo>
                  <a:lnTo>
                    <a:pt x="63746" y="2904"/>
                  </a:lnTo>
                  <a:lnTo>
                    <a:pt x="63494" y="2618"/>
                  </a:lnTo>
                  <a:lnTo>
                    <a:pt x="63231" y="2344"/>
                  </a:lnTo>
                  <a:lnTo>
                    <a:pt x="62957" y="2070"/>
                  </a:lnTo>
                  <a:lnTo>
                    <a:pt x="62671" y="1818"/>
                  </a:lnTo>
                  <a:lnTo>
                    <a:pt x="62363" y="1589"/>
                  </a:lnTo>
                  <a:lnTo>
                    <a:pt x="62054" y="1361"/>
                  </a:lnTo>
                  <a:lnTo>
                    <a:pt x="61723" y="1155"/>
                  </a:lnTo>
                  <a:lnTo>
                    <a:pt x="61391" y="961"/>
                  </a:lnTo>
                  <a:lnTo>
                    <a:pt x="61048" y="789"/>
                  </a:lnTo>
                  <a:lnTo>
                    <a:pt x="60694" y="629"/>
                  </a:lnTo>
                  <a:lnTo>
                    <a:pt x="60328" y="481"/>
                  </a:lnTo>
                  <a:lnTo>
                    <a:pt x="59962" y="355"/>
                  </a:lnTo>
                  <a:lnTo>
                    <a:pt x="59574" y="252"/>
                  </a:lnTo>
                  <a:lnTo>
                    <a:pt x="59197" y="161"/>
                  </a:lnTo>
                  <a:lnTo>
                    <a:pt x="58797" y="92"/>
                  </a:lnTo>
                  <a:lnTo>
                    <a:pt x="58397" y="35"/>
                  </a:lnTo>
                  <a:lnTo>
                    <a:pt x="57996" y="12"/>
                  </a:lnTo>
                  <a:lnTo>
                    <a:pt x="575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flipH="1" rot="-5400000">
              <a:off x="6719690" y="3737788"/>
              <a:ext cx="1154297" cy="235684"/>
            </a:xfrm>
            <a:custGeom>
              <a:rect b="b" l="l" r="r" t="t"/>
              <a:pathLst>
                <a:path extrusionOk="0" h="16003" w="78377">
                  <a:moveTo>
                    <a:pt x="70375" y="1"/>
                  </a:moveTo>
                  <a:lnTo>
                    <a:pt x="70021" y="12"/>
                  </a:lnTo>
                  <a:lnTo>
                    <a:pt x="69655" y="35"/>
                  </a:lnTo>
                  <a:lnTo>
                    <a:pt x="69312" y="69"/>
                  </a:lnTo>
                  <a:lnTo>
                    <a:pt x="68958" y="126"/>
                  </a:lnTo>
                  <a:lnTo>
                    <a:pt x="68615" y="195"/>
                  </a:lnTo>
                  <a:lnTo>
                    <a:pt x="68284" y="275"/>
                  </a:lnTo>
                  <a:lnTo>
                    <a:pt x="67952" y="378"/>
                  </a:lnTo>
                  <a:lnTo>
                    <a:pt x="67621" y="492"/>
                  </a:lnTo>
                  <a:lnTo>
                    <a:pt x="67301" y="618"/>
                  </a:lnTo>
                  <a:lnTo>
                    <a:pt x="66992" y="755"/>
                  </a:lnTo>
                  <a:lnTo>
                    <a:pt x="66683" y="904"/>
                  </a:lnTo>
                  <a:lnTo>
                    <a:pt x="66386" y="1064"/>
                  </a:lnTo>
                  <a:lnTo>
                    <a:pt x="66100" y="1235"/>
                  </a:lnTo>
                  <a:lnTo>
                    <a:pt x="65826" y="1429"/>
                  </a:lnTo>
                  <a:lnTo>
                    <a:pt x="65552" y="1624"/>
                  </a:lnTo>
                  <a:lnTo>
                    <a:pt x="65289" y="1829"/>
                  </a:lnTo>
                  <a:lnTo>
                    <a:pt x="65026" y="2047"/>
                  </a:lnTo>
                  <a:lnTo>
                    <a:pt x="64786" y="2287"/>
                  </a:lnTo>
                  <a:lnTo>
                    <a:pt x="64546" y="2527"/>
                  </a:lnTo>
                  <a:lnTo>
                    <a:pt x="64329" y="2767"/>
                  </a:lnTo>
                  <a:lnTo>
                    <a:pt x="64112" y="3030"/>
                  </a:lnTo>
                  <a:lnTo>
                    <a:pt x="63906" y="3304"/>
                  </a:lnTo>
                  <a:lnTo>
                    <a:pt x="63712" y="3578"/>
                  </a:lnTo>
                  <a:lnTo>
                    <a:pt x="63529" y="3864"/>
                  </a:lnTo>
                  <a:lnTo>
                    <a:pt x="63357" y="4150"/>
                  </a:lnTo>
                  <a:lnTo>
                    <a:pt x="63209" y="4458"/>
                  </a:lnTo>
                  <a:lnTo>
                    <a:pt x="63060" y="4767"/>
                  </a:lnTo>
                  <a:lnTo>
                    <a:pt x="62934" y="5076"/>
                  </a:lnTo>
                  <a:lnTo>
                    <a:pt x="62809" y="5396"/>
                  </a:lnTo>
                  <a:lnTo>
                    <a:pt x="62706" y="5727"/>
                  </a:lnTo>
                  <a:lnTo>
                    <a:pt x="62614" y="6059"/>
                  </a:lnTo>
                  <a:lnTo>
                    <a:pt x="62534" y="6402"/>
                  </a:lnTo>
                  <a:lnTo>
                    <a:pt x="12585" y="6402"/>
                  </a:lnTo>
                  <a:lnTo>
                    <a:pt x="12516" y="6139"/>
                  </a:lnTo>
                  <a:lnTo>
                    <a:pt x="12436" y="5887"/>
                  </a:lnTo>
                  <a:lnTo>
                    <a:pt x="12345" y="5647"/>
                  </a:lnTo>
                  <a:lnTo>
                    <a:pt x="12242" y="5407"/>
                  </a:lnTo>
                  <a:lnTo>
                    <a:pt x="12127" y="5167"/>
                  </a:lnTo>
                  <a:lnTo>
                    <a:pt x="12013" y="4927"/>
                  </a:lnTo>
                  <a:lnTo>
                    <a:pt x="11876" y="4710"/>
                  </a:lnTo>
                  <a:lnTo>
                    <a:pt x="11739" y="4481"/>
                  </a:lnTo>
                  <a:lnTo>
                    <a:pt x="11590" y="4276"/>
                  </a:lnTo>
                  <a:lnTo>
                    <a:pt x="11442" y="4070"/>
                  </a:lnTo>
                  <a:lnTo>
                    <a:pt x="11270" y="3864"/>
                  </a:lnTo>
                  <a:lnTo>
                    <a:pt x="11099" y="3670"/>
                  </a:lnTo>
                  <a:lnTo>
                    <a:pt x="10927" y="3487"/>
                  </a:lnTo>
                  <a:lnTo>
                    <a:pt x="10733" y="3304"/>
                  </a:lnTo>
                  <a:lnTo>
                    <a:pt x="10539" y="3133"/>
                  </a:lnTo>
                  <a:lnTo>
                    <a:pt x="10344" y="2961"/>
                  </a:lnTo>
                  <a:lnTo>
                    <a:pt x="10139" y="2812"/>
                  </a:lnTo>
                  <a:lnTo>
                    <a:pt x="9921" y="2664"/>
                  </a:lnTo>
                  <a:lnTo>
                    <a:pt x="9704" y="2527"/>
                  </a:lnTo>
                  <a:lnTo>
                    <a:pt x="9476" y="2390"/>
                  </a:lnTo>
                  <a:lnTo>
                    <a:pt x="9247" y="2275"/>
                  </a:lnTo>
                  <a:lnTo>
                    <a:pt x="9007" y="2161"/>
                  </a:lnTo>
                  <a:lnTo>
                    <a:pt x="8767" y="2058"/>
                  </a:lnTo>
                  <a:lnTo>
                    <a:pt x="8515" y="1967"/>
                  </a:lnTo>
                  <a:lnTo>
                    <a:pt x="8264" y="1875"/>
                  </a:lnTo>
                  <a:lnTo>
                    <a:pt x="8013" y="1807"/>
                  </a:lnTo>
                  <a:lnTo>
                    <a:pt x="7750" y="1749"/>
                  </a:lnTo>
                  <a:lnTo>
                    <a:pt x="7487" y="1692"/>
                  </a:lnTo>
                  <a:lnTo>
                    <a:pt x="7212" y="1658"/>
                  </a:lnTo>
                  <a:lnTo>
                    <a:pt x="6950" y="1624"/>
                  </a:lnTo>
                  <a:lnTo>
                    <a:pt x="6675" y="1612"/>
                  </a:lnTo>
                  <a:lnTo>
                    <a:pt x="6389" y="1601"/>
                  </a:lnTo>
                  <a:lnTo>
                    <a:pt x="6069" y="1612"/>
                  </a:lnTo>
                  <a:lnTo>
                    <a:pt x="5738" y="1635"/>
                  </a:lnTo>
                  <a:lnTo>
                    <a:pt x="5418" y="1681"/>
                  </a:lnTo>
                  <a:lnTo>
                    <a:pt x="5098" y="1727"/>
                  </a:lnTo>
                  <a:lnTo>
                    <a:pt x="4789" y="1807"/>
                  </a:lnTo>
                  <a:lnTo>
                    <a:pt x="4492" y="1887"/>
                  </a:lnTo>
                  <a:lnTo>
                    <a:pt x="4195" y="1989"/>
                  </a:lnTo>
                  <a:lnTo>
                    <a:pt x="3898" y="2104"/>
                  </a:lnTo>
                  <a:lnTo>
                    <a:pt x="3623" y="2230"/>
                  </a:lnTo>
                  <a:lnTo>
                    <a:pt x="3338" y="2378"/>
                  </a:lnTo>
                  <a:lnTo>
                    <a:pt x="3075" y="2527"/>
                  </a:lnTo>
                  <a:lnTo>
                    <a:pt x="2812" y="2698"/>
                  </a:lnTo>
                  <a:lnTo>
                    <a:pt x="2560" y="2870"/>
                  </a:lnTo>
                  <a:lnTo>
                    <a:pt x="2320" y="3064"/>
                  </a:lnTo>
                  <a:lnTo>
                    <a:pt x="2092" y="3258"/>
                  </a:lnTo>
                  <a:lnTo>
                    <a:pt x="1863" y="3475"/>
                  </a:lnTo>
                  <a:lnTo>
                    <a:pt x="1657" y="3693"/>
                  </a:lnTo>
                  <a:lnTo>
                    <a:pt x="1452" y="3933"/>
                  </a:lnTo>
                  <a:lnTo>
                    <a:pt x="1269" y="4173"/>
                  </a:lnTo>
                  <a:lnTo>
                    <a:pt x="1086" y="4424"/>
                  </a:lnTo>
                  <a:lnTo>
                    <a:pt x="926" y="4687"/>
                  </a:lnTo>
                  <a:lnTo>
                    <a:pt x="766" y="4950"/>
                  </a:lnTo>
                  <a:lnTo>
                    <a:pt x="629" y="5224"/>
                  </a:lnTo>
                  <a:lnTo>
                    <a:pt x="503" y="5510"/>
                  </a:lnTo>
                  <a:lnTo>
                    <a:pt x="389" y="5796"/>
                  </a:lnTo>
                  <a:lnTo>
                    <a:pt x="286" y="6093"/>
                  </a:lnTo>
                  <a:lnTo>
                    <a:pt x="194" y="6402"/>
                  </a:lnTo>
                  <a:lnTo>
                    <a:pt x="126" y="6710"/>
                  </a:lnTo>
                  <a:lnTo>
                    <a:pt x="69" y="7030"/>
                  </a:lnTo>
                  <a:lnTo>
                    <a:pt x="23" y="7350"/>
                  </a:lnTo>
                  <a:lnTo>
                    <a:pt x="0" y="7670"/>
                  </a:lnTo>
                  <a:lnTo>
                    <a:pt x="0" y="8002"/>
                  </a:lnTo>
                  <a:lnTo>
                    <a:pt x="0" y="8333"/>
                  </a:lnTo>
                  <a:lnTo>
                    <a:pt x="23" y="8653"/>
                  </a:lnTo>
                  <a:lnTo>
                    <a:pt x="69" y="8973"/>
                  </a:lnTo>
                  <a:lnTo>
                    <a:pt x="126" y="9293"/>
                  </a:lnTo>
                  <a:lnTo>
                    <a:pt x="194" y="9602"/>
                  </a:lnTo>
                  <a:lnTo>
                    <a:pt x="286" y="9899"/>
                  </a:lnTo>
                  <a:lnTo>
                    <a:pt x="389" y="10196"/>
                  </a:lnTo>
                  <a:lnTo>
                    <a:pt x="503" y="10494"/>
                  </a:lnTo>
                  <a:lnTo>
                    <a:pt x="629" y="10779"/>
                  </a:lnTo>
                  <a:lnTo>
                    <a:pt x="766" y="11054"/>
                  </a:lnTo>
                  <a:lnTo>
                    <a:pt x="926" y="11317"/>
                  </a:lnTo>
                  <a:lnTo>
                    <a:pt x="1086" y="11579"/>
                  </a:lnTo>
                  <a:lnTo>
                    <a:pt x="1269" y="11831"/>
                  </a:lnTo>
                  <a:lnTo>
                    <a:pt x="1452" y="12071"/>
                  </a:lnTo>
                  <a:lnTo>
                    <a:pt x="1657" y="12300"/>
                  </a:lnTo>
                  <a:lnTo>
                    <a:pt x="1863" y="12528"/>
                  </a:lnTo>
                  <a:lnTo>
                    <a:pt x="2092" y="12734"/>
                  </a:lnTo>
                  <a:lnTo>
                    <a:pt x="2320" y="12940"/>
                  </a:lnTo>
                  <a:lnTo>
                    <a:pt x="2560" y="13123"/>
                  </a:lnTo>
                  <a:lnTo>
                    <a:pt x="2812" y="13305"/>
                  </a:lnTo>
                  <a:lnTo>
                    <a:pt x="3075" y="13477"/>
                  </a:lnTo>
                  <a:lnTo>
                    <a:pt x="3338" y="13625"/>
                  </a:lnTo>
                  <a:lnTo>
                    <a:pt x="3623" y="13763"/>
                  </a:lnTo>
                  <a:lnTo>
                    <a:pt x="3898" y="13900"/>
                  </a:lnTo>
                  <a:lnTo>
                    <a:pt x="4195" y="14014"/>
                  </a:lnTo>
                  <a:lnTo>
                    <a:pt x="4492" y="14106"/>
                  </a:lnTo>
                  <a:lnTo>
                    <a:pt x="4789" y="14197"/>
                  </a:lnTo>
                  <a:lnTo>
                    <a:pt x="5098" y="14266"/>
                  </a:lnTo>
                  <a:lnTo>
                    <a:pt x="5418" y="14323"/>
                  </a:lnTo>
                  <a:lnTo>
                    <a:pt x="5738" y="14368"/>
                  </a:lnTo>
                  <a:lnTo>
                    <a:pt x="6069" y="14391"/>
                  </a:lnTo>
                  <a:lnTo>
                    <a:pt x="6389" y="14403"/>
                  </a:lnTo>
                  <a:lnTo>
                    <a:pt x="6721" y="14391"/>
                  </a:lnTo>
                  <a:lnTo>
                    <a:pt x="7052" y="14368"/>
                  </a:lnTo>
                  <a:lnTo>
                    <a:pt x="7372" y="14323"/>
                  </a:lnTo>
                  <a:lnTo>
                    <a:pt x="7681" y="14266"/>
                  </a:lnTo>
                  <a:lnTo>
                    <a:pt x="7990" y="14197"/>
                  </a:lnTo>
                  <a:lnTo>
                    <a:pt x="8298" y="14106"/>
                  </a:lnTo>
                  <a:lnTo>
                    <a:pt x="8595" y="14014"/>
                  </a:lnTo>
                  <a:lnTo>
                    <a:pt x="8881" y="13900"/>
                  </a:lnTo>
                  <a:lnTo>
                    <a:pt x="9167" y="13763"/>
                  </a:lnTo>
                  <a:lnTo>
                    <a:pt x="9441" y="13625"/>
                  </a:lnTo>
                  <a:lnTo>
                    <a:pt x="9716" y="13477"/>
                  </a:lnTo>
                  <a:lnTo>
                    <a:pt x="9967" y="13305"/>
                  </a:lnTo>
                  <a:lnTo>
                    <a:pt x="10219" y="13123"/>
                  </a:lnTo>
                  <a:lnTo>
                    <a:pt x="10459" y="12940"/>
                  </a:lnTo>
                  <a:lnTo>
                    <a:pt x="10699" y="12734"/>
                  </a:lnTo>
                  <a:lnTo>
                    <a:pt x="10916" y="12528"/>
                  </a:lnTo>
                  <a:lnTo>
                    <a:pt x="11133" y="12300"/>
                  </a:lnTo>
                  <a:lnTo>
                    <a:pt x="11327" y="12071"/>
                  </a:lnTo>
                  <a:lnTo>
                    <a:pt x="11522" y="11831"/>
                  </a:lnTo>
                  <a:lnTo>
                    <a:pt x="11693" y="11579"/>
                  </a:lnTo>
                  <a:lnTo>
                    <a:pt x="11864" y="11317"/>
                  </a:lnTo>
                  <a:lnTo>
                    <a:pt x="12024" y="11054"/>
                  </a:lnTo>
                  <a:lnTo>
                    <a:pt x="12162" y="10779"/>
                  </a:lnTo>
                  <a:lnTo>
                    <a:pt x="12287" y="10494"/>
                  </a:lnTo>
                  <a:lnTo>
                    <a:pt x="12402" y="10196"/>
                  </a:lnTo>
                  <a:lnTo>
                    <a:pt x="12505" y="9899"/>
                  </a:lnTo>
                  <a:lnTo>
                    <a:pt x="12585" y="9602"/>
                  </a:lnTo>
                  <a:lnTo>
                    <a:pt x="12665" y="9293"/>
                  </a:lnTo>
                  <a:lnTo>
                    <a:pt x="12722" y="8973"/>
                  </a:lnTo>
                  <a:lnTo>
                    <a:pt x="12756" y="8653"/>
                  </a:lnTo>
                  <a:lnTo>
                    <a:pt x="12779" y="8333"/>
                  </a:lnTo>
                  <a:lnTo>
                    <a:pt x="12790" y="8002"/>
                  </a:lnTo>
                  <a:lnTo>
                    <a:pt x="62374" y="8002"/>
                  </a:lnTo>
                  <a:lnTo>
                    <a:pt x="62386" y="8413"/>
                  </a:lnTo>
                  <a:lnTo>
                    <a:pt x="62420" y="8813"/>
                  </a:lnTo>
                  <a:lnTo>
                    <a:pt x="62466" y="9213"/>
                  </a:lnTo>
                  <a:lnTo>
                    <a:pt x="62546" y="9613"/>
                  </a:lnTo>
                  <a:lnTo>
                    <a:pt x="62626" y="10002"/>
                  </a:lnTo>
                  <a:lnTo>
                    <a:pt x="62740" y="10379"/>
                  </a:lnTo>
                  <a:lnTo>
                    <a:pt x="62866" y="10745"/>
                  </a:lnTo>
                  <a:lnTo>
                    <a:pt x="63003" y="11111"/>
                  </a:lnTo>
                  <a:lnTo>
                    <a:pt x="63163" y="11465"/>
                  </a:lnTo>
                  <a:lnTo>
                    <a:pt x="63346" y="11808"/>
                  </a:lnTo>
                  <a:lnTo>
                    <a:pt x="63540" y="12151"/>
                  </a:lnTo>
                  <a:lnTo>
                    <a:pt x="63746" y="12471"/>
                  </a:lnTo>
                  <a:lnTo>
                    <a:pt x="63963" y="12780"/>
                  </a:lnTo>
                  <a:lnTo>
                    <a:pt x="64203" y="13088"/>
                  </a:lnTo>
                  <a:lnTo>
                    <a:pt x="64454" y="13374"/>
                  </a:lnTo>
                  <a:lnTo>
                    <a:pt x="64717" y="13660"/>
                  </a:lnTo>
                  <a:lnTo>
                    <a:pt x="65003" y="13923"/>
                  </a:lnTo>
                  <a:lnTo>
                    <a:pt x="65289" y="14174"/>
                  </a:lnTo>
                  <a:lnTo>
                    <a:pt x="65586" y="14414"/>
                  </a:lnTo>
                  <a:lnTo>
                    <a:pt x="65906" y="14631"/>
                  </a:lnTo>
                  <a:lnTo>
                    <a:pt x="66226" y="14837"/>
                  </a:lnTo>
                  <a:lnTo>
                    <a:pt x="66569" y="15031"/>
                  </a:lnTo>
                  <a:lnTo>
                    <a:pt x="66912" y="15214"/>
                  </a:lnTo>
                  <a:lnTo>
                    <a:pt x="67266" y="15374"/>
                  </a:lnTo>
                  <a:lnTo>
                    <a:pt x="67632" y="15511"/>
                  </a:lnTo>
                  <a:lnTo>
                    <a:pt x="67998" y="15637"/>
                  </a:lnTo>
                  <a:lnTo>
                    <a:pt x="68375" y="15751"/>
                  </a:lnTo>
                  <a:lnTo>
                    <a:pt x="68764" y="15831"/>
                  </a:lnTo>
                  <a:lnTo>
                    <a:pt x="69164" y="15900"/>
                  </a:lnTo>
                  <a:lnTo>
                    <a:pt x="69564" y="15957"/>
                  </a:lnTo>
                  <a:lnTo>
                    <a:pt x="69964" y="15991"/>
                  </a:lnTo>
                  <a:lnTo>
                    <a:pt x="70375" y="16003"/>
                  </a:lnTo>
                  <a:lnTo>
                    <a:pt x="70787" y="15991"/>
                  </a:lnTo>
                  <a:lnTo>
                    <a:pt x="71198" y="15957"/>
                  </a:lnTo>
                  <a:lnTo>
                    <a:pt x="71598" y="15900"/>
                  </a:lnTo>
                  <a:lnTo>
                    <a:pt x="71987" y="15831"/>
                  </a:lnTo>
                  <a:lnTo>
                    <a:pt x="72376" y="15751"/>
                  </a:lnTo>
                  <a:lnTo>
                    <a:pt x="72753" y="15637"/>
                  </a:lnTo>
                  <a:lnTo>
                    <a:pt x="73130" y="15511"/>
                  </a:lnTo>
                  <a:lnTo>
                    <a:pt x="73484" y="15374"/>
                  </a:lnTo>
                  <a:lnTo>
                    <a:pt x="73839" y="15214"/>
                  </a:lnTo>
                  <a:lnTo>
                    <a:pt x="74193" y="15031"/>
                  </a:lnTo>
                  <a:lnTo>
                    <a:pt x="74524" y="14837"/>
                  </a:lnTo>
                  <a:lnTo>
                    <a:pt x="74844" y="14631"/>
                  </a:lnTo>
                  <a:lnTo>
                    <a:pt x="75164" y="14414"/>
                  </a:lnTo>
                  <a:lnTo>
                    <a:pt x="75462" y="14174"/>
                  </a:lnTo>
                  <a:lnTo>
                    <a:pt x="75759" y="13923"/>
                  </a:lnTo>
                  <a:lnTo>
                    <a:pt x="76033" y="13660"/>
                  </a:lnTo>
                  <a:lnTo>
                    <a:pt x="76296" y="13374"/>
                  </a:lnTo>
                  <a:lnTo>
                    <a:pt x="76548" y="13088"/>
                  </a:lnTo>
                  <a:lnTo>
                    <a:pt x="76788" y="12780"/>
                  </a:lnTo>
                  <a:lnTo>
                    <a:pt x="77005" y="12471"/>
                  </a:lnTo>
                  <a:lnTo>
                    <a:pt x="77222" y="12151"/>
                  </a:lnTo>
                  <a:lnTo>
                    <a:pt x="77405" y="11808"/>
                  </a:lnTo>
                  <a:lnTo>
                    <a:pt x="77588" y="11465"/>
                  </a:lnTo>
                  <a:lnTo>
                    <a:pt x="77748" y="11111"/>
                  </a:lnTo>
                  <a:lnTo>
                    <a:pt x="77885" y="10745"/>
                  </a:lnTo>
                  <a:lnTo>
                    <a:pt x="78011" y="10379"/>
                  </a:lnTo>
                  <a:lnTo>
                    <a:pt x="78125" y="10002"/>
                  </a:lnTo>
                  <a:lnTo>
                    <a:pt x="78216" y="9613"/>
                  </a:lnTo>
                  <a:lnTo>
                    <a:pt x="78285" y="9213"/>
                  </a:lnTo>
                  <a:lnTo>
                    <a:pt x="78331" y="8813"/>
                  </a:lnTo>
                  <a:lnTo>
                    <a:pt x="78365" y="8413"/>
                  </a:lnTo>
                  <a:lnTo>
                    <a:pt x="78376" y="8002"/>
                  </a:lnTo>
                  <a:lnTo>
                    <a:pt x="78365" y="7590"/>
                  </a:lnTo>
                  <a:lnTo>
                    <a:pt x="78331" y="7179"/>
                  </a:lnTo>
                  <a:lnTo>
                    <a:pt x="78285" y="6779"/>
                  </a:lnTo>
                  <a:lnTo>
                    <a:pt x="78216" y="6390"/>
                  </a:lnTo>
                  <a:lnTo>
                    <a:pt x="78125" y="6001"/>
                  </a:lnTo>
                  <a:lnTo>
                    <a:pt x="78011" y="5624"/>
                  </a:lnTo>
                  <a:lnTo>
                    <a:pt x="77885" y="5247"/>
                  </a:lnTo>
                  <a:lnTo>
                    <a:pt x="77748" y="4881"/>
                  </a:lnTo>
                  <a:lnTo>
                    <a:pt x="77588" y="4527"/>
                  </a:lnTo>
                  <a:lnTo>
                    <a:pt x="77405" y="4184"/>
                  </a:lnTo>
                  <a:lnTo>
                    <a:pt x="77222" y="3853"/>
                  </a:lnTo>
                  <a:lnTo>
                    <a:pt x="77005" y="3533"/>
                  </a:lnTo>
                  <a:lnTo>
                    <a:pt x="76788" y="3213"/>
                  </a:lnTo>
                  <a:lnTo>
                    <a:pt x="76548" y="2915"/>
                  </a:lnTo>
                  <a:lnTo>
                    <a:pt x="76296" y="2618"/>
                  </a:lnTo>
                  <a:lnTo>
                    <a:pt x="76033" y="2344"/>
                  </a:lnTo>
                  <a:lnTo>
                    <a:pt x="75759" y="2081"/>
                  </a:lnTo>
                  <a:lnTo>
                    <a:pt x="75462" y="1829"/>
                  </a:lnTo>
                  <a:lnTo>
                    <a:pt x="75164" y="1589"/>
                  </a:lnTo>
                  <a:lnTo>
                    <a:pt x="74844" y="1372"/>
                  </a:lnTo>
                  <a:lnTo>
                    <a:pt x="74524" y="1155"/>
                  </a:lnTo>
                  <a:lnTo>
                    <a:pt x="74193" y="972"/>
                  </a:lnTo>
                  <a:lnTo>
                    <a:pt x="73839" y="789"/>
                  </a:lnTo>
                  <a:lnTo>
                    <a:pt x="73484" y="629"/>
                  </a:lnTo>
                  <a:lnTo>
                    <a:pt x="73130" y="492"/>
                  </a:lnTo>
                  <a:lnTo>
                    <a:pt x="72753" y="366"/>
                  </a:lnTo>
                  <a:lnTo>
                    <a:pt x="72376" y="252"/>
                  </a:lnTo>
                  <a:lnTo>
                    <a:pt x="71987" y="161"/>
                  </a:lnTo>
                  <a:lnTo>
                    <a:pt x="71598" y="92"/>
                  </a:lnTo>
                  <a:lnTo>
                    <a:pt x="71198" y="46"/>
                  </a:lnTo>
                  <a:lnTo>
                    <a:pt x="70787" y="12"/>
                  </a:lnTo>
                  <a:lnTo>
                    <a:pt x="703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flipH="1" rot="-5400000">
              <a:off x="7391021" y="3561036"/>
              <a:ext cx="659733" cy="282812"/>
            </a:xfrm>
            <a:custGeom>
              <a:rect b="b" l="l" r="r" t="t"/>
              <a:pathLst>
                <a:path extrusionOk="0" h="19203" w="44796">
                  <a:moveTo>
                    <a:pt x="35194" y="0"/>
                  </a:moveTo>
                  <a:lnTo>
                    <a:pt x="34748" y="12"/>
                  </a:lnTo>
                  <a:lnTo>
                    <a:pt x="34314" y="46"/>
                  </a:lnTo>
                  <a:lnTo>
                    <a:pt x="33879" y="92"/>
                  </a:lnTo>
                  <a:lnTo>
                    <a:pt x="33456" y="160"/>
                  </a:lnTo>
                  <a:lnTo>
                    <a:pt x="33033" y="252"/>
                  </a:lnTo>
                  <a:lnTo>
                    <a:pt x="32622" y="354"/>
                  </a:lnTo>
                  <a:lnTo>
                    <a:pt x="32211" y="469"/>
                  </a:lnTo>
                  <a:lnTo>
                    <a:pt x="31822" y="617"/>
                  </a:lnTo>
                  <a:lnTo>
                    <a:pt x="31422" y="766"/>
                  </a:lnTo>
                  <a:lnTo>
                    <a:pt x="31045" y="937"/>
                  </a:lnTo>
                  <a:lnTo>
                    <a:pt x="30679" y="1132"/>
                  </a:lnTo>
                  <a:lnTo>
                    <a:pt x="30313" y="1337"/>
                  </a:lnTo>
                  <a:lnTo>
                    <a:pt x="29959" y="1555"/>
                  </a:lnTo>
                  <a:lnTo>
                    <a:pt x="29616" y="1795"/>
                  </a:lnTo>
                  <a:lnTo>
                    <a:pt x="29284" y="2035"/>
                  </a:lnTo>
                  <a:lnTo>
                    <a:pt x="28964" y="2298"/>
                  </a:lnTo>
                  <a:lnTo>
                    <a:pt x="28656" y="2572"/>
                  </a:lnTo>
                  <a:lnTo>
                    <a:pt x="28359" y="2858"/>
                  </a:lnTo>
                  <a:lnTo>
                    <a:pt x="28073" y="3166"/>
                  </a:lnTo>
                  <a:lnTo>
                    <a:pt x="27810" y="3475"/>
                  </a:lnTo>
                  <a:lnTo>
                    <a:pt x="27547" y="3795"/>
                  </a:lnTo>
                  <a:lnTo>
                    <a:pt x="27307" y="4138"/>
                  </a:lnTo>
                  <a:lnTo>
                    <a:pt x="27078" y="4481"/>
                  </a:lnTo>
                  <a:lnTo>
                    <a:pt x="26861" y="4835"/>
                  </a:lnTo>
                  <a:lnTo>
                    <a:pt x="26667" y="5201"/>
                  </a:lnTo>
                  <a:lnTo>
                    <a:pt x="26484" y="5578"/>
                  </a:lnTo>
                  <a:lnTo>
                    <a:pt x="26313" y="5955"/>
                  </a:lnTo>
                  <a:lnTo>
                    <a:pt x="26164" y="6355"/>
                  </a:lnTo>
                  <a:lnTo>
                    <a:pt x="26027" y="6755"/>
                  </a:lnTo>
                  <a:lnTo>
                    <a:pt x="25913" y="7167"/>
                  </a:lnTo>
                  <a:lnTo>
                    <a:pt x="25810" y="7578"/>
                  </a:lnTo>
                  <a:lnTo>
                    <a:pt x="25730" y="8001"/>
                  </a:lnTo>
                  <a:lnTo>
                    <a:pt x="9327" y="8001"/>
                  </a:lnTo>
                  <a:lnTo>
                    <a:pt x="9259" y="7830"/>
                  </a:lnTo>
                  <a:lnTo>
                    <a:pt x="9190" y="7658"/>
                  </a:lnTo>
                  <a:lnTo>
                    <a:pt x="9110" y="7487"/>
                  </a:lnTo>
                  <a:lnTo>
                    <a:pt x="9030" y="7327"/>
                  </a:lnTo>
                  <a:lnTo>
                    <a:pt x="8939" y="7167"/>
                  </a:lnTo>
                  <a:lnTo>
                    <a:pt x="8847" y="7018"/>
                  </a:lnTo>
                  <a:lnTo>
                    <a:pt x="8744" y="6858"/>
                  </a:lnTo>
                  <a:lnTo>
                    <a:pt x="8642" y="6710"/>
                  </a:lnTo>
                  <a:lnTo>
                    <a:pt x="8413" y="6435"/>
                  </a:lnTo>
                  <a:lnTo>
                    <a:pt x="8162" y="6172"/>
                  </a:lnTo>
                  <a:lnTo>
                    <a:pt x="7887" y="5921"/>
                  </a:lnTo>
                  <a:lnTo>
                    <a:pt x="7750" y="5807"/>
                  </a:lnTo>
                  <a:lnTo>
                    <a:pt x="7601" y="5704"/>
                  </a:lnTo>
                  <a:lnTo>
                    <a:pt x="7453" y="5601"/>
                  </a:lnTo>
                  <a:lnTo>
                    <a:pt x="7293" y="5498"/>
                  </a:lnTo>
                  <a:lnTo>
                    <a:pt x="7144" y="5407"/>
                  </a:lnTo>
                  <a:lnTo>
                    <a:pt x="6984" y="5327"/>
                  </a:lnTo>
                  <a:lnTo>
                    <a:pt x="6813" y="5247"/>
                  </a:lnTo>
                  <a:lnTo>
                    <a:pt x="6641" y="5167"/>
                  </a:lnTo>
                  <a:lnTo>
                    <a:pt x="6470" y="5098"/>
                  </a:lnTo>
                  <a:lnTo>
                    <a:pt x="6298" y="5041"/>
                  </a:lnTo>
                  <a:lnTo>
                    <a:pt x="6116" y="4984"/>
                  </a:lnTo>
                  <a:lnTo>
                    <a:pt x="5944" y="4938"/>
                  </a:lnTo>
                  <a:lnTo>
                    <a:pt x="5761" y="4892"/>
                  </a:lnTo>
                  <a:lnTo>
                    <a:pt x="5567" y="4858"/>
                  </a:lnTo>
                  <a:lnTo>
                    <a:pt x="5384" y="4835"/>
                  </a:lnTo>
                  <a:lnTo>
                    <a:pt x="5190" y="4812"/>
                  </a:lnTo>
                  <a:lnTo>
                    <a:pt x="4995" y="4801"/>
                  </a:lnTo>
                  <a:lnTo>
                    <a:pt x="4801" y="4801"/>
                  </a:lnTo>
                  <a:lnTo>
                    <a:pt x="4561" y="4812"/>
                  </a:lnTo>
                  <a:lnTo>
                    <a:pt x="4310" y="4824"/>
                  </a:lnTo>
                  <a:lnTo>
                    <a:pt x="4070" y="4858"/>
                  </a:lnTo>
                  <a:lnTo>
                    <a:pt x="3841" y="4904"/>
                  </a:lnTo>
                  <a:lnTo>
                    <a:pt x="3601" y="4949"/>
                  </a:lnTo>
                  <a:lnTo>
                    <a:pt x="3372" y="5018"/>
                  </a:lnTo>
                  <a:lnTo>
                    <a:pt x="3155" y="5087"/>
                  </a:lnTo>
                  <a:lnTo>
                    <a:pt x="2938" y="5178"/>
                  </a:lnTo>
                  <a:lnTo>
                    <a:pt x="2721" y="5269"/>
                  </a:lnTo>
                  <a:lnTo>
                    <a:pt x="2515" y="5384"/>
                  </a:lnTo>
                  <a:lnTo>
                    <a:pt x="2309" y="5498"/>
                  </a:lnTo>
                  <a:lnTo>
                    <a:pt x="2115" y="5624"/>
                  </a:lnTo>
                  <a:lnTo>
                    <a:pt x="1932" y="5749"/>
                  </a:lnTo>
                  <a:lnTo>
                    <a:pt x="1749" y="5898"/>
                  </a:lnTo>
                  <a:lnTo>
                    <a:pt x="1578" y="6047"/>
                  </a:lnTo>
                  <a:lnTo>
                    <a:pt x="1406" y="6207"/>
                  </a:lnTo>
                  <a:lnTo>
                    <a:pt x="1246" y="6378"/>
                  </a:lnTo>
                  <a:lnTo>
                    <a:pt x="1098" y="6550"/>
                  </a:lnTo>
                  <a:lnTo>
                    <a:pt x="961" y="6732"/>
                  </a:lnTo>
                  <a:lnTo>
                    <a:pt x="823" y="6915"/>
                  </a:lnTo>
                  <a:lnTo>
                    <a:pt x="698" y="7110"/>
                  </a:lnTo>
                  <a:lnTo>
                    <a:pt x="583" y="7315"/>
                  </a:lnTo>
                  <a:lnTo>
                    <a:pt x="481" y="7521"/>
                  </a:lnTo>
                  <a:lnTo>
                    <a:pt x="378" y="7727"/>
                  </a:lnTo>
                  <a:lnTo>
                    <a:pt x="298" y="7944"/>
                  </a:lnTo>
                  <a:lnTo>
                    <a:pt x="218" y="8173"/>
                  </a:lnTo>
                  <a:lnTo>
                    <a:pt x="160" y="8401"/>
                  </a:lnTo>
                  <a:lnTo>
                    <a:pt x="103" y="8630"/>
                  </a:lnTo>
                  <a:lnTo>
                    <a:pt x="58" y="8870"/>
                  </a:lnTo>
                  <a:lnTo>
                    <a:pt x="23" y="9110"/>
                  </a:lnTo>
                  <a:lnTo>
                    <a:pt x="12" y="9350"/>
                  </a:lnTo>
                  <a:lnTo>
                    <a:pt x="0" y="9601"/>
                  </a:lnTo>
                  <a:lnTo>
                    <a:pt x="12" y="9842"/>
                  </a:lnTo>
                  <a:lnTo>
                    <a:pt x="23" y="10093"/>
                  </a:lnTo>
                  <a:lnTo>
                    <a:pt x="58" y="10333"/>
                  </a:lnTo>
                  <a:lnTo>
                    <a:pt x="103" y="10562"/>
                  </a:lnTo>
                  <a:lnTo>
                    <a:pt x="160" y="10802"/>
                  </a:lnTo>
                  <a:lnTo>
                    <a:pt x="218" y="11030"/>
                  </a:lnTo>
                  <a:lnTo>
                    <a:pt x="298" y="11247"/>
                  </a:lnTo>
                  <a:lnTo>
                    <a:pt x="378" y="11465"/>
                  </a:lnTo>
                  <a:lnTo>
                    <a:pt x="481" y="11682"/>
                  </a:lnTo>
                  <a:lnTo>
                    <a:pt x="583" y="11888"/>
                  </a:lnTo>
                  <a:lnTo>
                    <a:pt x="698" y="12093"/>
                  </a:lnTo>
                  <a:lnTo>
                    <a:pt x="823" y="12288"/>
                  </a:lnTo>
                  <a:lnTo>
                    <a:pt x="961" y="12470"/>
                  </a:lnTo>
                  <a:lnTo>
                    <a:pt x="1098" y="12653"/>
                  </a:lnTo>
                  <a:lnTo>
                    <a:pt x="1246" y="12825"/>
                  </a:lnTo>
                  <a:lnTo>
                    <a:pt x="1406" y="12996"/>
                  </a:lnTo>
                  <a:lnTo>
                    <a:pt x="1578" y="13156"/>
                  </a:lnTo>
                  <a:lnTo>
                    <a:pt x="1749" y="13305"/>
                  </a:lnTo>
                  <a:lnTo>
                    <a:pt x="1932" y="13442"/>
                  </a:lnTo>
                  <a:lnTo>
                    <a:pt x="2115" y="13579"/>
                  </a:lnTo>
                  <a:lnTo>
                    <a:pt x="2309" y="13705"/>
                  </a:lnTo>
                  <a:lnTo>
                    <a:pt x="2515" y="13819"/>
                  </a:lnTo>
                  <a:lnTo>
                    <a:pt x="2721" y="13922"/>
                  </a:lnTo>
                  <a:lnTo>
                    <a:pt x="2938" y="14025"/>
                  </a:lnTo>
                  <a:lnTo>
                    <a:pt x="3155" y="14105"/>
                  </a:lnTo>
                  <a:lnTo>
                    <a:pt x="3372" y="14185"/>
                  </a:lnTo>
                  <a:lnTo>
                    <a:pt x="3601" y="14242"/>
                  </a:lnTo>
                  <a:lnTo>
                    <a:pt x="3841" y="14299"/>
                  </a:lnTo>
                  <a:lnTo>
                    <a:pt x="4070" y="14345"/>
                  </a:lnTo>
                  <a:lnTo>
                    <a:pt x="4310" y="14379"/>
                  </a:lnTo>
                  <a:lnTo>
                    <a:pt x="4561" y="14391"/>
                  </a:lnTo>
                  <a:lnTo>
                    <a:pt x="4801" y="14402"/>
                  </a:lnTo>
                  <a:lnTo>
                    <a:pt x="5053" y="14391"/>
                  </a:lnTo>
                  <a:lnTo>
                    <a:pt x="5293" y="14379"/>
                  </a:lnTo>
                  <a:lnTo>
                    <a:pt x="5533" y="14345"/>
                  </a:lnTo>
                  <a:lnTo>
                    <a:pt x="5773" y="14299"/>
                  </a:lnTo>
                  <a:lnTo>
                    <a:pt x="6001" y="14242"/>
                  </a:lnTo>
                  <a:lnTo>
                    <a:pt x="6230" y="14185"/>
                  </a:lnTo>
                  <a:lnTo>
                    <a:pt x="6458" y="14105"/>
                  </a:lnTo>
                  <a:lnTo>
                    <a:pt x="6676" y="14025"/>
                  </a:lnTo>
                  <a:lnTo>
                    <a:pt x="6881" y="13922"/>
                  </a:lnTo>
                  <a:lnTo>
                    <a:pt x="7087" y="13819"/>
                  </a:lnTo>
                  <a:lnTo>
                    <a:pt x="7293" y="13705"/>
                  </a:lnTo>
                  <a:lnTo>
                    <a:pt x="7487" y="13579"/>
                  </a:lnTo>
                  <a:lnTo>
                    <a:pt x="7670" y="13442"/>
                  </a:lnTo>
                  <a:lnTo>
                    <a:pt x="7853" y="13305"/>
                  </a:lnTo>
                  <a:lnTo>
                    <a:pt x="8024" y="13156"/>
                  </a:lnTo>
                  <a:lnTo>
                    <a:pt x="8196" y="12996"/>
                  </a:lnTo>
                  <a:lnTo>
                    <a:pt x="8356" y="12825"/>
                  </a:lnTo>
                  <a:lnTo>
                    <a:pt x="8504" y="12653"/>
                  </a:lnTo>
                  <a:lnTo>
                    <a:pt x="8653" y="12470"/>
                  </a:lnTo>
                  <a:lnTo>
                    <a:pt x="8779" y="12288"/>
                  </a:lnTo>
                  <a:lnTo>
                    <a:pt x="8905" y="12093"/>
                  </a:lnTo>
                  <a:lnTo>
                    <a:pt x="9019" y="11888"/>
                  </a:lnTo>
                  <a:lnTo>
                    <a:pt x="9133" y="11682"/>
                  </a:lnTo>
                  <a:lnTo>
                    <a:pt x="9225" y="11465"/>
                  </a:lnTo>
                  <a:lnTo>
                    <a:pt x="9316" y="11247"/>
                  </a:lnTo>
                  <a:lnTo>
                    <a:pt x="9385" y="11030"/>
                  </a:lnTo>
                  <a:lnTo>
                    <a:pt x="9453" y="10802"/>
                  </a:lnTo>
                  <a:lnTo>
                    <a:pt x="9499" y="10562"/>
                  </a:lnTo>
                  <a:lnTo>
                    <a:pt x="9545" y="10333"/>
                  </a:lnTo>
                  <a:lnTo>
                    <a:pt x="9579" y="10093"/>
                  </a:lnTo>
                  <a:lnTo>
                    <a:pt x="9590" y="9842"/>
                  </a:lnTo>
                  <a:lnTo>
                    <a:pt x="9602" y="9601"/>
                  </a:lnTo>
                  <a:lnTo>
                    <a:pt x="25592" y="9601"/>
                  </a:lnTo>
                  <a:lnTo>
                    <a:pt x="25615" y="10093"/>
                  </a:lnTo>
                  <a:lnTo>
                    <a:pt x="25650" y="10584"/>
                  </a:lnTo>
                  <a:lnTo>
                    <a:pt x="25707" y="11065"/>
                  </a:lnTo>
                  <a:lnTo>
                    <a:pt x="25787" y="11533"/>
                  </a:lnTo>
                  <a:lnTo>
                    <a:pt x="25901" y="12002"/>
                  </a:lnTo>
                  <a:lnTo>
                    <a:pt x="26027" y="12459"/>
                  </a:lnTo>
                  <a:lnTo>
                    <a:pt x="26175" y="12905"/>
                  </a:lnTo>
                  <a:lnTo>
                    <a:pt x="26347" y="13339"/>
                  </a:lnTo>
                  <a:lnTo>
                    <a:pt x="26541" y="13762"/>
                  </a:lnTo>
                  <a:lnTo>
                    <a:pt x="26758" y="14174"/>
                  </a:lnTo>
                  <a:lnTo>
                    <a:pt x="26987" y="14574"/>
                  </a:lnTo>
                  <a:lnTo>
                    <a:pt x="27238" y="14962"/>
                  </a:lnTo>
                  <a:lnTo>
                    <a:pt x="27501" y="15339"/>
                  </a:lnTo>
                  <a:lnTo>
                    <a:pt x="27787" y="15705"/>
                  </a:lnTo>
                  <a:lnTo>
                    <a:pt x="28096" y="16048"/>
                  </a:lnTo>
                  <a:lnTo>
                    <a:pt x="28404" y="16391"/>
                  </a:lnTo>
                  <a:lnTo>
                    <a:pt x="28747" y="16700"/>
                  </a:lnTo>
                  <a:lnTo>
                    <a:pt x="29090" y="17008"/>
                  </a:lnTo>
                  <a:lnTo>
                    <a:pt x="29456" y="17294"/>
                  </a:lnTo>
                  <a:lnTo>
                    <a:pt x="29833" y="17557"/>
                  </a:lnTo>
                  <a:lnTo>
                    <a:pt x="30222" y="17808"/>
                  </a:lnTo>
                  <a:lnTo>
                    <a:pt x="30622" y="18037"/>
                  </a:lnTo>
                  <a:lnTo>
                    <a:pt x="31033" y="18254"/>
                  </a:lnTo>
                  <a:lnTo>
                    <a:pt x="31456" y="18448"/>
                  </a:lnTo>
                  <a:lnTo>
                    <a:pt x="31890" y="18620"/>
                  </a:lnTo>
                  <a:lnTo>
                    <a:pt x="32336" y="18769"/>
                  </a:lnTo>
                  <a:lnTo>
                    <a:pt x="32793" y="18894"/>
                  </a:lnTo>
                  <a:lnTo>
                    <a:pt x="33262" y="18997"/>
                  </a:lnTo>
                  <a:lnTo>
                    <a:pt x="33731" y="19089"/>
                  </a:lnTo>
                  <a:lnTo>
                    <a:pt x="34211" y="19146"/>
                  </a:lnTo>
                  <a:lnTo>
                    <a:pt x="34702" y="19180"/>
                  </a:lnTo>
                  <a:lnTo>
                    <a:pt x="35194" y="19203"/>
                  </a:lnTo>
                  <a:lnTo>
                    <a:pt x="35685" y="19180"/>
                  </a:lnTo>
                  <a:lnTo>
                    <a:pt x="36177" y="19146"/>
                  </a:lnTo>
                  <a:lnTo>
                    <a:pt x="36657" y="19089"/>
                  </a:lnTo>
                  <a:lnTo>
                    <a:pt x="37125" y="18997"/>
                  </a:lnTo>
                  <a:lnTo>
                    <a:pt x="37594" y="18894"/>
                  </a:lnTo>
                  <a:lnTo>
                    <a:pt x="38051" y="18769"/>
                  </a:lnTo>
                  <a:lnTo>
                    <a:pt x="38497" y="18620"/>
                  </a:lnTo>
                  <a:lnTo>
                    <a:pt x="38931" y="18448"/>
                  </a:lnTo>
                  <a:lnTo>
                    <a:pt x="39354" y="18254"/>
                  </a:lnTo>
                  <a:lnTo>
                    <a:pt x="39766" y="18037"/>
                  </a:lnTo>
                  <a:lnTo>
                    <a:pt x="40166" y="17808"/>
                  </a:lnTo>
                  <a:lnTo>
                    <a:pt x="40566" y="17557"/>
                  </a:lnTo>
                  <a:lnTo>
                    <a:pt x="40932" y="17294"/>
                  </a:lnTo>
                  <a:lnTo>
                    <a:pt x="41297" y="17008"/>
                  </a:lnTo>
                  <a:lnTo>
                    <a:pt x="41652" y="16700"/>
                  </a:lnTo>
                  <a:lnTo>
                    <a:pt x="41983" y="16391"/>
                  </a:lnTo>
                  <a:lnTo>
                    <a:pt x="42303" y="16048"/>
                  </a:lnTo>
                  <a:lnTo>
                    <a:pt x="42601" y="15705"/>
                  </a:lnTo>
                  <a:lnTo>
                    <a:pt x="42886" y="15339"/>
                  </a:lnTo>
                  <a:lnTo>
                    <a:pt x="43149" y="14962"/>
                  </a:lnTo>
                  <a:lnTo>
                    <a:pt x="43401" y="14574"/>
                  </a:lnTo>
                  <a:lnTo>
                    <a:pt x="43629" y="14174"/>
                  </a:lnTo>
                  <a:lnTo>
                    <a:pt x="43846" y="13762"/>
                  </a:lnTo>
                  <a:lnTo>
                    <a:pt x="44041" y="13339"/>
                  </a:lnTo>
                  <a:lnTo>
                    <a:pt x="44212" y="12905"/>
                  </a:lnTo>
                  <a:lnTo>
                    <a:pt x="44361" y="12459"/>
                  </a:lnTo>
                  <a:lnTo>
                    <a:pt x="44486" y="12002"/>
                  </a:lnTo>
                  <a:lnTo>
                    <a:pt x="44601" y="11533"/>
                  </a:lnTo>
                  <a:lnTo>
                    <a:pt x="44681" y="11065"/>
                  </a:lnTo>
                  <a:lnTo>
                    <a:pt x="44738" y="10584"/>
                  </a:lnTo>
                  <a:lnTo>
                    <a:pt x="44784" y="10093"/>
                  </a:lnTo>
                  <a:lnTo>
                    <a:pt x="44795" y="9601"/>
                  </a:lnTo>
                  <a:lnTo>
                    <a:pt x="44784" y="9110"/>
                  </a:lnTo>
                  <a:lnTo>
                    <a:pt x="44738" y="8618"/>
                  </a:lnTo>
                  <a:lnTo>
                    <a:pt x="44681" y="8138"/>
                  </a:lnTo>
                  <a:lnTo>
                    <a:pt x="44601" y="7670"/>
                  </a:lnTo>
                  <a:lnTo>
                    <a:pt x="44486" y="7201"/>
                  </a:lnTo>
                  <a:lnTo>
                    <a:pt x="44361" y="6744"/>
                  </a:lnTo>
                  <a:lnTo>
                    <a:pt x="44212" y="6298"/>
                  </a:lnTo>
                  <a:lnTo>
                    <a:pt x="44041" y="5864"/>
                  </a:lnTo>
                  <a:lnTo>
                    <a:pt x="43846" y="5441"/>
                  </a:lnTo>
                  <a:lnTo>
                    <a:pt x="43629" y="5029"/>
                  </a:lnTo>
                  <a:lnTo>
                    <a:pt x="43401" y="4618"/>
                  </a:lnTo>
                  <a:lnTo>
                    <a:pt x="43149" y="4229"/>
                  </a:lnTo>
                  <a:lnTo>
                    <a:pt x="42886" y="3852"/>
                  </a:lnTo>
                  <a:lnTo>
                    <a:pt x="42601" y="3498"/>
                  </a:lnTo>
                  <a:lnTo>
                    <a:pt x="42303" y="3143"/>
                  </a:lnTo>
                  <a:lnTo>
                    <a:pt x="41983" y="2812"/>
                  </a:lnTo>
                  <a:lnTo>
                    <a:pt x="41652" y="2492"/>
                  </a:lnTo>
                  <a:lnTo>
                    <a:pt x="41297" y="2195"/>
                  </a:lnTo>
                  <a:lnTo>
                    <a:pt x="40932" y="1909"/>
                  </a:lnTo>
                  <a:lnTo>
                    <a:pt x="40566" y="1646"/>
                  </a:lnTo>
                  <a:lnTo>
                    <a:pt x="40166" y="1395"/>
                  </a:lnTo>
                  <a:lnTo>
                    <a:pt x="39766" y="1166"/>
                  </a:lnTo>
                  <a:lnTo>
                    <a:pt x="39354" y="949"/>
                  </a:lnTo>
                  <a:lnTo>
                    <a:pt x="38931" y="754"/>
                  </a:lnTo>
                  <a:lnTo>
                    <a:pt x="38497" y="583"/>
                  </a:lnTo>
                  <a:lnTo>
                    <a:pt x="38051" y="434"/>
                  </a:lnTo>
                  <a:lnTo>
                    <a:pt x="37594" y="309"/>
                  </a:lnTo>
                  <a:lnTo>
                    <a:pt x="37125" y="194"/>
                  </a:lnTo>
                  <a:lnTo>
                    <a:pt x="36657" y="114"/>
                  </a:lnTo>
                  <a:lnTo>
                    <a:pt x="36177" y="57"/>
                  </a:lnTo>
                  <a:lnTo>
                    <a:pt x="35685" y="12"/>
                  </a:lnTo>
                  <a:lnTo>
                    <a:pt x="3519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flipH="1" rot="-5400000">
              <a:off x="7838715" y="3513974"/>
              <a:ext cx="235522" cy="235522"/>
            </a:xfrm>
            <a:custGeom>
              <a:rect b="b" l="l" r="r" t="t"/>
              <a:pathLst>
                <a:path extrusionOk="0" h="15992" w="15992">
                  <a:moveTo>
                    <a:pt x="7590" y="1"/>
                  </a:moveTo>
                  <a:lnTo>
                    <a:pt x="7179" y="35"/>
                  </a:lnTo>
                  <a:lnTo>
                    <a:pt x="6779" y="92"/>
                  </a:lnTo>
                  <a:lnTo>
                    <a:pt x="6390" y="161"/>
                  </a:lnTo>
                  <a:lnTo>
                    <a:pt x="6002" y="252"/>
                  </a:lnTo>
                  <a:lnTo>
                    <a:pt x="5624" y="355"/>
                  </a:lnTo>
                  <a:lnTo>
                    <a:pt x="5247" y="481"/>
                  </a:lnTo>
                  <a:lnTo>
                    <a:pt x="4881" y="629"/>
                  </a:lnTo>
                  <a:lnTo>
                    <a:pt x="4527" y="789"/>
                  </a:lnTo>
                  <a:lnTo>
                    <a:pt x="4184" y="961"/>
                  </a:lnTo>
                  <a:lnTo>
                    <a:pt x="3853" y="1155"/>
                  </a:lnTo>
                  <a:lnTo>
                    <a:pt x="3521" y="1361"/>
                  </a:lnTo>
                  <a:lnTo>
                    <a:pt x="3213" y="1589"/>
                  </a:lnTo>
                  <a:lnTo>
                    <a:pt x="2915" y="1818"/>
                  </a:lnTo>
                  <a:lnTo>
                    <a:pt x="2618" y="2069"/>
                  </a:lnTo>
                  <a:lnTo>
                    <a:pt x="2344" y="2344"/>
                  </a:lnTo>
                  <a:lnTo>
                    <a:pt x="2081" y="2618"/>
                  </a:lnTo>
                  <a:lnTo>
                    <a:pt x="1830" y="2904"/>
                  </a:lnTo>
                  <a:lnTo>
                    <a:pt x="1590" y="3213"/>
                  </a:lnTo>
                  <a:lnTo>
                    <a:pt x="1361" y="3521"/>
                  </a:lnTo>
                  <a:lnTo>
                    <a:pt x="1155" y="3841"/>
                  </a:lnTo>
                  <a:lnTo>
                    <a:pt x="961" y="4184"/>
                  </a:lnTo>
                  <a:lnTo>
                    <a:pt x="789" y="4527"/>
                  </a:lnTo>
                  <a:lnTo>
                    <a:pt x="629" y="4881"/>
                  </a:lnTo>
                  <a:lnTo>
                    <a:pt x="481" y="5247"/>
                  </a:lnTo>
                  <a:lnTo>
                    <a:pt x="355" y="5613"/>
                  </a:lnTo>
                  <a:lnTo>
                    <a:pt x="252" y="5990"/>
                  </a:lnTo>
                  <a:lnTo>
                    <a:pt x="161" y="6379"/>
                  </a:lnTo>
                  <a:lnTo>
                    <a:pt x="92" y="6779"/>
                  </a:lnTo>
                  <a:lnTo>
                    <a:pt x="46" y="7179"/>
                  </a:lnTo>
                  <a:lnTo>
                    <a:pt x="12" y="7579"/>
                  </a:lnTo>
                  <a:lnTo>
                    <a:pt x="1" y="7990"/>
                  </a:lnTo>
                  <a:lnTo>
                    <a:pt x="12" y="8402"/>
                  </a:lnTo>
                  <a:lnTo>
                    <a:pt x="46" y="8813"/>
                  </a:lnTo>
                  <a:lnTo>
                    <a:pt x="92" y="9213"/>
                  </a:lnTo>
                  <a:lnTo>
                    <a:pt x="161" y="9602"/>
                  </a:lnTo>
                  <a:lnTo>
                    <a:pt x="252" y="9991"/>
                  </a:lnTo>
                  <a:lnTo>
                    <a:pt x="355" y="10368"/>
                  </a:lnTo>
                  <a:lnTo>
                    <a:pt x="481" y="10745"/>
                  </a:lnTo>
                  <a:lnTo>
                    <a:pt x="629" y="11111"/>
                  </a:lnTo>
                  <a:lnTo>
                    <a:pt x="789" y="11465"/>
                  </a:lnTo>
                  <a:lnTo>
                    <a:pt x="961" y="11808"/>
                  </a:lnTo>
                  <a:lnTo>
                    <a:pt x="1155" y="12140"/>
                  </a:lnTo>
                  <a:lnTo>
                    <a:pt x="1361" y="12471"/>
                  </a:lnTo>
                  <a:lnTo>
                    <a:pt x="1590" y="12780"/>
                  </a:lnTo>
                  <a:lnTo>
                    <a:pt x="1830" y="13077"/>
                  </a:lnTo>
                  <a:lnTo>
                    <a:pt x="2081" y="13374"/>
                  </a:lnTo>
                  <a:lnTo>
                    <a:pt x="2344" y="13648"/>
                  </a:lnTo>
                  <a:lnTo>
                    <a:pt x="2618" y="13911"/>
                  </a:lnTo>
                  <a:lnTo>
                    <a:pt x="2915" y="14163"/>
                  </a:lnTo>
                  <a:lnTo>
                    <a:pt x="3213" y="14403"/>
                  </a:lnTo>
                  <a:lnTo>
                    <a:pt x="3521" y="14631"/>
                  </a:lnTo>
                  <a:lnTo>
                    <a:pt x="3853" y="14837"/>
                  </a:lnTo>
                  <a:lnTo>
                    <a:pt x="4184" y="15031"/>
                  </a:lnTo>
                  <a:lnTo>
                    <a:pt x="4527" y="15203"/>
                  </a:lnTo>
                  <a:lnTo>
                    <a:pt x="4881" y="15363"/>
                  </a:lnTo>
                  <a:lnTo>
                    <a:pt x="5247" y="15511"/>
                  </a:lnTo>
                  <a:lnTo>
                    <a:pt x="5624" y="15637"/>
                  </a:lnTo>
                  <a:lnTo>
                    <a:pt x="6002" y="15740"/>
                  </a:lnTo>
                  <a:lnTo>
                    <a:pt x="6390" y="15831"/>
                  </a:lnTo>
                  <a:lnTo>
                    <a:pt x="6779" y="15900"/>
                  </a:lnTo>
                  <a:lnTo>
                    <a:pt x="7179" y="15946"/>
                  </a:lnTo>
                  <a:lnTo>
                    <a:pt x="7590" y="15980"/>
                  </a:lnTo>
                  <a:lnTo>
                    <a:pt x="8002" y="15991"/>
                  </a:lnTo>
                  <a:lnTo>
                    <a:pt x="8413" y="15980"/>
                  </a:lnTo>
                  <a:lnTo>
                    <a:pt x="8813" y="15946"/>
                  </a:lnTo>
                  <a:lnTo>
                    <a:pt x="9213" y="15900"/>
                  </a:lnTo>
                  <a:lnTo>
                    <a:pt x="9613" y="15831"/>
                  </a:lnTo>
                  <a:lnTo>
                    <a:pt x="10002" y="15740"/>
                  </a:lnTo>
                  <a:lnTo>
                    <a:pt x="10379" y="15637"/>
                  </a:lnTo>
                  <a:lnTo>
                    <a:pt x="10745" y="15511"/>
                  </a:lnTo>
                  <a:lnTo>
                    <a:pt x="11111" y="15363"/>
                  </a:lnTo>
                  <a:lnTo>
                    <a:pt x="11465" y="15203"/>
                  </a:lnTo>
                  <a:lnTo>
                    <a:pt x="11808" y="15031"/>
                  </a:lnTo>
                  <a:lnTo>
                    <a:pt x="12151" y="14837"/>
                  </a:lnTo>
                  <a:lnTo>
                    <a:pt x="12471" y="14631"/>
                  </a:lnTo>
                  <a:lnTo>
                    <a:pt x="12780" y="14403"/>
                  </a:lnTo>
                  <a:lnTo>
                    <a:pt x="13088" y="14163"/>
                  </a:lnTo>
                  <a:lnTo>
                    <a:pt x="13374" y="13911"/>
                  </a:lnTo>
                  <a:lnTo>
                    <a:pt x="13648" y="13648"/>
                  </a:lnTo>
                  <a:lnTo>
                    <a:pt x="13923" y="13374"/>
                  </a:lnTo>
                  <a:lnTo>
                    <a:pt x="14174" y="13077"/>
                  </a:lnTo>
                  <a:lnTo>
                    <a:pt x="14403" y="12780"/>
                  </a:lnTo>
                  <a:lnTo>
                    <a:pt x="14631" y="12471"/>
                  </a:lnTo>
                  <a:lnTo>
                    <a:pt x="14837" y="12140"/>
                  </a:lnTo>
                  <a:lnTo>
                    <a:pt x="15031" y="11808"/>
                  </a:lnTo>
                  <a:lnTo>
                    <a:pt x="15203" y="11465"/>
                  </a:lnTo>
                  <a:lnTo>
                    <a:pt x="15363" y="11111"/>
                  </a:lnTo>
                  <a:lnTo>
                    <a:pt x="15511" y="10745"/>
                  </a:lnTo>
                  <a:lnTo>
                    <a:pt x="15637" y="10368"/>
                  </a:lnTo>
                  <a:lnTo>
                    <a:pt x="15740" y="9991"/>
                  </a:lnTo>
                  <a:lnTo>
                    <a:pt x="15831" y="9602"/>
                  </a:lnTo>
                  <a:lnTo>
                    <a:pt x="15900" y="9213"/>
                  </a:lnTo>
                  <a:lnTo>
                    <a:pt x="15957" y="8813"/>
                  </a:lnTo>
                  <a:lnTo>
                    <a:pt x="15991" y="8402"/>
                  </a:lnTo>
                  <a:lnTo>
                    <a:pt x="15991" y="7990"/>
                  </a:lnTo>
                  <a:lnTo>
                    <a:pt x="15991" y="7579"/>
                  </a:lnTo>
                  <a:lnTo>
                    <a:pt x="15957" y="7179"/>
                  </a:lnTo>
                  <a:lnTo>
                    <a:pt x="15900" y="6779"/>
                  </a:lnTo>
                  <a:lnTo>
                    <a:pt x="15831" y="6379"/>
                  </a:lnTo>
                  <a:lnTo>
                    <a:pt x="15740" y="5990"/>
                  </a:lnTo>
                  <a:lnTo>
                    <a:pt x="15637" y="5613"/>
                  </a:lnTo>
                  <a:lnTo>
                    <a:pt x="15511" y="5247"/>
                  </a:lnTo>
                  <a:lnTo>
                    <a:pt x="15363" y="4881"/>
                  </a:lnTo>
                  <a:lnTo>
                    <a:pt x="15203" y="4527"/>
                  </a:lnTo>
                  <a:lnTo>
                    <a:pt x="15031" y="4184"/>
                  </a:lnTo>
                  <a:lnTo>
                    <a:pt x="14837" y="3841"/>
                  </a:lnTo>
                  <a:lnTo>
                    <a:pt x="14631" y="3521"/>
                  </a:lnTo>
                  <a:lnTo>
                    <a:pt x="14403" y="3213"/>
                  </a:lnTo>
                  <a:lnTo>
                    <a:pt x="14174" y="2904"/>
                  </a:lnTo>
                  <a:lnTo>
                    <a:pt x="13923" y="2618"/>
                  </a:lnTo>
                  <a:lnTo>
                    <a:pt x="13648" y="2344"/>
                  </a:lnTo>
                  <a:lnTo>
                    <a:pt x="13374" y="2069"/>
                  </a:lnTo>
                  <a:lnTo>
                    <a:pt x="13088" y="1818"/>
                  </a:lnTo>
                  <a:lnTo>
                    <a:pt x="12780" y="1589"/>
                  </a:lnTo>
                  <a:lnTo>
                    <a:pt x="12471" y="1361"/>
                  </a:lnTo>
                  <a:lnTo>
                    <a:pt x="12151" y="1155"/>
                  </a:lnTo>
                  <a:lnTo>
                    <a:pt x="11808" y="961"/>
                  </a:lnTo>
                  <a:lnTo>
                    <a:pt x="11465" y="789"/>
                  </a:lnTo>
                  <a:lnTo>
                    <a:pt x="11111" y="629"/>
                  </a:lnTo>
                  <a:lnTo>
                    <a:pt x="10745" y="481"/>
                  </a:lnTo>
                  <a:lnTo>
                    <a:pt x="10379" y="355"/>
                  </a:lnTo>
                  <a:lnTo>
                    <a:pt x="10002" y="252"/>
                  </a:lnTo>
                  <a:lnTo>
                    <a:pt x="9613" y="161"/>
                  </a:lnTo>
                  <a:lnTo>
                    <a:pt x="9213" y="92"/>
                  </a:lnTo>
                  <a:lnTo>
                    <a:pt x="8813" y="35"/>
                  </a:lnTo>
                  <a:lnTo>
                    <a:pt x="84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flipH="1" rot="-5400000">
              <a:off x="7873987" y="3572810"/>
              <a:ext cx="589026" cy="188556"/>
            </a:xfrm>
            <a:custGeom>
              <a:rect b="b" l="l" r="r" t="t"/>
              <a:pathLst>
                <a:path extrusionOk="0" h="12803" w="39995">
                  <a:moveTo>
                    <a:pt x="6401" y="0"/>
                  </a:moveTo>
                  <a:lnTo>
                    <a:pt x="6070" y="12"/>
                  </a:lnTo>
                  <a:lnTo>
                    <a:pt x="5750" y="35"/>
                  </a:lnTo>
                  <a:lnTo>
                    <a:pt x="5430" y="69"/>
                  </a:lnTo>
                  <a:lnTo>
                    <a:pt x="5110" y="126"/>
                  </a:lnTo>
                  <a:lnTo>
                    <a:pt x="4801" y="206"/>
                  </a:lnTo>
                  <a:lnTo>
                    <a:pt x="4504" y="286"/>
                  </a:lnTo>
                  <a:lnTo>
                    <a:pt x="4207" y="389"/>
                  </a:lnTo>
                  <a:lnTo>
                    <a:pt x="3910" y="503"/>
                  </a:lnTo>
                  <a:lnTo>
                    <a:pt x="3624" y="629"/>
                  </a:lnTo>
                  <a:lnTo>
                    <a:pt x="3349" y="778"/>
                  </a:lnTo>
                  <a:lnTo>
                    <a:pt x="3087" y="926"/>
                  </a:lnTo>
                  <a:lnTo>
                    <a:pt x="2824" y="1098"/>
                  </a:lnTo>
                  <a:lnTo>
                    <a:pt x="2572" y="1269"/>
                  </a:lnTo>
                  <a:lnTo>
                    <a:pt x="2332" y="1464"/>
                  </a:lnTo>
                  <a:lnTo>
                    <a:pt x="2104" y="1658"/>
                  </a:lnTo>
                  <a:lnTo>
                    <a:pt x="1875" y="1875"/>
                  </a:lnTo>
                  <a:lnTo>
                    <a:pt x="1669" y="2092"/>
                  </a:lnTo>
                  <a:lnTo>
                    <a:pt x="1463" y="2332"/>
                  </a:lnTo>
                  <a:lnTo>
                    <a:pt x="1281" y="2572"/>
                  </a:lnTo>
                  <a:lnTo>
                    <a:pt x="1098" y="2824"/>
                  </a:lnTo>
                  <a:lnTo>
                    <a:pt x="926" y="3087"/>
                  </a:lnTo>
                  <a:lnTo>
                    <a:pt x="778" y="3350"/>
                  </a:lnTo>
                  <a:lnTo>
                    <a:pt x="641" y="3624"/>
                  </a:lnTo>
                  <a:lnTo>
                    <a:pt x="503" y="3910"/>
                  </a:lnTo>
                  <a:lnTo>
                    <a:pt x="389" y="4195"/>
                  </a:lnTo>
                  <a:lnTo>
                    <a:pt x="286" y="4493"/>
                  </a:lnTo>
                  <a:lnTo>
                    <a:pt x="206" y="4801"/>
                  </a:lnTo>
                  <a:lnTo>
                    <a:pt x="138" y="5110"/>
                  </a:lnTo>
                  <a:lnTo>
                    <a:pt x="80" y="5430"/>
                  </a:lnTo>
                  <a:lnTo>
                    <a:pt x="35" y="5750"/>
                  </a:lnTo>
                  <a:lnTo>
                    <a:pt x="12" y="6070"/>
                  </a:lnTo>
                  <a:lnTo>
                    <a:pt x="0" y="6401"/>
                  </a:lnTo>
                  <a:lnTo>
                    <a:pt x="12" y="6733"/>
                  </a:lnTo>
                  <a:lnTo>
                    <a:pt x="35" y="7053"/>
                  </a:lnTo>
                  <a:lnTo>
                    <a:pt x="80" y="7373"/>
                  </a:lnTo>
                  <a:lnTo>
                    <a:pt x="138" y="7693"/>
                  </a:lnTo>
                  <a:lnTo>
                    <a:pt x="206" y="8002"/>
                  </a:lnTo>
                  <a:lnTo>
                    <a:pt x="286" y="8299"/>
                  </a:lnTo>
                  <a:lnTo>
                    <a:pt x="389" y="8596"/>
                  </a:lnTo>
                  <a:lnTo>
                    <a:pt x="503" y="8893"/>
                  </a:lnTo>
                  <a:lnTo>
                    <a:pt x="641" y="9168"/>
                  </a:lnTo>
                  <a:lnTo>
                    <a:pt x="778" y="9453"/>
                  </a:lnTo>
                  <a:lnTo>
                    <a:pt x="926" y="9716"/>
                  </a:lnTo>
                  <a:lnTo>
                    <a:pt x="1098" y="9979"/>
                  </a:lnTo>
                  <a:lnTo>
                    <a:pt x="1281" y="10231"/>
                  </a:lnTo>
                  <a:lnTo>
                    <a:pt x="1463" y="10471"/>
                  </a:lnTo>
                  <a:lnTo>
                    <a:pt x="1669" y="10699"/>
                  </a:lnTo>
                  <a:lnTo>
                    <a:pt x="1875" y="10928"/>
                  </a:lnTo>
                  <a:lnTo>
                    <a:pt x="2104" y="11134"/>
                  </a:lnTo>
                  <a:lnTo>
                    <a:pt x="2332" y="11339"/>
                  </a:lnTo>
                  <a:lnTo>
                    <a:pt x="2572" y="11522"/>
                  </a:lnTo>
                  <a:lnTo>
                    <a:pt x="2824" y="11705"/>
                  </a:lnTo>
                  <a:lnTo>
                    <a:pt x="3087" y="11876"/>
                  </a:lnTo>
                  <a:lnTo>
                    <a:pt x="3349" y="12025"/>
                  </a:lnTo>
                  <a:lnTo>
                    <a:pt x="3624" y="12162"/>
                  </a:lnTo>
                  <a:lnTo>
                    <a:pt x="3910" y="12299"/>
                  </a:lnTo>
                  <a:lnTo>
                    <a:pt x="4207" y="12414"/>
                  </a:lnTo>
                  <a:lnTo>
                    <a:pt x="4504" y="12505"/>
                  </a:lnTo>
                  <a:lnTo>
                    <a:pt x="4801" y="12597"/>
                  </a:lnTo>
                  <a:lnTo>
                    <a:pt x="5110" y="12665"/>
                  </a:lnTo>
                  <a:lnTo>
                    <a:pt x="5430" y="12722"/>
                  </a:lnTo>
                  <a:lnTo>
                    <a:pt x="5750" y="12768"/>
                  </a:lnTo>
                  <a:lnTo>
                    <a:pt x="6070" y="12791"/>
                  </a:lnTo>
                  <a:lnTo>
                    <a:pt x="6401" y="12802"/>
                  </a:lnTo>
                  <a:lnTo>
                    <a:pt x="6676" y="12791"/>
                  </a:lnTo>
                  <a:lnTo>
                    <a:pt x="6950" y="12779"/>
                  </a:lnTo>
                  <a:lnTo>
                    <a:pt x="7224" y="12745"/>
                  </a:lnTo>
                  <a:lnTo>
                    <a:pt x="7499" y="12699"/>
                  </a:lnTo>
                  <a:lnTo>
                    <a:pt x="7761" y="12654"/>
                  </a:lnTo>
                  <a:lnTo>
                    <a:pt x="8024" y="12597"/>
                  </a:lnTo>
                  <a:lnTo>
                    <a:pt x="8276" y="12517"/>
                  </a:lnTo>
                  <a:lnTo>
                    <a:pt x="8527" y="12437"/>
                  </a:lnTo>
                  <a:lnTo>
                    <a:pt x="8779" y="12345"/>
                  </a:lnTo>
                  <a:lnTo>
                    <a:pt x="9019" y="12242"/>
                  </a:lnTo>
                  <a:lnTo>
                    <a:pt x="9259" y="12128"/>
                  </a:lnTo>
                  <a:lnTo>
                    <a:pt x="9487" y="12002"/>
                  </a:lnTo>
                  <a:lnTo>
                    <a:pt x="9716" y="11876"/>
                  </a:lnTo>
                  <a:lnTo>
                    <a:pt x="9933" y="11739"/>
                  </a:lnTo>
                  <a:lnTo>
                    <a:pt x="10150" y="11591"/>
                  </a:lnTo>
                  <a:lnTo>
                    <a:pt x="10356" y="11431"/>
                  </a:lnTo>
                  <a:lnTo>
                    <a:pt x="10550" y="11271"/>
                  </a:lnTo>
                  <a:lnTo>
                    <a:pt x="10745" y="11099"/>
                  </a:lnTo>
                  <a:lnTo>
                    <a:pt x="10928" y="10916"/>
                  </a:lnTo>
                  <a:lnTo>
                    <a:pt x="11111" y="10733"/>
                  </a:lnTo>
                  <a:lnTo>
                    <a:pt x="11282" y="10539"/>
                  </a:lnTo>
                  <a:lnTo>
                    <a:pt x="11442" y="10333"/>
                  </a:lnTo>
                  <a:lnTo>
                    <a:pt x="11602" y="10128"/>
                  </a:lnTo>
                  <a:lnTo>
                    <a:pt x="11751" y="9910"/>
                  </a:lnTo>
                  <a:lnTo>
                    <a:pt x="11888" y="9693"/>
                  </a:lnTo>
                  <a:lnTo>
                    <a:pt x="12014" y="9465"/>
                  </a:lnTo>
                  <a:lnTo>
                    <a:pt x="12139" y="9236"/>
                  </a:lnTo>
                  <a:lnTo>
                    <a:pt x="12254" y="8996"/>
                  </a:lnTo>
                  <a:lnTo>
                    <a:pt x="12356" y="8756"/>
                  </a:lnTo>
                  <a:lnTo>
                    <a:pt x="12448" y="8505"/>
                  </a:lnTo>
                  <a:lnTo>
                    <a:pt x="12528" y="8253"/>
                  </a:lnTo>
                  <a:lnTo>
                    <a:pt x="12596" y="8002"/>
                  </a:lnTo>
                  <a:lnTo>
                    <a:pt x="30667" y="8002"/>
                  </a:lnTo>
                  <a:lnTo>
                    <a:pt x="30736" y="8173"/>
                  </a:lnTo>
                  <a:lnTo>
                    <a:pt x="30805" y="8345"/>
                  </a:lnTo>
                  <a:lnTo>
                    <a:pt x="30885" y="8505"/>
                  </a:lnTo>
                  <a:lnTo>
                    <a:pt x="30965" y="8676"/>
                  </a:lnTo>
                  <a:lnTo>
                    <a:pt x="31056" y="8836"/>
                  </a:lnTo>
                  <a:lnTo>
                    <a:pt x="31148" y="8985"/>
                  </a:lnTo>
                  <a:lnTo>
                    <a:pt x="31250" y="9133"/>
                  </a:lnTo>
                  <a:lnTo>
                    <a:pt x="31365" y="9282"/>
                  </a:lnTo>
                  <a:lnTo>
                    <a:pt x="31593" y="9568"/>
                  </a:lnTo>
                  <a:lnTo>
                    <a:pt x="31845" y="9830"/>
                  </a:lnTo>
                  <a:lnTo>
                    <a:pt x="32108" y="10070"/>
                  </a:lnTo>
                  <a:lnTo>
                    <a:pt x="32245" y="10185"/>
                  </a:lnTo>
                  <a:lnTo>
                    <a:pt x="32393" y="10299"/>
                  </a:lnTo>
                  <a:lnTo>
                    <a:pt x="32542" y="10402"/>
                  </a:lnTo>
                  <a:lnTo>
                    <a:pt x="32702" y="10493"/>
                  </a:lnTo>
                  <a:lnTo>
                    <a:pt x="32862" y="10596"/>
                  </a:lnTo>
                  <a:lnTo>
                    <a:pt x="33022" y="10676"/>
                  </a:lnTo>
                  <a:lnTo>
                    <a:pt x="33182" y="10756"/>
                  </a:lnTo>
                  <a:lnTo>
                    <a:pt x="33354" y="10836"/>
                  </a:lnTo>
                  <a:lnTo>
                    <a:pt x="33525" y="10893"/>
                  </a:lnTo>
                  <a:lnTo>
                    <a:pt x="33696" y="10962"/>
                  </a:lnTo>
                  <a:lnTo>
                    <a:pt x="33879" y="11019"/>
                  </a:lnTo>
                  <a:lnTo>
                    <a:pt x="34062" y="11065"/>
                  </a:lnTo>
                  <a:lnTo>
                    <a:pt x="34245" y="11099"/>
                  </a:lnTo>
                  <a:lnTo>
                    <a:pt x="34428" y="11134"/>
                  </a:lnTo>
                  <a:lnTo>
                    <a:pt x="34611" y="11168"/>
                  </a:lnTo>
                  <a:lnTo>
                    <a:pt x="34805" y="11179"/>
                  </a:lnTo>
                  <a:lnTo>
                    <a:pt x="34999" y="11191"/>
                  </a:lnTo>
                  <a:lnTo>
                    <a:pt x="35194" y="11202"/>
                  </a:lnTo>
                  <a:lnTo>
                    <a:pt x="35445" y="11191"/>
                  </a:lnTo>
                  <a:lnTo>
                    <a:pt x="35685" y="11168"/>
                  </a:lnTo>
                  <a:lnTo>
                    <a:pt x="35925" y="11145"/>
                  </a:lnTo>
                  <a:lnTo>
                    <a:pt x="36165" y="11099"/>
                  </a:lnTo>
                  <a:lnTo>
                    <a:pt x="36394" y="11042"/>
                  </a:lnTo>
                  <a:lnTo>
                    <a:pt x="36623" y="10985"/>
                  </a:lnTo>
                  <a:lnTo>
                    <a:pt x="36840" y="10905"/>
                  </a:lnTo>
                  <a:lnTo>
                    <a:pt x="37068" y="10825"/>
                  </a:lnTo>
                  <a:lnTo>
                    <a:pt x="37274" y="10722"/>
                  </a:lnTo>
                  <a:lnTo>
                    <a:pt x="37480" y="10619"/>
                  </a:lnTo>
                  <a:lnTo>
                    <a:pt x="37686" y="10505"/>
                  </a:lnTo>
                  <a:lnTo>
                    <a:pt x="37880" y="10379"/>
                  </a:lnTo>
                  <a:lnTo>
                    <a:pt x="38063" y="10242"/>
                  </a:lnTo>
                  <a:lnTo>
                    <a:pt x="38246" y="10105"/>
                  </a:lnTo>
                  <a:lnTo>
                    <a:pt x="38417" y="9956"/>
                  </a:lnTo>
                  <a:lnTo>
                    <a:pt x="38589" y="9796"/>
                  </a:lnTo>
                  <a:lnTo>
                    <a:pt x="38749" y="9625"/>
                  </a:lnTo>
                  <a:lnTo>
                    <a:pt x="38897" y="9453"/>
                  </a:lnTo>
                  <a:lnTo>
                    <a:pt x="39046" y="9270"/>
                  </a:lnTo>
                  <a:lnTo>
                    <a:pt x="39171" y="9087"/>
                  </a:lnTo>
                  <a:lnTo>
                    <a:pt x="39297" y="8882"/>
                  </a:lnTo>
                  <a:lnTo>
                    <a:pt x="39412" y="8687"/>
                  </a:lnTo>
                  <a:lnTo>
                    <a:pt x="39526" y="8482"/>
                  </a:lnTo>
                  <a:lnTo>
                    <a:pt x="39617" y="8265"/>
                  </a:lnTo>
                  <a:lnTo>
                    <a:pt x="39697" y="8047"/>
                  </a:lnTo>
                  <a:lnTo>
                    <a:pt x="39777" y="7830"/>
                  </a:lnTo>
                  <a:lnTo>
                    <a:pt x="39846" y="7602"/>
                  </a:lnTo>
                  <a:lnTo>
                    <a:pt x="39892" y="7362"/>
                  </a:lnTo>
                  <a:lnTo>
                    <a:pt x="39937" y="7133"/>
                  </a:lnTo>
                  <a:lnTo>
                    <a:pt x="39972" y="6893"/>
                  </a:lnTo>
                  <a:lnTo>
                    <a:pt x="39983" y="6641"/>
                  </a:lnTo>
                  <a:lnTo>
                    <a:pt x="39994" y="6401"/>
                  </a:lnTo>
                  <a:lnTo>
                    <a:pt x="39983" y="6150"/>
                  </a:lnTo>
                  <a:lnTo>
                    <a:pt x="39972" y="5910"/>
                  </a:lnTo>
                  <a:lnTo>
                    <a:pt x="39937" y="5670"/>
                  </a:lnTo>
                  <a:lnTo>
                    <a:pt x="39892" y="5430"/>
                  </a:lnTo>
                  <a:lnTo>
                    <a:pt x="39846" y="5201"/>
                  </a:lnTo>
                  <a:lnTo>
                    <a:pt x="39777" y="4973"/>
                  </a:lnTo>
                  <a:lnTo>
                    <a:pt x="39697" y="4744"/>
                  </a:lnTo>
                  <a:lnTo>
                    <a:pt x="39617" y="4527"/>
                  </a:lnTo>
                  <a:lnTo>
                    <a:pt x="39526" y="4321"/>
                  </a:lnTo>
                  <a:lnTo>
                    <a:pt x="39412" y="4115"/>
                  </a:lnTo>
                  <a:lnTo>
                    <a:pt x="39297" y="3910"/>
                  </a:lnTo>
                  <a:lnTo>
                    <a:pt x="39171" y="3715"/>
                  </a:lnTo>
                  <a:lnTo>
                    <a:pt x="39046" y="3532"/>
                  </a:lnTo>
                  <a:lnTo>
                    <a:pt x="38897" y="3350"/>
                  </a:lnTo>
                  <a:lnTo>
                    <a:pt x="38749" y="3178"/>
                  </a:lnTo>
                  <a:lnTo>
                    <a:pt x="38589" y="3007"/>
                  </a:lnTo>
                  <a:lnTo>
                    <a:pt x="38417" y="2847"/>
                  </a:lnTo>
                  <a:lnTo>
                    <a:pt x="38246" y="2698"/>
                  </a:lnTo>
                  <a:lnTo>
                    <a:pt x="38063" y="2549"/>
                  </a:lnTo>
                  <a:lnTo>
                    <a:pt x="37880" y="2424"/>
                  </a:lnTo>
                  <a:lnTo>
                    <a:pt x="37686" y="2298"/>
                  </a:lnTo>
                  <a:lnTo>
                    <a:pt x="37480" y="2184"/>
                  </a:lnTo>
                  <a:lnTo>
                    <a:pt x="37274" y="2069"/>
                  </a:lnTo>
                  <a:lnTo>
                    <a:pt x="37068" y="1978"/>
                  </a:lnTo>
                  <a:lnTo>
                    <a:pt x="36840" y="1886"/>
                  </a:lnTo>
                  <a:lnTo>
                    <a:pt x="36623" y="1818"/>
                  </a:lnTo>
                  <a:lnTo>
                    <a:pt x="36394" y="1749"/>
                  </a:lnTo>
                  <a:lnTo>
                    <a:pt x="36165" y="1692"/>
                  </a:lnTo>
                  <a:lnTo>
                    <a:pt x="35925" y="1658"/>
                  </a:lnTo>
                  <a:lnTo>
                    <a:pt x="35685" y="1624"/>
                  </a:lnTo>
                  <a:lnTo>
                    <a:pt x="35445" y="1601"/>
                  </a:lnTo>
                  <a:lnTo>
                    <a:pt x="34942" y="1601"/>
                  </a:lnTo>
                  <a:lnTo>
                    <a:pt x="34702" y="1624"/>
                  </a:lnTo>
                  <a:lnTo>
                    <a:pt x="34462" y="1658"/>
                  </a:lnTo>
                  <a:lnTo>
                    <a:pt x="34222" y="1692"/>
                  </a:lnTo>
                  <a:lnTo>
                    <a:pt x="33994" y="1749"/>
                  </a:lnTo>
                  <a:lnTo>
                    <a:pt x="33765" y="1818"/>
                  </a:lnTo>
                  <a:lnTo>
                    <a:pt x="33548" y="1886"/>
                  </a:lnTo>
                  <a:lnTo>
                    <a:pt x="33331" y="1978"/>
                  </a:lnTo>
                  <a:lnTo>
                    <a:pt x="33114" y="2069"/>
                  </a:lnTo>
                  <a:lnTo>
                    <a:pt x="32908" y="2184"/>
                  </a:lnTo>
                  <a:lnTo>
                    <a:pt x="32702" y="2298"/>
                  </a:lnTo>
                  <a:lnTo>
                    <a:pt x="32508" y="2424"/>
                  </a:lnTo>
                  <a:lnTo>
                    <a:pt x="32325" y="2549"/>
                  </a:lnTo>
                  <a:lnTo>
                    <a:pt x="32142" y="2698"/>
                  </a:lnTo>
                  <a:lnTo>
                    <a:pt x="31970" y="2847"/>
                  </a:lnTo>
                  <a:lnTo>
                    <a:pt x="31799" y="3007"/>
                  </a:lnTo>
                  <a:lnTo>
                    <a:pt x="31639" y="3178"/>
                  </a:lnTo>
                  <a:lnTo>
                    <a:pt x="31490" y="3350"/>
                  </a:lnTo>
                  <a:lnTo>
                    <a:pt x="31353" y="3532"/>
                  </a:lnTo>
                  <a:lnTo>
                    <a:pt x="31216" y="3715"/>
                  </a:lnTo>
                  <a:lnTo>
                    <a:pt x="31090" y="3910"/>
                  </a:lnTo>
                  <a:lnTo>
                    <a:pt x="30976" y="4115"/>
                  </a:lnTo>
                  <a:lnTo>
                    <a:pt x="30873" y="4321"/>
                  </a:lnTo>
                  <a:lnTo>
                    <a:pt x="30770" y="4527"/>
                  </a:lnTo>
                  <a:lnTo>
                    <a:pt x="30690" y="4744"/>
                  </a:lnTo>
                  <a:lnTo>
                    <a:pt x="30610" y="4973"/>
                  </a:lnTo>
                  <a:lnTo>
                    <a:pt x="30542" y="5201"/>
                  </a:lnTo>
                  <a:lnTo>
                    <a:pt x="30496" y="5430"/>
                  </a:lnTo>
                  <a:lnTo>
                    <a:pt x="30450" y="5670"/>
                  </a:lnTo>
                  <a:lnTo>
                    <a:pt x="30416" y="5910"/>
                  </a:lnTo>
                  <a:lnTo>
                    <a:pt x="30405" y="6150"/>
                  </a:lnTo>
                  <a:lnTo>
                    <a:pt x="30393" y="6401"/>
                  </a:lnTo>
                  <a:lnTo>
                    <a:pt x="12802" y="6401"/>
                  </a:lnTo>
                  <a:lnTo>
                    <a:pt x="12791" y="6070"/>
                  </a:lnTo>
                  <a:lnTo>
                    <a:pt x="12768" y="5750"/>
                  </a:lnTo>
                  <a:lnTo>
                    <a:pt x="12722" y="5430"/>
                  </a:lnTo>
                  <a:lnTo>
                    <a:pt x="12676" y="5110"/>
                  </a:lnTo>
                  <a:lnTo>
                    <a:pt x="12596" y="4801"/>
                  </a:lnTo>
                  <a:lnTo>
                    <a:pt x="12516" y="4493"/>
                  </a:lnTo>
                  <a:lnTo>
                    <a:pt x="12414" y="4195"/>
                  </a:lnTo>
                  <a:lnTo>
                    <a:pt x="12299" y="3910"/>
                  </a:lnTo>
                  <a:lnTo>
                    <a:pt x="12174" y="3624"/>
                  </a:lnTo>
                  <a:lnTo>
                    <a:pt x="12025" y="3350"/>
                  </a:lnTo>
                  <a:lnTo>
                    <a:pt x="11876" y="3087"/>
                  </a:lnTo>
                  <a:lnTo>
                    <a:pt x="11705" y="2824"/>
                  </a:lnTo>
                  <a:lnTo>
                    <a:pt x="11533" y="2572"/>
                  </a:lnTo>
                  <a:lnTo>
                    <a:pt x="11339" y="2332"/>
                  </a:lnTo>
                  <a:lnTo>
                    <a:pt x="11133" y="2092"/>
                  </a:lnTo>
                  <a:lnTo>
                    <a:pt x="10928" y="1875"/>
                  </a:lnTo>
                  <a:lnTo>
                    <a:pt x="10699" y="1658"/>
                  </a:lnTo>
                  <a:lnTo>
                    <a:pt x="10470" y="1464"/>
                  </a:lnTo>
                  <a:lnTo>
                    <a:pt x="10230" y="1269"/>
                  </a:lnTo>
                  <a:lnTo>
                    <a:pt x="9979" y="1098"/>
                  </a:lnTo>
                  <a:lnTo>
                    <a:pt x="9716" y="926"/>
                  </a:lnTo>
                  <a:lnTo>
                    <a:pt x="9453" y="778"/>
                  </a:lnTo>
                  <a:lnTo>
                    <a:pt x="9179" y="629"/>
                  </a:lnTo>
                  <a:lnTo>
                    <a:pt x="8893" y="503"/>
                  </a:lnTo>
                  <a:lnTo>
                    <a:pt x="8607" y="389"/>
                  </a:lnTo>
                  <a:lnTo>
                    <a:pt x="8310" y="286"/>
                  </a:lnTo>
                  <a:lnTo>
                    <a:pt x="8002" y="206"/>
                  </a:lnTo>
                  <a:lnTo>
                    <a:pt x="7693" y="126"/>
                  </a:lnTo>
                  <a:lnTo>
                    <a:pt x="7373" y="69"/>
                  </a:lnTo>
                  <a:lnTo>
                    <a:pt x="7053" y="35"/>
                  </a:lnTo>
                  <a:lnTo>
                    <a:pt x="6733" y="12"/>
                  </a:lnTo>
                  <a:lnTo>
                    <a:pt x="640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flipH="1" rot="-5400000">
              <a:off x="7944598" y="3690564"/>
              <a:ext cx="918805" cy="141413"/>
            </a:xfrm>
            <a:custGeom>
              <a:rect b="b" l="l" r="r" t="t"/>
              <a:pathLst>
                <a:path extrusionOk="0" h="9602" w="62387">
                  <a:moveTo>
                    <a:pt x="4801" y="1"/>
                  </a:moveTo>
                  <a:lnTo>
                    <a:pt x="4561" y="12"/>
                  </a:lnTo>
                  <a:lnTo>
                    <a:pt x="4310" y="35"/>
                  </a:lnTo>
                  <a:lnTo>
                    <a:pt x="4070" y="58"/>
                  </a:lnTo>
                  <a:lnTo>
                    <a:pt x="3841" y="103"/>
                  </a:lnTo>
                  <a:lnTo>
                    <a:pt x="3601" y="161"/>
                  </a:lnTo>
                  <a:lnTo>
                    <a:pt x="3373" y="218"/>
                  </a:lnTo>
                  <a:lnTo>
                    <a:pt x="3156" y="298"/>
                  </a:lnTo>
                  <a:lnTo>
                    <a:pt x="2938" y="378"/>
                  </a:lnTo>
                  <a:lnTo>
                    <a:pt x="2721" y="481"/>
                  </a:lnTo>
                  <a:lnTo>
                    <a:pt x="2515" y="584"/>
                  </a:lnTo>
                  <a:lnTo>
                    <a:pt x="2321" y="698"/>
                  </a:lnTo>
                  <a:lnTo>
                    <a:pt x="2127" y="824"/>
                  </a:lnTo>
                  <a:lnTo>
                    <a:pt x="1932" y="961"/>
                  </a:lnTo>
                  <a:lnTo>
                    <a:pt x="1750" y="1098"/>
                  </a:lnTo>
                  <a:lnTo>
                    <a:pt x="1578" y="1246"/>
                  </a:lnTo>
                  <a:lnTo>
                    <a:pt x="1407" y="1406"/>
                  </a:lnTo>
                  <a:lnTo>
                    <a:pt x="1258" y="1578"/>
                  </a:lnTo>
                  <a:lnTo>
                    <a:pt x="1098" y="1749"/>
                  </a:lnTo>
                  <a:lnTo>
                    <a:pt x="961" y="1932"/>
                  </a:lnTo>
                  <a:lnTo>
                    <a:pt x="824" y="2127"/>
                  </a:lnTo>
                  <a:lnTo>
                    <a:pt x="698" y="2321"/>
                  </a:lnTo>
                  <a:lnTo>
                    <a:pt x="584" y="2515"/>
                  </a:lnTo>
                  <a:lnTo>
                    <a:pt x="481" y="2721"/>
                  </a:lnTo>
                  <a:lnTo>
                    <a:pt x="378" y="2938"/>
                  </a:lnTo>
                  <a:lnTo>
                    <a:pt x="298" y="3155"/>
                  </a:lnTo>
                  <a:lnTo>
                    <a:pt x="218" y="3372"/>
                  </a:lnTo>
                  <a:lnTo>
                    <a:pt x="161" y="3601"/>
                  </a:lnTo>
                  <a:lnTo>
                    <a:pt x="104" y="3841"/>
                  </a:lnTo>
                  <a:lnTo>
                    <a:pt x="58" y="4070"/>
                  </a:lnTo>
                  <a:lnTo>
                    <a:pt x="35" y="4310"/>
                  </a:lnTo>
                  <a:lnTo>
                    <a:pt x="12" y="4561"/>
                  </a:lnTo>
                  <a:lnTo>
                    <a:pt x="1" y="4801"/>
                  </a:lnTo>
                  <a:lnTo>
                    <a:pt x="12" y="5053"/>
                  </a:lnTo>
                  <a:lnTo>
                    <a:pt x="35" y="5293"/>
                  </a:lnTo>
                  <a:lnTo>
                    <a:pt x="58" y="5533"/>
                  </a:lnTo>
                  <a:lnTo>
                    <a:pt x="104" y="5773"/>
                  </a:lnTo>
                  <a:lnTo>
                    <a:pt x="161" y="6001"/>
                  </a:lnTo>
                  <a:lnTo>
                    <a:pt x="218" y="6230"/>
                  </a:lnTo>
                  <a:lnTo>
                    <a:pt x="298" y="6459"/>
                  </a:lnTo>
                  <a:lnTo>
                    <a:pt x="378" y="6676"/>
                  </a:lnTo>
                  <a:lnTo>
                    <a:pt x="481" y="6882"/>
                  </a:lnTo>
                  <a:lnTo>
                    <a:pt x="584" y="7087"/>
                  </a:lnTo>
                  <a:lnTo>
                    <a:pt x="698" y="7293"/>
                  </a:lnTo>
                  <a:lnTo>
                    <a:pt x="824" y="7487"/>
                  </a:lnTo>
                  <a:lnTo>
                    <a:pt x="961" y="7670"/>
                  </a:lnTo>
                  <a:lnTo>
                    <a:pt x="1098" y="7853"/>
                  </a:lnTo>
                  <a:lnTo>
                    <a:pt x="1258" y="8036"/>
                  </a:lnTo>
                  <a:lnTo>
                    <a:pt x="1407" y="8196"/>
                  </a:lnTo>
                  <a:lnTo>
                    <a:pt x="1578" y="8356"/>
                  </a:lnTo>
                  <a:lnTo>
                    <a:pt x="1750" y="8505"/>
                  </a:lnTo>
                  <a:lnTo>
                    <a:pt x="1932" y="8653"/>
                  </a:lnTo>
                  <a:lnTo>
                    <a:pt x="2127" y="8779"/>
                  </a:lnTo>
                  <a:lnTo>
                    <a:pt x="2321" y="8905"/>
                  </a:lnTo>
                  <a:lnTo>
                    <a:pt x="2515" y="9019"/>
                  </a:lnTo>
                  <a:lnTo>
                    <a:pt x="2721" y="9133"/>
                  </a:lnTo>
                  <a:lnTo>
                    <a:pt x="2938" y="9225"/>
                  </a:lnTo>
                  <a:lnTo>
                    <a:pt x="3156" y="9316"/>
                  </a:lnTo>
                  <a:lnTo>
                    <a:pt x="3373" y="9385"/>
                  </a:lnTo>
                  <a:lnTo>
                    <a:pt x="3601" y="9453"/>
                  </a:lnTo>
                  <a:lnTo>
                    <a:pt x="3841" y="9511"/>
                  </a:lnTo>
                  <a:lnTo>
                    <a:pt x="4070" y="9545"/>
                  </a:lnTo>
                  <a:lnTo>
                    <a:pt x="4310" y="9579"/>
                  </a:lnTo>
                  <a:lnTo>
                    <a:pt x="4561" y="9602"/>
                  </a:lnTo>
                  <a:lnTo>
                    <a:pt x="4996" y="9602"/>
                  </a:lnTo>
                  <a:lnTo>
                    <a:pt x="5190" y="9591"/>
                  </a:lnTo>
                  <a:lnTo>
                    <a:pt x="5384" y="9568"/>
                  </a:lnTo>
                  <a:lnTo>
                    <a:pt x="5567" y="9545"/>
                  </a:lnTo>
                  <a:lnTo>
                    <a:pt x="5762" y="9511"/>
                  </a:lnTo>
                  <a:lnTo>
                    <a:pt x="5944" y="9465"/>
                  </a:lnTo>
                  <a:lnTo>
                    <a:pt x="6127" y="9419"/>
                  </a:lnTo>
                  <a:lnTo>
                    <a:pt x="6299" y="9362"/>
                  </a:lnTo>
                  <a:lnTo>
                    <a:pt x="6470" y="9305"/>
                  </a:lnTo>
                  <a:lnTo>
                    <a:pt x="6653" y="9236"/>
                  </a:lnTo>
                  <a:lnTo>
                    <a:pt x="6813" y="9168"/>
                  </a:lnTo>
                  <a:lnTo>
                    <a:pt x="6985" y="9076"/>
                  </a:lnTo>
                  <a:lnTo>
                    <a:pt x="7145" y="8996"/>
                  </a:lnTo>
                  <a:lnTo>
                    <a:pt x="7305" y="8905"/>
                  </a:lnTo>
                  <a:lnTo>
                    <a:pt x="7453" y="8802"/>
                  </a:lnTo>
                  <a:lnTo>
                    <a:pt x="7602" y="8699"/>
                  </a:lnTo>
                  <a:lnTo>
                    <a:pt x="7750" y="8596"/>
                  </a:lnTo>
                  <a:lnTo>
                    <a:pt x="7888" y="8482"/>
                  </a:lnTo>
                  <a:lnTo>
                    <a:pt x="8162" y="8230"/>
                  </a:lnTo>
                  <a:lnTo>
                    <a:pt x="8413" y="7967"/>
                  </a:lnTo>
                  <a:lnTo>
                    <a:pt x="8642" y="7693"/>
                  </a:lnTo>
                  <a:lnTo>
                    <a:pt x="8745" y="7545"/>
                  </a:lnTo>
                  <a:lnTo>
                    <a:pt x="8848" y="7396"/>
                  </a:lnTo>
                  <a:lnTo>
                    <a:pt x="8939" y="7236"/>
                  </a:lnTo>
                  <a:lnTo>
                    <a:pt x="9031" y="7076"/>
                  </a:lnTo>
                  <a:lnTo>
                    <a:pt x="9111" y="6916"/>
                  </a:lnTo>
                  <a:lnTo>
                    <a:pt x="9191" y="6744"/>
                  </a:lnTo>
                  <a:lnTo>
                    <a:pt x="9271" y="6573"/>
                  </a:lnTo>
                  <a:lnTo>
                    <a:pt x="9328" y="6401"/>
                  </a:lnTo>
                  <a:lnTo>
                    <a:pt x="53071" y="6401"/>
                  </a:lnTo>
                  <a:lnTo>
                    <a:pt x="53128" y="6573"/>
                  </a:lnTo>
                  <a:lnTo>
                    <a:pt x="53208" y="6744"/>
                  </a:lnTo>
                  <a:lnTo>
                    <a:pt x="53277" y="6916"/>
                  </a:lnTo>
                  <a:lnTo>
                    <a:pt x="53368" y="7076"/>
                  </a:lnTo>
                  <a:lnTo>
                    <a:pt x="53448" y="7236"/>
                  </a:lnTo>
                  <a:lnTo>
                    <a:pt x="53551" y="7396"/>
                  </a:lnTo>
                  <a:lnTo>
                    <a:pt x="53654" y="7545"/>
                  </a:lnTo>
                  <a:lnTo>
                    <a:pt x="53757" y="7693"/>
                  </a:lnTo>
                  <a:lnTo>
                    <a:pt x="53985" y="7967"/>
                  </a:lnTo>
                  <a:lnTo>
                    <a:pt x="54237" y="8230"/>
                  </a:lnTo>
                  <a:lnTo>
                    <a:pt x="54500" y="8482"/>
                  </a:lnTo>
                  <a:lnTo>
                    <a:pt x="54648" y="8596"/>
                  </a:lnTo>
                  <a:lnTo>
                    <a:pt x="54797" y="8699"/>
                  </a:lnTo>
                  <a:lnTo>
                    <a:pt x="54945" y="8802"/>
                  </a:lnTo>
                  <a:lnTo>
                    <a:pt x="55094" y="8905"/>
                  </a:lnTo>
                  <a:lnTo>
                    <a:pt x="55254" y="8996"/>
                  </a:lnTo>
                  <a:lnTo>
                    <a:pt x="55414" y="9076"/>
                  </a:lnTo>
                  <a:lnTo>
                    <a:pt x="55585" y="9168"/>
                  </a:lnTo>
                  <a:lnTo>
                    <a:pt x="55746" y="9236"/>
                  </a:lnTo>
                  <a:lnTo>
                    <a:pt x="55917" y="9305"/>
                  </a:lnTo>
                  <a:lnTo>
                    <a:pt x="56100" y="9362"/>
                  </a:lnTo>
                  <a:lnTo>
                    <a:pt x="56271" y="9419"/>
                  </a:lnTo>
                  <a:lnTo>
                    <a:pt x="56454" y="9465"/>
                  </a:lnTo>
                  <a:lnTo>
                    <a:pt x="56637" y="9511"/>
                  </a:lnTo>
                  <a:lnTo>
                    <a:pt x="56820" y="9545"/>
                  </a:lnTo>
                  <a:lnTo>
                    <a:pt x="57014" y="9568"/>
                  </a:lnTo>
                  <a:lnTo>
                    <a:pt x="57209" y="9591"/>
                  </a:lnTo>
                  <a:lnTo>
                    <a:pt x="57391" y="9602"/>
                  </a:lnTo>
                  <a:lnTo>
                    <a:pt x="57837" y="9602"/>
                  </a:lnTo>
                  <a:lnTo>
                    <a:pt x="58077" y="9579"/>
                  </a:lnTo>
                  <a:lnTo>
                    <a:pt x="58317" y="9545"/>
                  </a:lnTo>
                  <a:lnTo>
                    <a:pt x="58557" y="9511"/>
                  </a:lnTo>
                  <a:lnTo>
                    <a:pt x="58786" y="9453"/>
                  </a:lnTo>
                  <a:lnTo>
                    <a:pt x="59015" y="9385"/>
                  </a:lnTo>
                  <a:lnTo>
                    <a:pt x="59243" y="9316"/>
                  </a:lnTo>
                  <a:lnTo>
                    <a:pt x="59460" y="9225"/>
                  </a:lnTo>
                  <a:lnTo>
                    <a:pt x="59677" y="9133"/>
                  </a:lnTo>
                  <a:lnTo>
                    <a:pt x="59883" y="9019"/>
                  </a:lnTo>
                  <a:lnTo>
                    <a:pt x="60078" y="8905"/>
                  </a:lnTo>
                  <a:lnTo>
                    <a:pt x="60272" y="8779"/>
                  </a:lnTo>
                  <a:lnTo>
                    <a:pt x="60466" y="8653"/>
                  </a:lnTo>
                  <a:lnTo>
                    <a:pt x="60649" y="8505"/>
                  </a:lnTo>
                  <a:lnTo>
                    <a:pt x="60820" y="8356"/>
                  </a:lnTo>
                  <a:lnTo>
                    <a:pt x="60980" y="8196"/>
                  </a:lnTo>
                  <a:lnTo>
                    <a:pt x="61141" y="8036"/>
                  </a:lnTo>
                  <a:lnTo>
                    <a:pt x="61289" y="7853"/>
                  </a:lnTo>
                  <a:lnTo>
                    <a:pt x="61438" y="7670"/>
                  </a:lnTo>
                  <a:lnTo>
                    <a:pt x="61575" y="7487"/>
                  </a:lnTo>
                  <a:lnTo>
                    <a:pt x="61701" y="7293"/>
                  </a:lnTo>
                  <a:lnTo>
                    <a:pt x="61815" y="7087"/>
                  </a:lnTo>
                  <a:lnTo>
                    <a:pt x="61918" y="6882"/>
                  </a:lnTo>
                  <a:lnTo>
                    <a:pt x="62009" y="6676"/>
                  </a:lnTo>
                  <a:lnTo>
                    <a:pt x="62101" y="6459"/>
                  </a:lnTo>
                  <a:lnTo>
                    <a:pt x="62169" y="6230"/>
                  </a:lnTo>
                  <a:lnTo>
                    <a:pt x="62238" y="6001"/>
                  </a:lnTo>
                  <a:lnTo>
                    <a:pt x="62295" y="5773"/>
                  </a:lnTo>
                  <a:lnTo>
                    <a:pt x="62329" y="5533"/>
                  </a:lnTo>
                  <a:lnTo>
                    <a:pt x="62364" y="5293"/>
                  </a:lnTo>
                  <a:lnTo>
                    <a:pt x="62386" y="5053"/>
                  </a:lnTo>
                  <a:lnTo>
                    <a:pt x="62386" y="4801"/>
                  </a:lnTo>
                  <a:lnTo>
                    <a:pt x="62386" y="4561"/>
                  </a:lnTo>
                  <a:lnTo>
                    <a:pt x="62364" y="4310"/>
                  </a:lnTo>
                  <a:lnTo>
                    <a:pt x="62329" y="4070"/>
                  </a:lnTo>
                  <a:lnTo>
                    <a:pt x="62295" y="3841"/>
                  </a:lnTo>
                  <a:lnTo>
                    <a:pt x="62238" y="3601"/>
                  </a:lnTo>
                  <a:lnTo>
                    <a:pt x="62169" y="3372"/>
                  </a:lnTo>
                  <a:lnTo>
                    <a:pt x="62101" y="3155"/>
                  </a:lnTo>
                  <a:lnTo>
                    <a:pt x="62009" y="2938"/>
                  </a:lnTo>
                  <a:lnTo>
                    <a:pt x="61918" y="2721"/>
                  </a:lnTo>
                  <a:lnTo>
                    <a:pt x="61815" y="2515"/>
                  </a:lnTo>
                  <a:lnTo>
                    <a:pt x="61701" y="2321"/>
                  </a:lnTo>
                  <a:lnTo>
                    <a:pt x="61575" y="2127"/>
                  </a:lnTo>
                  <a:lnTo>
                    <a:pt x="61438" y="1932"/>
                  </a:lnTo>
                  <a:lnTo>
                    <a:pt x="61289" y="1749"/>
                  </a:lnTo>
                  <a:lnTo>
                    <a:pt x="61141" y="1578"/>
                  </a:lnTo>
                  <a:lnTo>
                    <a:pt x="60980" y="1406"/>
                  </a:lnTo>
                  <a:lnTo>
                    <a:pt x="60820" y="1246"/>
                  </a:lnTo>
                  <a:lnTo>
                    <a:pt x="60649" y="1098"/>
                  </a:lnTo>
                  <a:lnTo>
                    <a:pt x="60466" y="961"/>
                  </a:lnTo>
                  <a:lnTo>
                    <a:pt x="60272" y="824"/>
                  </a:lnTo>
                  <a:lnTo>
                    <a:pt x="60078" y="698"/>
                  </a:lnTo>
                  <a:lnTo>
                    <a:pt x="59883" y="584"/>
                  </a:lnTo>
                  <a:lnTo>
                    <a:pt x="59677" y="481"/>
                  </a:lnTo>
                  <a:lnTo>
                    <a:pt x="59460" y="378"/>
                  </a:lnTo>
                  <a:lnTo>
                    <a:pt x="59243" y="298"/>
                  </a:lnTo>
                  <a:lnTo>
                    <a:pt x="59015" y="218"/>
                  </a:lnTo>
                  <a:lnTo>
                    <a:pt x="58786" y="161"/>
                  </a:lnTo>
                  <a:lnTo>
                    <a:pt x="58557" y="103"/>
                  </a:lnTo>
                  <a:lnTo>
                    <a:pt x="58317" y="58"/>
                  </a:lnTo>
                  <a:lnTo>
                    <a:pt x="58077" y="35"/>
                  </a:lnTo>
                  <a:lnTo>
                    <a:pt x="57837" y="12"/>
                  </a:lnTo>
                  <a:lnTo>
                    <a:pt x="57586" y="1"/>
                  </a:lnTo>
                  <a:lnTo>
                    <a:pt x="57346" y="12"/>
                  </a:lnTo>
                  <a:lnTo>
                    <a:pt x="57106" y="35"/>
                  </a:lnTo>
                  <a:lnTo>
                    <a:pt x="56866" y="58"/>
                  </a:lnTo>
                  <a:lnTo>
                    <a:pt x="56626" y="103"/>
                  </a:lnTo>
                  <a:lnTo>
                    <a:pt x="56397" y="161"/>
                  </a:lnTo>
                  <a:lnTo>
                    <a:pt x="56168" y="218"/>
                  </a:lnTo>
                  <a:lnTo>
                    <a:pt x="55940" y="298"/>
                  </a:lnTo>
                  <a:lnTo>
                    <a:pt x="55723" y="378"/>
                  </a:lnTo>
                  <a:lnTo>
                    <a:pt x="55505" y="481"/>
                  </a:lnTo>
                  <a:lnTo>
                    <a:pt x="55300" y="584"/>
                  </a:lnTo>
                  <a:lnTo>
                    <a:pt x="55105" y="698"/>
                  </a:lnTo>
                  <a:lnTo>
                    <a:pt x="54911" y="824"/>
                  </a:lnTo>
                  <a:lnTo>
                    <a:pt x="54717" y="961"/>
                  </a:lnTo>
                  <a:lnTo>
                    <a:pt x="54534" y="1098"/>
                  </a:lnTo>
                  <a:lnTo>
                    <a:pt x="54362" y="1246"/>
                  </a:lnTo>
                  <a:lnTo>
                    <a:pt x="54202" y="1406"/>
                  </a:lnTo>
                  <a:lnTo>
                    <a:pt x="54042" y="1578"/>
                  </a:lnTo>
                  <a:lnTo>
                    <a:pt x="53894" y="1749"/>
                  </a:lnTo>
                  <a:lnTo>
                    <a:pt x="53745" y="1932"/>
                  </a:lnTo>
                  <a:lnTo>
                    <a:pt x="53608" y="2127"/>
                  </a:lnTo>
                  <a:lnTo>
                    <a:pt x="53482" y="2321"/>
                  </a:lnTo>
                  <a:lnTo>
                    <a:pt x="53368" y="2515"/>
                  </a:lnTo>
                  <a:lnTo>
                    <a:pt x="53265" y="2721"/>
                  </a:lnTo>
                  <a:lnTo>
                    <a:pt x="53174" y="2938"/>
                  </a:lnTo>
                  <a:lnTo>
                    <a:pt x="53082" y="3155"/>
                  </a:lnTo>
                  <a:lnTo>
                    <a:pt x="53014" y="3372"/>
                  </a:lnTo>
                  <a:lnTo>
                    <a:pt x="52945" y="3601"/>
                  </a:lnTo>
                  <a:lnTo>
                    <a:pt x="52888" y="3841"/>
                  </a:lnTo>
                  <a:lnTo>
                    <a:pt x="52842" y="4070"/>
                  </a:lnTo>
                  <a:lnTo>
                    <a:pt x="52819" y="4310"/>
                  </a:lnTo>
                  <a:lnTo>
                    <a:pt x="52797" y="4561"/>
                  </a:lnTo>
                  <a:lnTo>
                    <a:pt x="52797" y="4801"/>
                  </a:lnTo>
                  <a:lnTo>
                    <a:pt x="9602" y="4801"/>
                  </a:lnTo>
                  <a:lnTo>
                    <a:pt x="9602" y="4561"/>
                  </a:lnTo>
                  <a:lnTo>
                    <a:pt x="9579" y="4310"/>
                  </a:lnTo>
                  <a:lnTo>
                    <a:pt x="9545" y="4070"/>
                  </a:lnTo>
                  <a:lnTo>
                    <a:pt x="9511" y="3841"/>
                  </a:lnTo>
                  <a:lnTo>
                    <a:pt x="9454" y="3601"/>
                  </a:lnTo>
                  <a:lnTo>
                    <a:pt x="9385" y="3372"/>
                  </a:lnTo>
                  <a:lnTo>
                    <a:pt x="9316" y="3155"/>
                  </a:lnTo>
                  <a:lnTo>
                    <a:pt x="9225" y="2938"/>
                  </a:lnTo>
                  <a:lnTo>
                    <a:pt x="9133" y="2721"/>
                  </a:lnTo>
                  <a:lnTo>
                    <a:pt x="9019" y="2515"/>
                  </a:lnTo>
                  <a:lnTo>
                    <a:pt x="8905" y="2321"/>
                  </a:lnTo>
                  <a:lnTo>
                    <a:pt x="8779" y="2127"/>
                  </a:lnTo>
                  <a:lnTo>
                    <a:pt x="8653" y="1932"/>
                  </a:lnTo>
                  <a:lnTo>
                    <a:pt x="8505" y="1749"/>
                  </a:lnTo>
                  <a:lnTo>
                    <a:pt x="8356" y="1578"/>
                  </a:lnTo>
                  <a:lnTo>
                    <a:pt x="8196" y="1406"/>
                  </a:lnTo>
                  <a:lnTo>
                    <a:pt x="8036" y="1246"/>
                  </a:lnTo>
                  <a:lnTo>
                    <a:pt x="7853" y="1098"/>
                  </a:lnTo>
                  <a:lnTo>
                    <a:pt x="7682" y="961"/>
                  </a:lnTo>
                  <a:lnTo>
                    <a:pt x="7488" y="824"/>
                  </a:lnTo>
                  <a:lnTo>
                    <a:pt x="7293" y="698"/>
                  </a:lnTo>
                  <a:lnTo>
                    <a:pt x="7087" y="584"/>
                  </a:lnTo>
                  <a:lnTo>
                    <a:pt x="6882" y="481"/>
                  </a:lnTo>
                  <a:lnTo>
                    <a:pt x="6676" y="378"/>
                  </a:lnTo>
                  <a:lnTo>
                    <a:pt x="6459" y="298"/>
                  </a:lnTo>
                  <a:lnTo>
                    <a:pt x="6230" y="218"/>
                  </a:lnTo>
                  <a:lnTo>
                    <a:pt x="6002" y="161"/>
                  </a:lnTo>
                  <a:lnTo>
                    <a:pt x="5773" y="103"/>
                  </a:lnTo>
                  <a:lnTo>
                    <a:pt x="5533" y="58"/>
                  </a:lnTo>
                  <a:lnTo>
                    <a:pt x="5293" y="35"/>
                  </a:lnTo>
                  <a:lnTo>
                    <a:pt x="5053" y="12"/>
                  </a:lnTo>
                  <a:lnTo>
                    <a:pt x="480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flipH="1" rot="-5400000">
              <a:off x="5164760" y="3879187"/>
              <a:ext cx="1060189" cy="188379"/>
            </a:xfrm>
            <a:custGeom>
              <a:rect b="b" l="l" r="r" t="t"/>
              <a:pathLst>
                <a:path extrusionOk="0" h="12791" w="71987">
                  <a:moveTo>
                    <a:pt x="65586" y="0"/>
                  </a:moveTo>
                  <a:lnTo>
                    <a:pt x="65255" y="11"/>
                  </a:lnTo>
                  <a:lnTo>
                    <a:pt x="64935" y="34"/>
                  </a:lnTo>
                  <a:lnTo>
                    <a:pt x="64615" y="69"/>
                  </a:lnTo>
                  <a:lnTo>
                    <a:pt x="64295" y="126"/>
                  </a:lnTo>
                  <a:lnTo>
                    <a:pt x="63986" y="194"/>
                  </a:lnTo>
                  <a:lnTo>
                    <a:pt x="63677" y="286"/>
                  </a:lnTo>
                  <a:lnTo>
                    <a:pt x="63380" y="389"/>
                  </a:lnTo>
                  <a:lnTo>
                    <a:pt x="63094" y="503"/>
                  </a:lnTo>
                  <a:lnTo>
                    <a:pt x="62809" y="629"/>
                  </a:lnTo>
                  <a:lnTo>
                    <a:pt x="62534" y="766"/>
                  </a:lnTo>
                  <a:lnTo>
                    <a:pt x="62271" y="926"/>
                  </a:lnTo>
                  <a:lnTo>
                    <a:pt x="62009" y="1086"/>
                  </a:lnTo>
                  <a:lnTo>
                    <a:pt x="61757" y="1269"/>
                  </a:lnTo>
                  <a:lnTo>
                    <a:pt x="61517" y="1463"/>
                  </a:lnTo>
                  <a:lnTo>
                    <a:pt x="61277" y="1657"/>
                  </a:lnTo>
                  <a:lnTo>
                    <a:pt x="61060" y="1875"/>
                  </a:lnTo>
                  <a:lnTo>
                    <a:pt x="60854" y="2092"/>
                  </a:lnTo>
                  <a:lnTo>
                    <a:pt x="60648" y="2332"/>
                  </a:lnTo>
                  <a:lnTo>
                    <a:pt x="60454" y="2572"/>
                  </a:lnTo>
                  <a:lnTo>
                    <a:pt x="60283" y="2823"/>
                  </a:lnTo>
                  <a:lnTo>
                    <a:pt x="60111" y="3075"/>
                  </a:lnTo>
                  <a:lnTo>
                    <a:pt x="59963" y="3349"/>
                  </a:lnTo>
                  <a:lnTo>
                    <a:pt x="59814" y="3623"/>
                  </a:lnTo>
                  <a:lnTo>
                    <a:pt x="59688" y="3909"/>
                  </a:lnTo>
                  <a:lnTo>
                    <a:pt x="59574" y="4195"/>
                  </a:lnTo>
                  <a:lnTo>
                    <a:pt x="59471" y="4492"/>
                  </a:lnTo>
                  <a:lnTo>
                    <a:pt x="59391" y="4801"/>
                  </a:lnTo>
                  <a:lnTo>
                    <a:pt x="59311" y="5109"/>
                  </a:lnTo>
                  <a:lnTo>
                    <a:pt x="59265" y="5418"/>
                  </a:lnTo>
                  <a:lnTo>
                    <a:pt x="59220" y="5738"/>
                  </a:lnTo>
                  <a:lnTo>
                    <a:pt x="59197" y="6069"/>
                  </a:lnTo>
                  <a:lnTo>
                    <a:pt x="59185" y="6401"/>
                  </a:lnTo>
                  <a:lnTo>
                    <a:pt x="7921" y="6401"/>
                  </a:lnTo>
                  <a:lnTo>
                    <a:pt x="7887" y="6229"/>
                  </a:lnTo>
                  <a:lnTo>
                    <a:pt x="7841" y="6058"/>
                  </a:lnTo>
                  <a:lnTo>
                    <a:pt x="7784" y="5898"/>
                  </a:lnTo>
                  <a:lnTo>
                    <a:pt x="7727" y="5738"/>
                  </a:lnTo>
                  <a:lnTo>
                    <a:pt x="7658" y="5578"/>
                  </a:lnTo>
                  <a:lnTo>
                    <a:pt x="7590" y="5418"/>
                  </a:lnTo>
                  <a:lnTo>
                    <a:pt x="7510" y="5269"/>
                  </a:lnTo>
                  <a:lnTo>
                    <a:pt x="7418" y="5121"/>
                  </a:lnTo>
                  <a:lnTo>
                    <a:pt x="7327" y="4984"/>
                  </a:lnTo>
                  <a:lnTo>
                    <a:pt x="7235" y="4846"/>
                  </a:lnTo>
                  <a:lnTo>
                    <a:pt x="7132" y="4709"/>
                  </a:lnTo>
                  <a:lnTo>
                    <a:pt x="7030" y="4584"/>
                  </a:lnTo>
                  <a:lnTo>
                    <a:pt x="6915" y="4458"/>
                  </a:lnTo>
                  <a:lnTo>
                    <a:pt x="6801" y="4332"/>
                  </a:lnTo>
                  <a:lnTo>
                    <a:pt x="6675" y="4218"/>
                  </a:lnTo>
                  <a:lnTo>
                    <a:pt x="6550" y="4115"/>
                  </a:lnTo>
                  <a:lnTo>
                    <a:pt x="6412" y="4012"/>
                  </a:lnTo>
                  <a:lnTo>
                    <a:pt x="6275" y="3909"/>
                  </a:lnTo>
                  <a:lnTo>
                    <a:pt x="6138" y="3818"/>
                  </a:lnTo>
                  <a:lnTo>
                    <a:pt x="5989" y="3726"/>
                  </a:lnTo>
                  <a:lnTo>
                    <a:pt x="5841" y="3646"/>
                  </a:lnTo>
                  <a:lnTo>
                    <a:pt x="5692" y="3566"/>
                  </a:lnTo>
                  <a:lnTo>
                    <a:pt x="5532" y="3498"/>
                  </a:lnTo>
                  <a:lnTo>
                    <a:pt x="5372" y="3440"/>
                  </a:lnTo>
                  <a:lnTo>
                    <a:pt x="5212" y="3383"/>
                  </a:lnTo>
                  <a:lnTo>
                    <a:pt x="5052" y="3338"/>
                  </a:lnTo>
                  <a:lnTo>
                    <a:pt x="4881" y="3292"/>
                  </a:lnTo>
                  <a:lnTo>
                    <a:pt x="4709" y="3258"/>
                  </a:lnTo>
                  <a:lnTo>
                    <a:pt x="4538" y="3235"/>
                  </a:lnTo>
                  <a:lnTo>
                    <a:pt x="4355" y="3212"/>
                  </a:lnTo>
                  <a:lnTo>
                    <a:pt x="4184" y="3200"/>
                  </a:lnTo>
                  <a:lnTo>
                    <a:pt x="3795" y="3200"/>
                  </a:lnTo>
                  <a:lnTo>
                    <a:pt x="3589" y="3223"/>
                  </a:lnTo>
                  <a:lnTo>
                    <a:pt x="3395" y="3246"/>
                  </a:lnTo>
                  <a:lnTo>
                    <a:pt x="3189" y="3280"/>
                  </a:lnTo>
                  <a:lnTo>
                    <a:pt x="3006" y="3326"/>
                  </a:lnTo>
                  <a:lnTo>
                    <a:pt x="2812" y="3372"/>
                  </a:lnTo>
                  <a:lnTo>
                    <a:pt x="2629" y="3440"/>
                  </a:lnTo>
                  <a:lnTo>
                    <a:pt x="2446" y="3509"/>
                  </a:lnTo>
                  <a:lnTo>
                    <a:pt x="2263" y="3589"/>
                  </a:lnTo>
                  <a:lnTo>
                    <a:pt x="2092" y="3681"/>
                  </a:lnTo>
                  <a:lnTo>
                    <a:pt x="1932" y="3772"/>
                  </a:lnTo>
                  <a:lnTo>
                    <a:pt x="1760" y="3875"/>
                  </a:lnTo>
                  <a:lnTo>
                    <a:pt x="1612" y="3989"/>
                  </a:lnTo>
                  <a:lnTo>
                    <a:pt x="1452" y="4115"/>
                  </a:lnTo>
                  <a:lnTo>
                    <a:pt x="1315" y="4241"/>
                  </a:lnTo>
                  <a:lnTo>
                    <a:pt x="1177" y="4366"/>
                  </a:lnTo>
                  <a:lnTo>
                    <a:pt x="1040" y="4504"/>
                  </a:lnTo>
                  <a:lnTo>
                    <a:pt x="915" y="4652"/>
                  </a:lnTo>
                  <a:lnTo>
                    <a:pt x="800" y="4801"/>
                  </a:lnTo>
                  <a:lnTo>
                    <a:pt x="686" y="4961"/>
                  </a:lnTo>
                  <a:lnTo>
                    <a:pt x="583" y="5121"/>
                  </a:lnTo>
                  <a:lnTo>
                    <a:pt x="480" y="5292"/>
                  </a:lnTo>
                  <a:lnTo>
                    <a:pt x="400" y="5464"/>
                  </a:lnTo>
                  <a:lnTo>
                    <a:pt x="320" y="5635"/>
                  </a:lnTo>
                  <a:lnTo>
                    <a:pt x="240" y="5818"/>
                  </a:lnTo>
                  <a:lnTo>
                    <a:pt x="183" y="6012"/>
                  </a:lnTo>
                  <a:lnTo>
                    <a:pt x="126" y="6195"/>
                  </a:lnTo>
                  <a:lnTo>
                    <a:pt x="80" y="6389"/>
                  </a:lnTo>
                  <a:lnTo>
                    <a:pt x="46" y="6584"/>
                  </a:lnTo>
                  <a:lnTo>
                    <a:pt x="23" y="6790"/>
                  </a:lnTo>
                  <a:lnTo>
                    <a:pt x="12" y="6995"/>
                  </a:lnTo>
                  <a:lnTo>
                    <a:pt x="0" y="7201"/>
                  </a:lnTo>
                  <a:lnTo>
                    <a:pt x="12" y="7407"/>
                  </a:lnTo>
                  <a:lnTo>
                    <a:pt x="23" y="7601"/>
                  </a:lnTo>
                  <a:lnTo>
                    <a:pt x="46" y="7807"/>
                  </a:lnTo>
                  <a:lnTo>
                    <a:pt x="80" y="8001"/>
                  </a:lnTo>
                  <a:lnTo>
                    <a:pt x="126" y="8195"/>
                  </a:lnTo>
                  <a:lnTo>
                    <a:pt x="183" y="8390"/>
                  </a:lnTo>
                  <a:lnTo>
                    <a:pt x="240" y="8573"/>
                  </a:lnTo>
                  <a:lnTo>
                    <a:pt x="320" y="8756"/>
                  </a:lnTo>
                  <a:lnTo>
                    <a:pt x="400" y="8927"/>
                  </a:lnTo>
                  <a:lnTo>
                    <a:pt x="480" y="9098"/>
                  </a:lnTo>
                  <a:lnTo>
                    <a:pt x="583" y="9270"/>
                  </a:lnTo>
                  <a:lnTo>
                    <a:pt x="686" y="9430"/>
                  </a:lnTo>
                  <a:lnTo>
                    <a:pt x="800" y="9590"/>
                  </a:lnTo>
                  <a:lnTo>
                    <a:pt x="915" y="9739"/>
                  </a:lnTo>
                  <a:lnTo>
                    <a:pt x="1040" y="9887"/>
                  </a:lnTo>
                  <a:lnTo>
                    <a:pt x="1177" y="10024"/>
                  </a:lnTo>
                  <a:lnTo>
                    <a:pt x="1315" y="10161"/>
                  </a:lnTo>
                  <a:lnTo>
                    <a:pt x="1452" y="10287"/>
                  </a:lnTo>
                  <a:lnTo>
                    <a:pt x="1612" y="10401"/>
                  </a:lnTo>
                  <a:lnTo>
                    <a:pt x="1760" y="10516"/>
                  </a:lnTo>
                  <a:lnTo>
                    <a:pt x="1932" y="10619"/>
                  </a:lnTo>
                  <a:lnTo>
                    <a:pt x="2092" y="10710"/>
                  </a:lnTo>
                  <a:lnTo>
                    <a:pt x="2263" y="10802"/>
                  </a:lnTo>
                  <a:lnTo>
                    <a:pt x="2446" y="10882"/>
                  </a:lnTo>
                  <a:lnTo>
                    <a:pt x="2629" y="10950"/>
                  </a:lnTo>
                  <a:lnTo>
                    <a:pt x="2812" y="11019"/>
                  </a:lnTo>
                  <a:lnTo>
                    <a:pt x="3006" y="11064"/>
                  </a:lnTo>
                  <a:lnTo>
                    <a:pt x="3189" y="11110"/>
                  </a:lnTo>
                  <a:lnTo>
                    <a:pt x="3395" y="11144"/>
                  </a:lnTo>
                  <a:lnTo>
                    <a:pt x="3589" y="11179"/>
                  </a:lnTo>
                  <a:lnTo>
                    <a:pt x="3795" y="11190"/>
                  </a:lnTo>
                  <a:lnTo>
                    <a:pt x="4184" y="11190"/>
                  </a:lnTo>
                  <a:lnTo>
                    <a:pt x="4355" y="11179"/>
                  </a:lnTo>
                  <a:lnTo>
                    <a:pt x="4538" y="11156"/>
                  </a:lnTo>
                  <a:lnTo>
                    <a:pt x="4709" y="11133"/>
                  </a:lnTo>
                  <a:lnTo>
                    <a:pt x="4881" y="11099"/>
                  </a:lnTo>
                  <a:lnTo>
                    <a:pt x="5052" y="11053"/>
                  </a:lnTo>
                  <a:lnTo>
                    <a:pt x="5212" y="11007"/>
                  </a:lnTo>
                  <a:lnTo>
                    <a:pt x="5372" y="10950"/>
                  </a:lnTo>
                  <a:lnTo>
                    <a:pt x="5532" y="10893"/>
                  </a:lnTo>
                  <a:lnTo>
                    <a:pt x="5692" y="10824"/>
                  </a:lnTo>
                  <a:lnTo>
                    <a:pt x="5841" y="10744"/>
                  </a:lnTo>
                  <a:lnTo>
                    <a:pt x="5989" y="10664"/>
                  </a:lnTo>
                  <a:lnTo>
                    <a:pt x="6138" y="10573"/>
                  </a:lnTo>
                  <a:lnTo>
                    <a:pt x="6275" y="10482"/>
                  </a:lnTo>
                  <a:lnTo>
                    <a:pt x="6412" y="10390"/>
                  </a:lnTo>
                  <a:lnTo>
                    <a:pt x="6550" y="10276"/>
                  </a:lnTo>
                  <a:lnTo>
                    <a:pt x="6675" y="10173"/>
                  </a:lnTo>
                  <a:lnTo>
                    <a:pt x="6801" y="10059"/>
                  </a:lnTo>
                  <a:lnTo>
                    <a:pt x="6915" y="9933"/>
                  </a:lnTo>
                  <a:lnTo>
                    <a:pt x="7030" y="9807"/>
                  </a:lnTo>
                  <a:lnTo>
                    <a:pt x="7132" y="9681"/>
                  </a:lnTo>
                  <a:lnTo>
                    <a:pt x="7235" y="9544"/>
                  </a:lnTo>
                  <a:lnTo>
                    <a:pt x="7327" y="9407"/>
                  </a:lnTo>
                  <a:lnTo>
                    <a:pt x="7418" y="9270"/>
                  </a:lnTo>
                  <a:lnTo>
                    <a:pt x="7510" y="9121"/>
                  </a:lnTo>
                  <a:lnTo>
                    <a:pt x="7590" y="8973"/>
                  </a:lnTo>
                  <a:lnTo>
                    <a:pt x="7658" y="8813"/>
                  </a:lnTo>
                  <a:lnTo>
                    <a:pt x="7727" y="8653"/>
                  </a:lnTo>
                  <a:lnTo>
                    <a:pt x="7784" y="8493"/>
                  </a:lnTo>
                  <a:lnTo>
                    <a:pt x="7841" y="8333"/>
                  </a:lnTo>
                  <a:lnTo>
                    <a:pt x="7887" y="8161"/>
                  </a:lnTo>
                  <a:lnTo>
                    <a:pt x="7921" y="8001"/>
                  </a:lnTo>
                  <a:lnTo>
                    <a:pt x="59391" y="8001"/>
                  </a:lnTo>
                  <a:lnTo>
                    <a:pt x="59460" y="8253"/>
                  </a:lnTo>
                  <a:lnTo>
                    <a:pt x="59540" y="8504"/>
                  </a:lnTo>
                  <a:lnTo>
                    <a:pt x="59631" y="8756"/>
                  </a:lnTo>
                  <a:lnTo>
                    <a:pt x="59734" y="8996"/>
                  </a:lnTo>
                  <a:lnTo>
                    <a:pt x="59848" y="9236"/>
                  </a:lnTo>
                  <a:lnTo>
                    <a:pt x="59963" y="9464"/>
                  </a:lnTo>
                  <a:lnTo>
                    <a:pt x="60100" y="9693"/>
                  </a:lnTo>
                  <a:lnTo>
                    <a:pt x="60237" y="9910"/>
                  </a:lnTo>
                  <a:lnTo>
                    <a:pt x="60385" y="10127"/>
                  </a:lnTo>
                  <a:lnTo>
                    <a:pt x="60534" y="10333"/>
                  </a:lnTo>
                  <a:lnTo>
                    <a:pt x="60705" y="10527"/>
                  </a:lnTo>
                  <a:lnTo>
                    <a:pt x="60877" y="10722"/>
                  </a:lnTo>
                  <a:lnTo>
                    <a:pt x="61048" y="10916"/>
                  </a:lnTo>
                  <a:lnTo>
                    <a:pt x="61243" y="11099"/>
                  </a:lnTo>
                  <a:lnTo>
                    <a:pt x="61437" y="11270"/>
                  </a:lnTo>
                  <a:lnTo>
                    <a:pt x="61631" y="11430"/>
                  </a:lnTo>
                  <a:lnTo>
                    <a:pt x="61837" y="11590"/>
                  </a:lnTo>
                  <a:lnTo>
                    <a:pt x="62054" y="11739"/>
                  </a:lnTo>
                  <a:lnTo>
                    <a:pt x="62271" y="11876"/>
                  </a:lnTo>
                  <a:lnTo>
                    <a:pt x="62500" y="12002"/>
                  </a:lnTo>
                  <a:lnTo>
                    <a:pt x="62729" y="12127"/>
                  </a:lnTo>
                  <a:lnTo>
                    <a:pt x="62969" y="12242"/>
                  </a:lnTo>
                  <a:lnTo>
                    <a:pt x="63209" y="12345"/>
                  </a:lnTo>
                  <a:lnTo>
                    <a:pt x="63460" y="12436"/>
                  </a:lnTo>
                  <a:lnTo>
                    <a:pt x="63712" y="12516"/>
                  </a:lnTo>
                  <a:lnTo>
                    <a:pt x="63963" y="12585"/>
                  </a:lnTo>
                  <a:lnTo>
                    <a:pt x="64226" y="12653"/>
                  </a:lnTo>
                  <a:lnTo>
                    <a:pt x="64489" y="12699"/>
                  </a:lnTo>
                  <a:lnTo>
                    <a:pt x="64763" y="12745"/>
                  </a:lnTo>
                  <a:lnTo>
                    <a:pt x="65026" y="12768"/>
                  </a:lnTo>
                  <a:lnTo>
                    <a:pt x="65312" y="12790"/>
                  </a:lnTo>
                  <a:lnTo>
                    <a:pt x="65918" y="12790"/>
                  </a:lnTo>
                  <a:lnTo>
                    <a:pt x="66238" y="12756"/>
                  </a:lnTo>
                  <a:lnTo>
                    <a:pt x="66558" y="12722"/>
                  </a:lnTo>
                  <a:lnTo>
                    <a:pt x="66878" y="12665"/>
                  </a:lnTo>
                  <a:lnTo>
                    <a:pt x="67186" y="12596"/>
                  </a:lnTo>
                  <a:lnTo>
                    <a:pt x="67484" y="12505"/>
                  </a:lnTo>
                  <a:lnTo>
                    <a:pt x="67781" y="12402"/>
                  </a:lnTo>
                  <a:lnTo>
                    <a:pt x="68078" y="12287"/>
                  </a:lnTo>
                  <a:lnTo>
                    <a:pt x="68364" y="12162"/>
                  </a:lnTo>
                  <a:lnTo>
                    <a:pt x="68638" y="12025"/>
                  </a:lnTo>
                  <a:lnTo>
                    <a:pt x="68901" y="11865"/>
                  </a:lnTo>
                  <a:lnTo>
                    <a:pt x="69164" y="11705"/>
                  </a:lnTo>
                  <a:lnTo>
                    <a:pt x="69415" y="11522"/>
                  </a:lnTo>
                  <a:lnTo>
                    <a:pt x="69655" y="11339"/>
                  </a:lnTo>
                  <a:lnTo>
                    <a:pt x="69884" y="11133"/>
                  </a:lnTo>
                  <a:lnTo>
                    <a:pt x="70112" y="10916"/>
                  </a:lnTo>
                  <a:lnTo>
                    <a:pt x="70318" y="10699"/>
                  </a:lnTo>
                  <a:lnTo>
                    <a:pt x="70524" y="10470"/>
                  </a:lnTo>
                  <a:lnTo>
                    <a:pt x="70707" y="10230"/>
                  </a:lnTo>
                  <a:lnTo>
                    <a:pt x="70890" y="9979"/>
                  </a:lnTo>
                  <a:lnTo>
                    <a:pt x="71061" y="9716"/>
                  </a:lnTo>
                  <a:lnTo>
                    <a:pt x="71210" y="9441"/>
                  </a:lnTo>
                  <a:lnTo>
                    <a:pt x="71347" y="9167"/>
                  </a:lnTo>
                  <a:lnTo>
                    <a:pt x="71484" y="8881"/>
                  </a:lnTo>
                  <a:lnTo>
                    <a:pt x="71598" y="8596"/>
                  </a:lnTo>
                  <a:lnTo>
                    <a:pt x="71690" y="8298"/>
                  </a:lnTo>
                  <a:lnTo>
                    <a:pt x="71781" y="7990"/>
                  </a:lnTo>
                  <a:lnTo>
                    <a:pt x="71850" y="7681"/>
                  </a:lnTo>
                  <a:lnTo>
                    <a:pt x="71907" y="7372"/>
                  </a:lnTo>
                  <a:lnTo>
                    <a:pt x="71953" y="7052"/>
                  </a:lnTo>
                  <a:lnTo>
                    <a:pt x="71976" y="6721"/>
                  </a:lnTo>
                  <a:lnTo>
                    <a:pt x="71987" y="6401"/>
                  </a:lnTo>
                  <a:lnTo>
                    <a:pt x="71976" y="6069"/>
                  </a:lnTo>
                  <a:lnTo>
                    <a:pt x="71953" y="5738"/>
                  </a:lnTo>
                  <a:lnTo>
                    <a:pt x="71907" y="5418"/>
                  </a:lnTo>
                  <a:lnTo>
                    <a:pt x="71850" y="5109"/>
                  </a:lnTo>
                  <a:lnTo>
                    <a:pt x="71781" y="4801"/>
                  </a:lnTo>
                  <a:lnTo>
                    <a:pt x="71690" y="4492"/>
                  </a:lnTo>
                  <a:lnTo>
                    <a:pt x="71598" y="4195"/>
                  </a:lnTo>
                  <a:lnTo>
                    <a:pt x="71484" y="3909"/>
                  </a:lnTo>
                  <a:lnTo>
                    <a:pt x="71347" y="3623"/>
                  </a:lnTo>
                  <a:lnTo>
                    <a:pt x="71210" y="3349"/>
                  </a:lnTo>
                  <a:lnTo>
                    <a:pt x="71061" y="3075"/>
                  </a:lnTo>
                  <a:lnTo>
                    <a:pt x="70890" y="2823"/>
                  </a:lnTo>
                  <a:lnTo>
                    <a:pt x="70707" y="2572"/>
                  </a:lnTo>
                  <a:lnTo>
                    <a:pt x="70524" y="2332"/>
                  </a:lnTo>
                  <a:lnTo>
                    <a:pt x="70318" y="2092"/>
                  </a:lnTo>
                  <a:lnTo>
                    <a:pt x="70112" y="1875"/>
                  </a:lnTo>
                  <a:lnTo>
                    <a:pt x="69884" y="1657"/>
                  </a:lnTo>
                  <a:lnTo>
                    <a:pt x="69655" y="1463"/>
                  </a:lnTo>
                  <a:lnTo>
                    <a:pt x="69415" y="1269"/>
                  </a:lnTo>
                  <a:lnTo>
                    <a:pt x="69164" y="1086"/>
                  </a:lnTo>
                  <a:lnTo>
                    <a:pt x="68901" y="926"/>
                  </a:lnTo>
                  <a:lnTo>
                    <a:pt x="68638" y="766"/>
                  </a:lnTo>
                  <a:lnTo>
                    <a:pt x="68364" y="629"/>
                  </a:lnTo>
                  <a:lnTo>
                    <a:pt x="68078" y="503"/>
                  </a:lnTo>
                  <a:lnTo>
                    <a:pt x="67781" y="389"/>
                  </a:lnTo>
                  <a:lnTo>
                    <a:pt x="67484" y="286"/>
                  </a:lnTo>
                  <a:lnTo>
                    <a:pt x="67186" y="194"/>
                  </a:lnTo>
                  <a:lnTo>
                    <a:pt x="66878" y="126"/>
                  </a:lnTo>
                  <a:lnTo>
                    <a:pt x="66558" y="69"/>
                  </a:lnTo>
                  <a:lnTo>
                    <a:pt x="66238" y="34"/>
                  </a:lnTo>
                  <a:lnTo>
                    <a:pt x="65918" y="11"/>
                  </a:lnTo>
                  <a:lnTo>
                    <a:pt x="655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flipH="1" rot="-5400000">
              <a:off x="6472238" y="3796698"/>
              <a:ext cx="1178023" cy="235522"/>
            </a:xfrm>
            <a:custGeom>
              <a:rect b="b" l="l" r="r" t="t"/>
              <a:pathLst>
                <a:path extrusionOk="0" h="15992" w="79988">
                  <a:moveTo>
                    <a:pt x="8001" y="1"/>
                  </a:moveTo>
                  <a:lnTo>
                    <a:pt x="7590" y="12"/>
                  </a:lnTo>
                  <a:lnTo>
                    <a:pt x="7190" y="35"/>
                  </a:lnTo>
                  <a:lnTo>
                    <a:pt x="6790" y="92"/>
                  </a:lnTo>
                  <a:lnTo>
                    <a:pt x="6389" y="161"/>
                  </a:lnTo>
                  <a:lnTo>
                    <a:pt x="6001" y="252"/>
                  </a:lnTo>
                  <a:lnTo>
                    <a:pt x="5624" y="355"/>
                  </a:lnTo>
                  <a:lnTo>
                    <a:pt x="5258" y="481"/>
                  </a:lnTo>
                  <a:lnTo>
                    <a:pt x="4892" y="629"/>
                  </a:lnTo>
                  <a:lnTo>
                    <a:pt x="4538" y="789"/>
                  </a:lnTo>
                  <a:lnTo>
                    <a:pt x="4195" y="961"/>
                  </a:lnTo>
                  <a:lnTo>
                    <a:pt x="3852" y="1155"/>
                  </a:lnTo>
                  <a:lnTo>
                    <a:pt x="3532" y="1361"/>
                  </a:lnTo>
                  <a:lnTo>
                    <a:pt x="3212" y="1590"/>
                  </a:lnTo>
                  <a:lnTo>
                    <a:pt x="2915" y="1818"/>
                  </a:lnTo>
                  <a:lnTo>
                    <a:pt x="2629" y="2070"/>
                  </a:lnTo>
                  <a:lnTo>
                    <a:pt x="2343" y="2344"/>
                  </a:lnTo>
                  <a:lnTo>
                    <a:pt x="2080" y="2618"/>
                  </a:lnTo>
                  <a:lnTo>
                    <a:pt x="1829" y="2904"/>
                  </a:lnTo>
                  <a:lnTo>
                    <a:pt x="1589" y="3213"/>
                  </a:lnTo>
                  <a:lnTo>
                    <a:pt x="1372" y="3521"/>
                  </a:lnTo>
                  <a:lnTo>
                    <a:pt x="1166" y="3853"/>
                  </a:lnTo>
                  <a:lnTo>
                    <a:pt x="972" y="4184"/>
                  </a:lnTo>
                  <a:lnTo>
                    <a:pt x="789" y="4527"/>
                  </a:lnTo>
                  <a:lnTo>
                    <a:pt x="629" y="4881"/>
                  </a:lnTo>
                  <a:lnTo>
                    <a:pt x="492" y="5247"/>
                  </a:lnTo>
                  <a:lnTo>
                    <a:pt x="366" y="5613"/>
                  </a:lnTo>
                  <a:lnTo>
                    <a:pt x="251" y="6002"/>
                  </a:lnTo>
                  <a:lnTo>
                    <a:pt x="171" y="6379"/>
                  </a:lnTo>
                  <a:lnTo>
                    <a:pt x="91" y="6779"/>
                  </a:lnTo>
                  <a:lnTo>
                    <a:pt x="46" y="7179"/>
                  </a:lnTo>
                  <a:lnTo>
                    <a:pt x="11" y="7579"/>
                  </a:lnTo>
                  <a:lnTo>
                    <a:pt x="0" y="7990"/>
                  </a:lnTo>
                  <a:lnTo>
                    <a:pt x="11" y="8402"/>
                  </a:lnTo>
                  <a:lnTo>
                    <a:pt x="46" y="8813"/>
                  </a:lnTo>
                  <a:lnTo>
                    <a:pt x="91" y="9214"/>
                  </a:lnTo>
                  <a:lnTo>
                    <a:pt x="171" y="9602"/>
                  </a:lnTo>
                  <a:lnTo>
                    <a:pt x="251" y="9991"/>
                  </a:lnTo>
                  <a:lnTo>
                    <a:pt x="366" y="10368"/>
                  </a:lnTo>
                  <a:lnTo>
                    <a:pt x="492" y="10745"/>
                  </a:lnTo>
                  <a:lnTo>
                    <a:pt x="629" y="11111"/>
                  </a:lnTo>
                  <a:lnTo>
                    <a:pt x="789" y="11465"/>
                  </a:lnTo>
                  <a:lnTo>
                    <a:pt x="972" y="11808"/>
                  </a:lnTo>
                  <a:lnTo>
                    <a:pt x="1166" y="12140"/>
                  </a:lnTo>
                  <a:lnTo>
                    <a:pt x="1372" y="12471"/>
                  </a:lnTo>
                  <a:lnTo>
                    <a:pt x="1589" y="12780"/>
                  </a:lnTo>
                  <a:lnTo>
                    <a:pt x="1829" y="13077"/>
                  </a:lnTo>
                  <a:lnTo>
                    <a:pt x="2080" y="13374"/>
                  </a:lnTo>
                  <a:lnTo>
                    <a:pt x="2343" y="13648"/>
                  </a:lnTo>
                  <a:lnTo>
                    <a:pt x="2629" y="13911"/>
                  </a:lnTo>
                  <a:lnTo>
                    <a:pt x="2915" y="14163"/>
                  </a:lnTo>
                  <a:lnTo>
                    <a:pt x="3212" y="14403"/>
                  </a:lnTo>
                  <a:lnTo>
                    <a:pt x="3532" y="14631"/>
                  </a:lnTo>
                  <a:lnTo>
                    <a:pt x="3852" y="14837"/>
                  </a:lnTo>
                  <a:lnTo>
                    <a:pt x="4195" y="15031"/>
                  </a:lnTo>
                  <a:lnTo>
                    <a:pt x="4538" y="15203"/>
                  </a:lnTo>
                  <a:lnTo>
                    <a:pt x="4892" y="15363"/>
                  </a:lnTo>
                  <a:lnTo>
                    <a:pt x="5258" y="15512"/>
                  </a:lnTo>
                  <a:lnTo>
                    <a:pt x="5624" y="15637"/>
                  </a:lnTo>
                  <a:lnTo>
                    <a:pt x="6001" y="15740"/>
                  </a:lnTo>
                  <a:lnTo>
                    <a:pt x="6389" y="15832"/>
                  </a:lnTo>
                  <a:lnTo>
                    <a:pt x="6790" y="15900"/>
                  </a:lnTo>
                  <a:lnTo>
                    <a:pt x="7190" y="15946"/>
                  </a:lnTo>
                  <a:lnTo>
                    <a:pt x="7590" y="15980"/>
                  </a:lnTo>
                  <a:lnTo>
                    <a:pt x="8001" y="15992"/>
                  </a:lnTo>
                  <a:lnTo>
                    <a:pt x="8367" y="15980"/>
                  </a:lnTo>
                  <a:lnTo>
                    <a:pt x="8721" y="15957"/>
                  </a:lnTo>
                  <a:lnTo>
                    <a:pt x="9076" y="15923"/>
                  </a:lnTo>
                  <a:lnTo>
                    <a:pt x="9418" y="15866"/>
                  </a:lnTo>
                  <a:lnTo>
                    <a:pt x="9761" y="15797"/>
                  </a:lnTo>
                  <a:lnTo>
                    <a:pt x="10104" y="15717"/>
                  </a:lnTo>
                  <a:lnTo>
                    <a:pt x="10436" y="15614"/>
                  </a:lnTo>
                  <a:lnTo>
                    <a:pt x="10756" y="15512"/>
                  </a:lnTo>
                  <a:lnTo>
                    <a:pt x="11076" y="15386"/>
                  </a:lnTo>
                  <a:lnTo>
                    <a:pt x="11384" y="15249"/>
                  </a:lnTo>
                  <a:lnTo>
                    <a:pt x="11693" y="15089"/>
                  </a:lnTo>
                  <a:lnTo>
                    <a:pt x="11990" y="14929"/>
                  </a:lnTo>
                  <a:lnTo>
                    <a:pt x="12276" y="14757"/>
                  </a:lnTo>
                  <a:lnTo>
                    <a:pt x="12562" y="14574"/>
                  </a:lnTo>
                  <a:lnTo>
                    <a:pt x="12836" y="14369"/>
                  </a:lnTo>
                  <a:lnTo>
                    <a:pt x="13099" y="14163"/>
                  </a:lnTo>
                  <a:lnTo>
                    <a:pt x="13350" y="13946"/>
                  </a:lnTo>
                  <a:lnTo>
                    <a:pt x="13590" y="13717"/>
                  </a:lnTo>
                  <a:lnTo>
                    <a:pt x="13830" y="13477"/>
                  </a:lnTo>
                  <a:lnTo>
                    <a:pt x="14059" y="13226"/>
                  </a:lnTo>
                  <a:lnTo>
                    <a:pt x="14265" y="12963"/>
                  </a:lnTo>
                  <a:lnTo>
                    <a:pt x="14471" y="12700"/>
                  </a:lnTo>
                  <a:lnTo>
                    <a:pt x="14665" y="12414"/>
                  </a:lnTo>
                  <a:lnTo>
                    <a:pt x="14848" y="12140"/>
                  </a:lnTo>
                  <a:lnTo>
                    <a:pt x="15019" y="11842"/>
                  </a:lnTo>
                  <a:lnTo>
                    <a:pt x="15179" y="11545"/>
                  </a:lnTo>
                  <a:lnTo>
                    <a:pt x="15316" y="11237"/>
                  </a:lnTo>
                  <a:lnTo>
                    <a:pt x="15454" y="10917"/>
                  </a:lnTo>
                  <a:lnTo>
                    <a:pt x="15568" y="10597"/>
                  </a:lnTo>
                  <a:lnTo>
                    <a:pt x="15671" y="10265"/>
                  </a:lnTo>
                  <a:lnTo>
                    <a:pt x="15762" y="9934"/>
                  </a:lnTo>
                  <a:lnTo>
                    <a:pt x="15842" y="9591"/>
                  </a:lnTo>
                  <a:lnTo>
                    <a:pt x="67392" y="9591"/>
                  </a:lnTo>
                  <a:lnTo>
                    <a:pt x="67461" y="9854"/>
                  </a:lnTo>
                  <a:lnTo>
                    <a:pt x="67541" y="10105"/>
                  </a:lnTo>
                  <a:lnTo>
                    <a:pt x="67632" y="10345"/>
                  </a:lnTo>
                  <a:lnTo>
                    <a:pt x="67735" y="10597"/>
                  </a:lnTo>
                  <a:lnTo>
                    <a:pt x="67849" y="10825"/>
                  </a:lnTo>
                  <a:lnTo>
                    <a:pt x="67964" y="11065"/>
                  </a:lnTo>
                  <a:lnTo>
                    <a:pt x="68101" y="11294"/>
                  </a:lnTo>
                  <a:lnTo>
                    <a:pt x="68238" y="11511"/>
                  </a:lnTo>
                  <a:lnTo>
                    <a:pt x="68386" y="11728"/>
                  </a:lnTo>
                  <a:lnTo>
                    <a:pt x="68535" y="11934"/>
                  </a:lnTo>
                  <a:lnTo>
                    <a:pt x="68706" y="12128"/>
                  </a:lnTo>
                  <a:lnTo>
                    <a:pt x="68878" y="12323"/>
                  </a:lnTo>
                  <a:lnTo>
                    <a:pt x="69049" y="12517"/>
                  </a:lnTo>
                  <a:lnTo>
                    <a:pt x="69244" y="12688"/>
                  </a:lnTo>
                  <a:lnTo>
                    <a:pt x="69438" y="12860"/>
                  </a:lnTo>
                  <a:lnTo>
                    <a:pt x="69632" y="13031"/>
                  </a:lnTo>
                  <a:lnTo>
                    <a:pt x="69838" y="13180"/>
                  </a:lnTo>
                  <a:lnTo>
                    <a:pt x="70055" y="13328"/>
                  </a:lnTo>
                  <a:lnTo>
                    <a:pt x="70272" y="13477"/>
                  </a:lnTo>
                  <a:lnTo>
                    <a:pt x="70501" y="13603"/>
                  </a:lnTo>
                  <a:lnTo>
                    <a:pt x="70730" y="13728"/>
                  </a:lnTo>
                  <a:lnTo>
                    <a:pt x="70970" y="13831"/>
                  </a:lnTo>
                  <a:lnTo>
                    <a:pt x="71210" y="13934"/>
                  </a:lnTo>
                  <a:lnTo>
                    <a:pt x="71461" y="14037"/>
                  </a:lnTo>
                  <a:lnTo>
                    <a:pt x="71713" y="14117"/>
                  </a:lnTo>
                  <a:lnTo>
                    <a:pt x="71964" y="14186"/>
                  </a:lnTo>
                  <a:lnTo>
                    <a:pt x="72227" y="14254"/>
                  </a:lnTo>
                  <a:lnTo>
                    <a:pt x="72490" y="14300"/>
                  </a:lnTo>
                  <a:lnTo>
                    <a:pt x="72764" y="14346"/>
                  </a:lnTo>
                  <a:lnTo>
                    <a:pt x="73027" y="14369"/>
                  </a:lnTo>
                  <a:lnTo>
                    <a:pt x="73313" y="14391"/>
                  </a:lnTo>
                  <a:lnTo>
                    <a:pt x="73587" y="14391"/>
                  </a:lnTo>
                  <a:lnTo>
                    <a:pt x="73919" y="14380"/>
                  </a:lnTo>
                  <a:lnTo>
                    <a:pt x="74239" y="14357"/>
                  </a:lnTo>
                  <a:lnTo>
                    <a:pt x="74559" y="14323"/>
                  </a:lnTo>
                  <a:lnTo>
                    <a:pt x="74879" y="14266"/>
                  </a:lnTo>
                  <a:lnTo>
                    <a:pt x="75187" y="14197"/>
                  </a:lnTo>
                  <a:lnTo>
                    <a:pt x="75485" y="14106"/>
                  </a:lnTo>
                  <a:lnTo>
                    <a:pt x="75782" y="14003"/>
                  </a:lnTo>
                  <a:lnTo>
                    <a:pt x="76079" y="13888"/>
                  </a:lnTo>
                  <a:lnTo>
                    <a:pt x="76365" y="13763"/>
                  </a:lnTo>
                  <a:lnTo>
                    <a:pt x="76639" y="13626"/>
                  </a:lnTo>
                  <a:lnTo>
                    <a:pt x="76902" y="13466"/>
                  </a:lnTo>
                  <a:lnTo>
                    <a:pt x="77165" y="13306"/>
                  </a:lnTo>
                  <a:lnTo>
                    <a:pt x="77416" y="13123"/>
                  </a:lnTo>
                  <a:lnTo>
                    <a:pt x="77656" y="12928"/>
                  </a:lnTo>
                  <a:lnTo>
                    <a:pt x="77885" y="12734"/>
                  </a:lnTo>
                  <a:lnTo>
                    <a:pt x="78113" y="12517"/>
                  </a:lnTo>
                  <a:lnTo>
                    <a:pt x="78319" y="12300"/>
                  </a:lnTo>
                  <a:lnTo>
                    <a:pt x="78525" y="12060"/>
                  </a:lnTo>
                  <a:lnTo>
                    <a:pt x="78708" y="11820"/>
                  </a:lnTo>
                  <a:lnTo>
                    <a:pt x="78891" y="11568"/>
                  </a:lnTo>
                  <a:lnTo>
                    <a:pt x="79062" y="11317"/>
                  </a:lnTo>
                  <a:lnTo>
                    <a:pt x="79211" y="11042"/>
                  </a:lnTo>
                  <a:lnTo>
                    <a:pt x="79348" y="10768"/>
                  </a:lnTo>
                  <a:lnTo>
                    <a:pt x="79485" y="10482"/>
                  </a:lnTo>
                  <a:lnTo>
                    <a:pt x="79599" y="10197"/>
                  </a:lnTo>
                  <a:lnTo>
                    <a:pt x="79691" y="9899"/>
                  </a:lnTo>
                  <a:lnTo>
                    <a:pt x="79782" y="9591"/>
                  </a:lnTo>
                  <a:lnTo>
                    <a:pt x="79851" y="9282"/>
                  </a:lnTo>
                  <a:lnTo>
                    <a:pt x="79908" y="8973"/>
                  </a:lnTo>
                  <a:lnTo>
                    <a:pt x="79954" y="8653"/>
                  </a:lnTo>
                  <a:lnTo>
                    <a:pt x="79977" y="8322"/>
                  </a:lnTo>
                  <a:lnTo>
                    <a:pt x="79988" y="7990"/>
                  </a:lnTo>
                  <a:lnTo>
                    <a:pt x="79977" y="7670"/>
                  </a:lnTo>
                  <a:lnTo>
                    <a:pt x="79954" y="7339"/>
                  </a:lnTo>
                  <a:lnTo>
                    <a:pt x="79908" y="7019"/>
                  </a:lnTo>
                  <a:lnTo>
                    <a:pt x="79851" y="6710"/>
                  </a:lnTo>
                  <a:lnTo>
                    <a:pt x="79782" y="6390"/>
                  </a:lnTo>
                  <a:lnTo>
                    <a:pt x="79691" y="6093"/>
                  </a:lnTo>
                  <a:lnTo>
                    <a:pt x="79599" y="5796"/>
                  </a:lnTo>
                  <a:lnTo>
                    <a:pt x="79485" y="5499"/>
                  </a:lnTo>
                  <a:lnTo>
                    <a:pt x="79348" y="5224"/>
                  </a:lnTo>
                  <a:lnTo>
                    <a:pt x="79211" y="4950"/>
                  </a:lnTo>
                  <a:lnTo>
                    <a:pt x="79062" y="4676"/>
                  </a:lnTo>
                  <a:lnTo>
                    <a:pt x="78891" y="4413"/>
                  </a:lnTo>
                  <a:lnTo>
                    <a:pt x="78708" y="4161"/>
                  </a:lnTo>
                  <a:lnTo>
                    <a:pt x="78525" y="3921"/>
                  </a:lnTo>
                  <a:lnTo>
                    <a:pt x="78319" y="3693"/>
                  </a:lnTo>
                  <a:lnTo>
                    <a:pt x="78113" y="3476"/>
                  </a:lnTo>
                  <a:lnTo>
                    <a:pt x="77885" y="3258"/>
                  </a:lnTo>
                  <a:lnTo>
                    <a:pt x="77656" y="3053"/>
                  </a:lnTo>
                  <a:lnTo>
                    <a:pt x="77416" y="2870"/>
                  </a:lnTo>
                  <a:lnTo>
                    <a:pt x="77165" y="2687"/>
                  </a:lnTo>
                  <a:lnTo>
                    <a:pt x="76902" y="2527"/>
                  </a:lnTo>
                  <a:lnTo>
                    <a:pt x="76639" y="2367"/>
                  </a:lnTo>
                  <a:lnTo>
                    <a:pt x="76365" y="2230"/>
                  </a:lnTo>
                  <a:lnTo>
                    <a:pt x="76079" y="2104"/>
                  </a:lnTo>
                  <a:lnTo>
                    <a:pt x="75782" y="1990"/>
                  </a:lnTo>
                  <a:lnTo>
                    <a:pt x="75485" y="1887"/>
                  </a:lnTo>
                  <a:lnTo>
                    <a:pt x="75187" y="1795"/>
                  </a:lnTo>
                  <a:lnTo>
                    <a:pt x="74879" y="1727"/>
                  </a:lnTo>
                  <a:lnTo>
                    <a:pt x="74559" y="1670"/>
                  </a:lnTo>
                  <a:lnTo>
                    <a:pt x="74239" y="1635"/>
                  </a:lnTo>
                  <a:lnTo>
                    <a:pt x="73919" y="1601"/>
                  </a:lnTo>
                  <a:lnTo>
                    <a:pt x="73256" y="1601"/>
                  </a:lnTo>
                  <a:lnTo>
                    <a:pt x="72936" y="1635"/>
                  </a:lnTo>
                  <a:lnTo>
                    <a:pt x="72616" y="1670"/>
                  </a:lnTo>
                  <a:lnTo>
                    <a:pt x="72296" y="1727"/>
                  </a:lnTo>
                  <a:lnTo>
                    <a:pt x="71987" y="1795"/>
                  </a:lnTo>
                  <a:lnTo>
                    <a:pt x="71678" y="1887"/>
                  </a:lnTo>
                  <a:lnTo>
                    <a:pt x="71381" y="1990"/>
                  </a:lnTo>
                  <a:lnTo>
                    <a:pt x="71095" y="2104"/>
                  </a:lnTo>
                  <a:lnTo>
                    <a:pt x="70810" y="2230"/>
                  </a:lnTo>
                  <a:lnTo>
                    <a:pt x="70535" y="2367"/>
                  </a:lnTo>
                  <a:lnTo>
                    <a:pt x="70272" y="2527"/>
                  </a:lnTo>
                  <a:lnTo>
                    <a:pt x="70010" y="2687"/>
                  </a:lnTo>
                  <a:lnTo>
                    <a:pt x="69758" y="2870"/>
                  </a:lnTo>
                  <a:lnTo>
                    <a:pt x="69518" y="3053"/>
                  </a:lnTo>
                  <a:lnTo>
                    <a:pt x="69278" y="3258"/>
                  </a:lnTo>
                  <a:lnTo>
                    <a:pt x="69061" y="3476"/>
                  </a:lnTo>
                  <a:lnTo>
                    <a:pt x="68855" y="3693"/>
                  </a:lnTo>
                  <a:lnTo>
                    <a:pt x="68649" y="3921"/>
                  </a:lnTo>
                  <a:lnTo>
                    <a:pt x="68455" y="4161"/>
                  </a:lnTo>
                  <a:lnTo>
                    <a:pt x="68284" y="4413"/>
                  </a:lnTo>
                  <a:lnTo>
                    <a:pt x="68112" y="4676"/>
                  </a:lnTo>
                  <a:lnTo>
                    <a:pt x="67964" y="4950"/>
                  </a:lnTo>
                  <a:lnTo>
                    <a:pt x="67815" y="5224"/>
                  </a:lnTo>
                  <a:lnTo>
                    <a:pt x="67689" y="5499"/>
                  </a:lnTo>
                  <a:lnTo>
                    <a:pt x="67575" y="5796"/>
                  </a:lnTo>
                  <a:lnTo>
                    <a:pt x="67472" y="6093"/>
                  </a:lnTo>
                  <a:lnTo>
                    <a:pt x="67392" y="6390"/>
                  </a:lnTo>
                  <a:lnTo>
                    <a:pt x="67312" y="6710"/>
                  </a:lnTo>
                  <a:lnTo>
                    <a:pt x="67266" y="7019"/>
                  </a:lnTo>
                  <a:lnTo>
                    <a:pt x="67221" y="7339"/>
                  </a:lnTo>
                  <a:lnTo>
                    <a:pt x="67198" y="7670"/>
                  </a:lnTo>
                  <a:lnTo>
                    <a:pt x="67186" y="7990"/>
                  </a:lnTo>
                  <a:lnTo>
                    <a:pt x="16002" y="7990"/>
                  </a:lnTo>
                  <a:lnTo>
                    <a:pt x="15991" y="7579"/>
                  </a:lnTo>
                  <a:lnTo>
                    <a:pt x="15956" y="7179"/>
                  </a:lnTo>
                  <a:lnTo>
                    <a:pt x="15911" y="6779"/>
                  </a:lnTo>
                  <a:lnTo>
                    <a:pt x="15842" y="6379"/>
                  </a:lnTo>
                  <a:lnTo>
                    <a:pt x="15751" y="6002"/>
                  </a:lnTo>
                  <a:lnTo>
                    <a:pt x="15636" y="5613"/>
                  </a:lnTo>
                  <a:lnTo>
                    <a:pt x="15511" y="5247"/>
                  </a:lnTo>
                  <a:lnTo>
                    <a:pt x="15374" y="4881"/>
                  </a:lnTo>
                  <a:lnTo>
                    <a:pt x="15214" y="4527"/>
                  </a:lnTo>
                  <a:lnTo>
                    <a:pt x="15031" y="4184"/>
                  </a:lnTo>
                  <a:lnTo>
                    <a:pt x="14848" y="3853"/>
                  </a:lnTo>
                  <a:lnTo>
                    <a:pt x="14631" y="3521"/>
                  </a:lnTo>
                  <a:lnTo>
                    <a:pt x="14413" y="3213"/>
                  </a:lnTo>
                  <a:lnTo>
                    <a:pt x="14173" y="2904"/>
                  </a:lnTo>
                  <a:lnTo>
                    <a:pt x="13922" y="2618"/>
                  </a:lnTo>
                  <a:lnTo>
                    <a:pt x="13659" y="2344"/>
                  </a:lnTo>
                  <a:lnTo>
                    <a:pt x="13385" y="2070"/>
                  </a:lnTo>
                  <a:lnTo>
                    <a:pt x="13087" y="1818"/>
                  </a:lnTo>
                  <a:lnTo>
                    <a:pt x="12790" y="1590"/>
                  </a:lnTo>
                  <a:lnTo>
                    <a:pt x="12470" y="1361"/>
                  </a:lnTo>
                  <a:lnTo>
                    <a:pt x="12150" y="1155"/>
                  </a:lnTo>
                  <a:lnTo>
                    <a:pt x="11819" y="961"/>
                  </a:lnTo>
                  <a:lnTo>
                    <a:pt x="11476" y="789"/>
                  </a:lnTo>
                  <a:lnTo>
                    <a:pt x="11122" y="629"/>
                  </a:lnTo>
                  <a:lnTo>
                    <a:pt x="10756" y="481"/>
                  </a:lnTo>
                  <a:lnTo>
                    <a:pt x="10379" y="355"/>
                  </a:lnTo>
                  <a:lnTo>
                    <a:pt x="10001" y="252"/>
                  </a:lnTo>
                  <a:lnTo>
                    <a:pt x="9613" y="161"/>
                  </a:lnTo>
                  <a:lnTo>
                    <a:pt x="9224" y="92"/>
                  </a:lnTo>
                  <a:lnTo>
                    <a:pt x="8824" y="35"/>
                  </a:lnTo>
                  <a:lnTo>
                    <a:pt x="8413" y="12"/>
                  </a:lnTo>
                  <a:lnTo>
                    <a:pt x="80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flipH="1" rot="-5400000">
              <a:off x="6342695" y="3879098"/>
              <a:ext cx="965933" cy="235684"/>
            </a:xfrm>
            <a:custGeom>
              <a:rect b="b" l="l" r="r" t="t"/>
              <a:pathLst>
                <a:path extrusionOk="0" h="16003" w="65587">
                  <a:moveTo>
                    <a:pt x="8002" y="0"/>
                  </a:moveTo>
                  <a:lnTo>
                    <a:pt x="7590" y="12"/>
                  </a:lnTo>
                  <a:lnTo>
                    <a:pt x="7179" y="46"/>
                  </a:lnTo>
                  <a:lnTo>
                    <a:pt x="6779" y="92"/>
                  </a:lnTo>
                  <a:lnTo>
                    <a:pt x="6390" y="161"/>
                  </a:lnTo>
                  <a:lnTo>
                    <a:pt x="6002" y="252"/>
                  </a:lnTo>
                  <a:lnTo>
                    <a:pt x="5624" y="366"/>
                  </a:lnTo>
                  <a:lnTo>
                    <a:pt x="5247" y="492"/>
                  </a:lnTo>
                  <a:lnTo>
                    <a:pt x="4881" y="629"/>
                  </a:lnTo>
                  <a:lnTo>
                    <a:pt x="4527" y="789"/>
                  </a:lnTo>
                  <a:lnTo>
                    <a:pt x="4184" y="972"/>
                  </a:lnTo>
                  <a:lnTo>
                    <a:pt x="3853" y="1166"/>
                  </a:lnTo>
                  <a:lnTo>
                    <a:pt x="3521" y="1372"/>
                  </a:lnTo>
                  <a:lnTo>
                    <a:pt x="3213" y="1589"/>
                  </a:lnTo>
                  <a:lnTo>
                    <a:pt x="2915" y="1829"/>
                  </a:lnTo>
                  <a:lnTo>
                    <a:pt x="2618" y="2081"/>
                  </a:lnTo>
                  <a:lnTo>
                    <a:pt x="2344" y="2344"/>
                  </a:lnTo>
                  <a:lnTo>
                    <a:pt x="2081" y="2618"/>
                  </a:lnTo>
                  <a:lnTo>
                    <a:pt x="1830" y="2915"/>
                  </a:lnTo>
                  <a:lnTo>
                    <a:pt x="1590" y="3212"/>
                  </a:lnTo>
                  <a:lnTo>
                    <a:pt x="1361" y="3532"/>
                  </a:lnTo>
                  <a:lnTo>
                    <a:pt x="1155" y="3852"/>
                  </a:lnTo>
                  <a:lnTo>
                    <a:pt x="961" y="4184"/>
                  </a:lnTo>
                  <a:lnTo>
                    <a:pt x="789" y="4538"/>
                  </a:lnTo>
                  <a:lnTo>
                    <a:pt x="629" y="4893"/>
                  </a:lnTo>
                  <a:lnTo>
                    <a:pt x="481" y="5247"/>
                  </a:lnTo>
                  <a:lnTo>
                    <a:pt x="355" y="5624"/>
                  </a:lnTo>
                  <a:lnTo>
                    <a:pt x="252" y="6001"/>
                  </a:lnTo>
                  <a:lnTo>
                    <a:pt x="161" y="6390"/>
                  </a:lnTo>
                  <a:lnTo>
                    <a:pt x="92" y="6779"/>
                  </a:lnTo>
                  <a:lnTo>
                    <a:pt x="46" y="7179"/>
                  </a:lnTo>
                  <a:lnTo>
                    <a:pt x="12" y="7590"/>
                  </a:lnTo>
                  <a:lnTo>
                    <a:pt x="1" y="8002"/>
                  </a:lnTo>
                  <a:lnTo>
                    <a:pt x="12" y="8413"/>
                  </a:lnTo>
                  <a:lnTo>
                    <a:pt x="46" y="8813"/>
                  </a:lnTo>
                  <a:lnTo>
                    <a:pt x="92" y="9213"/>
                  </a:lnTo>
                  <a:lnTo>
                    <a:pt x="161" y="9613"/>
                  </a:lnTo>
                  <a:lnTo>
                    <a:pt x="252" y="10002"/>
                  </a:lnTo>
                  <a:lnTo>
                    <a:pt x="355" y="10379"/>
                  </a:lnTo>
                  <a:lnTo>
                    <a:pt x="481" y="10756"/>
                  </a:lnTo>
                  <a:lnTo>
                    <a:pt x="629" y="11111"/>
                  </a:lnTo>
                  <a:lnTo>
                    <a:pt x="789" y="11465"/>
                  </a:lnTo>
                  <a:lnTo>
                    <a:pt x="961" y="11808"/>
                  </a:lnTo>
                  <a:lnTo>
                    <a:pt x="1155" y="12151"/>
                  </a:lnTo>
                  <a:lnTo>
                    <a:pt x="1361" y="12471"/>
                  </a:lnTo>
                  <a:lnTo>
                    <a:pt x="1590" y="12791"/>
                  </a:lnTo>
                  <a:lnTo>
                    <a:pt x="1830" y="13088"/>
                  </a:lnTo>
                  <a:lnTo>
                    <a:pt x="2081" y="13374"/>
                  </a:lnTo>
                  <a:lnTo>
                    <a:pt x="2344" y="13660"/>
                  </a:lnTo>
                  <a:lnTo>
                    <a:pt x="2618" y="13922"/>
                  </a:lnTo>
                  <a:lnTo>
                    <a:pt x="2915" y="14174"/>
                  </a:lnTo>
                  <a:lnTo>
                    <a:pt x="3213" y="14414"/>
                  </a:lnTo>
                  <a:lnTo>
                    <a:pt x="3521" y="14631"/>
                  </a:lnTo>
                  <a:lnTo>
                    <a:pt x="3853" y="14837"/>
                  </a:lnTo>
                  <a:lnTo>
                    <a:pt x="4184" y="15031"/>
                  </a:lnTo>
                  <a:lnTo>
                    <a:pt x="4527" y="15214"/>
                  </a:lnTo>
                  <a:lnTo>
                    <a:pt x="4881" y="15374"/>
                  </a:lnTo>
                  <a:lnTo>
                    <a:pt x="5247" y="15511"/>
                  </a:lnTo>
                  <a:lnTo>
                    <a:pt x="5624" y="15637"/>
                  </a:lnTo>
                  <a:lnTo>
                    <a:pt x="6002" y="15751"/>
                  </a:lnTo>
                  <a:lnTo>
                    <a:pt x="6390" y="15831"/>
                  </a:lnTo>
                  <a:lnTo>
                    <a:pt x="6779" y="15911"/>
                  </a:lnTo>
                  <a:lnTo>
                    <a:pt x="7179" y="15957"/>
                  </a:lnTo>
                  <a:lnTo>
                    <a:pt x="7590" y="15991"/>
                  </a:lnTo>
                  <a:lnTo>
                    <a:pt x="8002" y="16003"/>
                  </a:lnTo>
                  <a:lnTo>
                    <a:pt x="8356" y="15991"/>
                  </a:lnTo>
                  <a:lnTo>
                    <a:pt x="8711" y="15968"/>
                  </a:lnTo>
                  <a:lnTo>
                    <a:pt x="9065" y="15923"/>
                  </a:lnTo>
                  <a:lnTo>
                    <a:pt x="9419" y="15877"/>
                  </a:lnTo>
                  <a:lnTo>
                    <a:pt x="9762" y="15808"/>
                  </a:lnTo>
                  <a:lnTo>
                    <a:pt x="10094" y="15717"/>
                  </a:lnTo>
                  <a:lnTo>
                    <a:pt x="10425" y="15626"/>
                  </a:lnTo>
                  <a:lnTo>
                    <a:pt x="10756" y="15511"/>
                  </a:lnTo>
                  <a:lnTo>
                    <a:pt x="11065" y="15386"/>
                  </a:lnTo>
                  <a:lnTo>
                    <a:pt x="11385" y="15248"/>
                  </a:lnTo>
                  <a:lnTo>
                    <a:pt x="11682" y="15100"/>
                  </a:lnTo>
                  <a:lnTo>
                    <a:pt x="11980" y="14940"/>
                  </a:lnTo>
                  <a:lnTo>
                    <a:pt x="12277" y="14757"/>
                  </a:lnTo>
                  <a:lnTo>
                    <a:pt x="12551" y="14574"/>
                  </a:lnTo>
                  <a:lnTo>
                    <a:pt x="12825" y="14380"/>
                  </a:lnTo>
                  <a:lnTo>
                    <a:pt x="13088" y="14174"/>
                  </a:lnTo>
                  <a:lnTo>
                    <a:pt x="13340" y="13945"/>
                  </a:lnTo>
                  <a:lnTo>
                    <a:pt x="13591" y="13717"/>
                  </a:lnTo>
                  <a:lnTo>
                    <a:pt x="13831" y="13477"/>
                  </a:lnTo>
                  <a:lnTo>
                    <a:pt x="14048" y="13225"/>
                  </a:lnTo>
                  <a:lnTo>
                    <a:pt x="14266" y="12974"/>
                  </a:lnTo>
                  <a:lnTo>
                    <a:pt x="14471" y="12699"/>
                  </a:lnTo>
                  <a:lnTo>
                    <a:pt x="14666" y="12425"/>
                  </a:lnTo>
                  <a:lnTo>
                    <a:pt x="14848" y="12139"/>
                  </a:lnTo>
                  <a:lnTo>
                    <a:pt x="15008" y="11842"/>
                  </a:lnTo>
                  <a:lnTo>
                    <a:pt x="15169" y="11545"/>
                  </a:lnTo>
                  <a:lnTo>
                    <a:pt x="15317" y="11236"/>
                  </a:lnTo>
                  <a:lnTo>
                    <a:pt x="15443" y="10928"/>
                  </a:lnTo>
                  <a:lnTo>
                    <a:pt x="15569" y="10596"/>
                  </a:lnTo>
                  <a:lnTo>
                    <a:pt x="15671" y="10276"/>
                  </a:lnTo>
                  <a:lnTo>
                    <a:pt x="15763" y="9945"/>
                  </a:lnTo>
                  <a:lnTo>
                    <a:pt x="15831" y="9602"/>
                  </a:lnTo>
                  <a:lnTo>
                    <a:pt x="54614" y="9602"/>
                  </a:lnTo>
                  <a:lnTo>
                    <a:pt x="54682" y="9819"/>
                  </a:lnTo>
                  <a:lnTo>
                    <a:pt x="54762" y="10025"/>
                  </a:lnTo>
                  <a:lnTo>
                    <a:pt x="54854" y="10231"/>
                  </a:lnTo>
                  <a:lnTo>
                    <a:pt x="54945" y="10436"/>
                  </a:lnTo>
                  <a:lnTo>
                    <a:pt x="55048" y="10631"/>
                  </a:lnTo>
                  <a:lnTo>
                    <a:pt x="55151" y="10825"/>
                  </a:lnTo>
                  <a:lnTo>
                    <a:pt x="55265" y="11019"/>
                  </a:lnTo>
                  <a:lnTo>
                    <a:pt x="55391" y="11202"/>
                  </a:lnTo>
                  <a:lnTo>
                    <a:pt x="55517" y="11385"/>
                  </a:lnTo>
                  <a:lnTo>
                    <a:pt x="55654" y="11556"/>
                  </a:lnTo>
                  <a:lnTo>
                    <a:pt x="55803" y="11716"/>
                  </a:lnTo>
                  <a:lnTo>
                    <a:pt x="55951" y="11876"/>
                  </a:lnTo>
                  <a:lnTo>
                    <a:pt x="56111" y="12036"/>
                  </a:lnTo>
                  <a:lnTo>
                    <a:pt x="56271" y="12185"/>
                  </a:lnTo>
                  <a:lnTo>
                    <a:pt x="56431" y="12334"/>
                  </a:lnTo>
                  <a:lnTo>
                    <a:pt x="56614" y="12471"/>
                  </a:lnTo>
                  <a:lnTo>
                    <a:pt x="56786" y="12597"/>
                  </a:lnTo>
                  <a:lnTo>
                    <a:pt x="56968" y="12722"/>
                  </a:lnTo>
                  <a:lnTo>
                    <a:pt x="57163" y="12837"/>
                  </a:lnTo>
                  <a:lnTo>
                    <a:pt x="57357" y="12939"/>
                  </a:lnTo>
                  <a:lnTo>
                    <a:pt x="57551" y="13042"/>
                  </a:lnTo>
                  <a:lnTo>
                    <a:pt x="57757" y="13134"/>
                  </a:lnTo>
                  <a:lnTo>
                    <a:pt x="57963" y="13225"/>
                  </a:lnTo>
                  <a:lnTo>
                    <a:pt x="58169" y="13305"/>
                  </a:lnTo>
                  <a:lnTo>
                    <a:pt x="58386" y="13374"/>
                  </a:lnTo>
                  <a:lnTo>
                    <a:pt x="58603" y="13431"/>
                  </a:lnTo>
                  <a:lnTo>
                    <a:pt x="58832" y="13477"/>
                  </a:lnTo>
                  <a:lnTo>
                    <a:pt x="59060" y="13522"/>
                  </a:lnTo>
                  <a:lnTo>
                    <a:pt x="59277" y="13557"/>
                  </a:lnTo>
                  <a:lnTo>
                    <a:pt x="59517" y="13580"/>
                  </a:lnTo>
                  <a:lnTo>
                    <a:pt x="59746" y="13591"/>
                  </a:lnTo>
                  <a:lnTo>
                    <a:pt x="59986" y="13602"/>
                  </a:lnTo>
                  <a:lnTo>
                    <a:pt x="60272" y="13591"/>
                  </a:lnTo>
                  <a:lnTo>
                    <a:pt x="60558" y="13568"/>
                  </a:lnTo>
                  <a:lnTo>
                    <a:pt x="60832" y="13534"/>
                  </a:lnTo>
                  <a:lnTo>
                    <a:pt x="61118" y="13488"/>
                  </a:lnTo>
                  <a:lnTo>
                    <a:pt x="61381" y="13420"/>
                  </a:lnTo>
                  <a:lnTo>
                    <a:pt x="61655" y="13351"/>
                  </a:lnTo>
                  <a:lnTo>
                    <a:pt x="61906" y="13260"/>
                  </a:lnTo>
                  <a:lnTo>
                    <a:pt x="62169" y="13157"/>
                  </a:lnTo>
                  <a:lnTo>
                    <a:pt x="62409" y="13042"/>
                  </a:lnTo>
                  <a:lnTo>
                    <a:pt x="62649" y="12928"/>
                  </a:lnTo>
                  <a:lnTo>
                    <a:pt x="62889" y="12791"/>
                  </a:lnTo>
                  <a:lnTo>
                    <a:pt x="63118" y="12642"/>
                  </a:lnTo>
                  <a:lnTo>
                    <a:pt x="63335" y="12482"/>
                  </a:lnTo>
                  <a:lnTo>
                    <a:pt x="63541" y="12322"/>
                  </a:lnTo>
                  <a:lnTo>
                    <a:pt x="63747" y="12151"/>
                  </a:lnTo>
                  <a:lnTo>
                    <a:pt x="63941" y="11956"/>
                  </a:lnTo>
                  <a:lnTo>
                    <a:pt x="64124" y="11762"/>
                  </a:lnTo>
                  <a:lnTo>
                    <a:pt x="64307" y="11568"/>
                  </a:lnTo>
                  <a:lnTo>
                    <a:pt x="64467" y="11351"/>
                  </a:lnTo>
                  <a:lnTo>
                    <a:pt x="64627" y="11134"/>
                  </a:lnTo>
                  <a:lnTo>
                    <a:pt x="64775" y="10905"/>
                  </a:lnTo>
                  <a:lnTo>
                    <a:pt x="64912" y="10665"/>
                  </a:lnTo>
                  <a:lnTo>
                    <a:pt x="65027" y="10425"/>
                  </a:lnTo>
                  <a:lnTo>
                    <a:pt x="65141" y="10185"/>
                  </a:lnTo>
                  <a:lnTo>
                    <a:pt x="65244" y="9922"/>
                  </a:lnTo>
                  <a:lnTo>
                    <a:pt x="65335" y="9670"/>
                  </a:lnTo>
                  <a:lnTo>
                    <a:pt x="65404" y="9396"/>
                  </a:lnTo>
                  <a:lnTo>
                    <a:pt x="65472" y="9133"/>
                  </a:lnTo>
                  <a:lnTo>
                    <a:pt x="65518" y="8859"/>
                  </a:lnTo>
                  <a:lnTo>
                    <a:pt x="65553" y="8573"/>
                  </a:lnTo>
                  <a:lnTo>
                    <a:pt x="65575" y="8287"/>
                  </a:lnTo>
                  <a:lnTo>
                    <a:pt x="65587" y="8002"/>
                  </a:lnTo>
                  <a:lnTo>
                    <a:pt x="65575" y="7716"/>
                  </a:lnTo>
                  <a:lnTo>
                    <a:pt x="65553" y="7430"/>
                  </a:lnTo>
                  <a:lnTo>
                    <a:pt x="65518" y="7144"/>
                  </a:lnTo>
                  <a:lnTo>
                    <a:pt x="65472" y="6870"/>
                  </a:lnTo>
                  <a:lnTo>
                    <a:pt x="65404" y="6607"/>
                  </a:lnTo>
                  <a:lnTo>
                    <a:pt x="65335" y="6333"/>
                  </a:lnTo>
                  <a:lnTo>
                    <a:pt x="65244" y="6081"/>
                  </a:lnTo>
                  <a:lnTo>
                    <a:pt x="65141" y="5818"/>
                  </a:lnTo>
                  <a:lnTo>
                    <a:pt x="65027" y="5578"/>
                  </a:lnTo>
                  <a:lnTo>
                    <a:pt x="64912" y="5327"/>
                  </a:lnTo>
                  <a:lnTo>
                    <a:pt x="64775" y="5098"/>
                  </a:lnTo>
                  <a:lnTo>
                    <a:pt x="64627" y="4870"/>
                  </a:lnTo>
                  <a:lnTo>
                    <a:pt x="64467" y="4653"/>
                  </a:lnTo>
                  <a:lnTo>
                    <a:pt x="64307" y="4435"/>
                  </a:lnTo>
                  <a:lnTo>
                    <a:pt x="64124" y="4241"/>
                  </a:lnTo>
                  <a:lnTo>
                    <a:pt x="63941" y="4047"/>
                  </a:lnTo>
                  <a:lnTo>
                    <a:pt x="63747" y="3852"/>
                  </a:lnTo>
                  <a:lnTo>
                    <a:pt x="63541" y="3681"/>
                  </a:lnTo>
                  <a:lnTo>
                    <a:pt x="63335" y="3510"/>
                  </a:lnTo>
                  <a:lnTo>
                    <a:pt x="63118" y="3361"/>
                  </a:lnTo>
                  <a:lnTo>
                    <a:pt x="62889" y="3212"/>
                  </a:lnTo>
                  <a:lnTo>
                    <a:pt x="62649" y="3075"/>
                  </a:lnTo>
                  <a:lnTo>
                    <a:pt x="62409" y="2949"/>
                  </a:lnTo>
                  <a:lnTo>
                    <a:pt x="62169" y="2847"/>
                  </a:lnTo>
                  <a:lnTo>
                    <a:pt x="61906" y="2744"/>
                  </a:lnTo>
                  <a:lnTo>
                    <a:pt x="61655" y="2652"/>
                  </a:lnTo>
                  <a:lnTo>
                    <a:pt x="61381" y="2584"/>
                  </a:lnTo>
                  <a:lnTo>
                    <a:pt x="61118" y="2515"/>
                  </a:lnTo>
                  <a:lnTo>
                    <a:pt x="60832" y="2469"/>
                  </a:lnTo>
                  <a:lnTo>
                    <a:pt x="60558" y="2435"/>
                  </a:lnTo>
                  <a:lnTo>
                    <a:pt x="60272" y="2412"/>
                  </a:lnTo>
                  <a:lnTo>
                    <a:pt x="59986" y="2401"/>
                  </a:lnTo>
                  <a:lnTo>
                    <a:pt x="59700" y="2412"/>
                  </a:lnTo>
                  <a:lnTo>
                    <a:pt x="59415" y="2435"/>
                  </a:lnTo>
                  <a:lnTo>
                    <a:pt x="59129" y="2469"/>
                  </a:lnTo>
                  <a:lnTo>
                    <a:pt x="58854" y="2515"/>
                  </a:lnTo>
                  <a:lnTo>
                    <a:pt x="58580" y="2584"/>
                  </a:lnTo>
                  <a:lnTo>
                    <a:pt x="58317" y="2652"/>
                  </a:lnTo>
                  <a:lnTo>
                    <a:pt x="58054" y="2744"/>
                  </a:lnTo>
                  <a:lnTo>
                    <a:pt x="57803" y="2847"/>
                  </a:lnTo>
                  <a:lnTo>
                    <a:pt x="57563" y="2949"/>
                  </a:lnTo>
                  <a:lnTo>
                    <a:pt x="57311" y="3075"/>
                  </a:lnTo>
                  <a:lnTo>
                    <a:pt x="57083" y="3212"/>
                  </a:lnTo>
                  <a:lnTo>
                    <a:pt x="56854" y="3361"/>
                  </a:lnTo>
                  <a:lnTo>
                    <a:pt x="56637" y="3510"/>
                  </a:lnTo>
                  <a:lnTo>
                    <a:pt x="56420" y="3681"/>
                  </a:lnTo>
                  <a:lnTo>
                    <a:pt x="56226" y="3852"/>
                  </a:lnTo>
                  <a:lnTo>
                    <a:pt x="56031" y="4047"/>
                  </a:lnTo>
                  <a:lnTo>
                    <a:pt x="55837" y="4241"/>
                  </a:lnTo>
                  <a:lnTo>
                    <a:pt x="55665" y="4435"/>
                  </a:lnTo>
                  <a:lnTo>
                    <a:pt x="55494" y="4653"/>
                  </a:lnTo>
                  <a:lnTo>
                    <a:pt x="55345" y="4870"/>
                  </a:lnTo>
                  <a:lnTo>
                    <a:pt x="55197" y="5098"/>
                  </a:lnTo>
                  <a:lnTo>
                    <a:pt x="55060" y="5327"/>
                  </a:lnTo>
                  <a:lnTo>
                    <a:pt x="54934" y="5578"/>
                  </a:lnTo>
                  <a:lnTo>
                    <a:pt x="54831" y="5818"/>
                  </a:lnTo>
                  <a:lnTo>
                    <a:pt x="54728" y="6081"/>
                  </a:lnTo>
                  <a:lnTo>
                    <a:pt x="54637" y="6333"/>
                  </a:lnTo>
                  <a:lnTo>
                    <a:pt x="54568" y="6607"/>
                  </a:lnTo>
                  <a:lnTo>
                    <a:pt x="54500" y="6870"/>
                  </a:lnTo>
                  <a:lnTo>
                    <a:pt x="54454" y="7144"/>
                  </a:lnTo>
                  <a:lnTo>
                    <a:pt x="54420" y="7430"/>
                  </a:lnTo>
                  <a:lnTo>
                    <a:pt x="54397" y="7716"/>
                  </a:lnTo>
                  <a:lnTo>
                    <a:pt x="54385" y="8002"/>
                  </a:lnTo>
                  <a:lnTo>
                    <a:pt x="15991" y="8002"/>
                  </a:lnTo>
                  <a:lnTo>
                    <a:pt x="15991" y="7590"/>
                  </a:lnTo>
                  <a:lnTo>
                    <a:pt x="15957" y="7179"/>
                  </a:lnTo>
                  <a:lnTo>
                    <a:pt x="15900" y="6779"/>
                  </a:lnTo>
                  <a:lnTo>
                    <a:pt x="15831" y="6390"/>
                  </a:lnTo>
                  <a:lnTo>
                    <a:pt x="15740" y="6001"/>
                  </a:lnTo>
                  <a:lnTo>
                    <a:pt x="15637" y="5624"/>
                  </a:lnTo>
                  <a:lnTo>
                    <a:pt x="15511" y="5247"/>
                  </a:lnTo>
                  <a:lnTo>
                    <a:pt x="15363" y="4893"/>
                  </a:lnTo>
                  <a:lnTo>
                    <a:pt x="15203" y="4538"/>
                  </a:lnTo>
                  <a:lnTo>
                    <a:pt x="15031" y="4184"/>
                  </a:lnTo>
                  <a:lnTo>
                    <a:pt x="14837" y="3852"/>
                  </a:lnTo>
                  <a:lnTo>
                    <a:pt x="14631" y="3532"/>
                  </a:lnTo>
                  <a:lnTo>
                    <a:pt x="14403" y="3212"/>
                  </a:lnTo>
                  <a:lnTo>
                    <a:pt x="14174" y="2915"/>
                  </a:lnTo>
                  <a:lnTo>
                    <a:pt x="13923" y="2618"/>
                  </a:lnTo>
                  <a:lnTo>
                    <a:pt x="13648" y="2344"/>
                  </a:lnTo>
                  <a:lnTo>
                    <a:pt x="13374" y="2081"/>
                  </a:lnTo>
                  <a:lnTo>
                    <a:pt x="13088" y="1829"/>
                  </a:lnTo>
                  <a:lnTo>
                    <a:pt x="12780" y="1589"/>
                  </a:lnTo>
                  <a:lnTo>
                    <a:pt x="12471" y="1372"/>
                  </a:lnTo>
                  <a:lnTo>
                    <a:pt x="12151" y="1166"/>
                  </a:lnTo>
                  <a:lnTo>
                    <a:pt x="11808" y="972"/>
                  </a:lnTo>
                  <a:lnTo>
                    <a:pt x="11465" y="789"/>
                  </a:lnTo>
                  <a:lnTo>
                    <a:pt x="11111" y="629"/>
                  </a:lnTo>
                  <a:lnTo>
                    <a:pt x="10745" y="492"/>
                  </a:lnTo>
                  <a:lnTo>
                    <a:pt x="10379" y="366"/>
                  </a:lnTo>
                  <a:lnTo>
                    <a:pt x="10002" y="252"/>
                  </a:lnTo>
                  <a:lnTo>
                    <a:pt x="9613" y="161"/>
                  </a:lnTo>
                  <a:lnTo>
                    <a:pt x="9213" y="92"/>
                  </a:lnTo>
                  <a:lnTo>
                    <a:pt x="8813" y="46"/>
                  </a:lnTo>
                  <a:lnTo>
                    <a:pt x="8413" y="12"/>
                  </a:lnTo>
                  <a:lnTo>
                    <a:pt x="800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flipH="1" rot="-5400000">
              <a:off x="6295560" y="3926234"/>
              <a:ext cx="636154" cy="282650"/>
            </a:xfrm>
            <a:custGeom>
              <a:rect b="b" l="l" r="r" t="t"/>
              <a:pathLst>
                <a:path extrusionOk="0" h="19192" w="43195">
                  <a:moveTo>
                    <a:pt x="9602" y="1"/>
                  </a:moveTo>
                  <a:lnTo>
                    <a:pt x="9110" y="12"/>
                  </a:lnTo>
                  <a:lnTo>
                    <a:pt x="8619" y="46"/>
                  </a:lnTo>
                  <a:lnTo>
                    <a:pt x="8139" y="103"/>
                  </a:lnTo>
                  <a:lnTo>
                    <a:pt x="7670" y="195"/>
                  </a:lnTo>
                  <a:lnTo>
                    <a:pt x="7201" y="298"/>
                  </a:lnTo>
                  <a:lnTo>
                    <a:pt x="6744" y="435"/>
                  </a:lnTo>
                  <a:lnTo>
                    <a:pt x="6298" y="584"/>
                  </a:lnTo>
                  <a:lnTo>
                    <a:pt x="5864" y="755"/>
                  </a:lnTo>
                  <a:lnTo>
                    <a:pt x="5441" y="949"/>
                  </a:lnTo>
                  <a:lnTo>
                    <a:pt x="5030" y="1155"/>
                  </a:lnTo>
                  <a:lnTo>
                    <a:pt x="4630" y="1384"/>
                  </a:lnTo>
                  <a:lnTo>
                    <a:pt x="4241" y="1635"/>
                  </a:lnTo>
                  <a:lnTo>
                    <a:pt x="3864" y="1909"/>
                  </a:lnTo>
                  <a:lnTo>
                    <a:pt x="3498" y="2195"/>
                  </a:lnTo>
                  <a:lnTo>
                    <a:pt x="3155" y="2492"/>
                  </a:lnTo>
                  <a:lnTo>
                    <a:pt x="2812" y="2812"/>
                  </a:lnTo>
                  <a:lnTo>
                    <a:pt x="2504" y="3144"/>
                  </a:lnTo>
                  <a:lnTo>
                    <a:pt x="2195" y="3487"/>
                  </a:lnTo>
                  <a:lnTo>
                    <a:pt x="1909" y="3853"/>
                  </a:lnTo>
                  <a:lnTo>
                    <a:pt x="1646" y="4230"/>
                  </a:lnTo>
                  <a:lnTo>
                    <a:pt x="1395" y="4618"/>
                  </a:lnTo>
                  <a:lnTo>
                    <a:pt x="1166" y="5018"/>
                  </a:lnTo>
                  <a:lnTo>
                    <a:pt x="949" y="5430"/>
                  </a:lnTo>
                  <a:lnTo>
                    <a:pt x="755" y="5864"/>
                  </a:lnTo>
                  <a:lnTo>
                    <a:pt x="583" y="6299"/>
                  </a:lnTo>
                  <a:lnTo>
                    <a:pt x="435" y="6744"/>
                  </a:lnTo>
                  <a:lnTo>
                    <a:pt x="309" y="7202"/>
                  </a:lnTo>
                  <a:lnTo>
                    <a:pt x="195" y="7659"/>
                  </a:lnTo>
                  <a:lnTo>
                    <a:pt x="115" y="8139"/>
                  </a:lnTo>
                  <a:lnTo>
                    <a:pt x="58" y="8619"/>
                  </a:lnTo>
                  <a:lnTo>
                    <a:pt x="23" y="9099"/>
                  </a:lnTo>
                  <a:lnTo>
                    <a:pt x="0" y="9591"/>
                  </a:lnTo>
                  <a:lnTo>
                    <a:pt x="23" y="10093"/>
                  </a:lnTo>
                  <a:lnTo>
                    <a:pt x="58" y="10574"/>
                  </a:lnTo>
                  <a:lnTo>
                    <a:pt x="115" y="11054"/>
                  </a:lnTo>
                  <a:lnTo>
                    <a:pt x="195" y="11534"/>
                  </a:lnTo>
                  <a:lnTo>
                    <a:pt x="309" y="11991"/>
                  </a:lnTo>
                  <a:lnTo>
                    <a:pt x="435" y="12448"/>
                  </a:lnTo>
                  <a:lnTo>
                    <a:pt x="583" y="12894"/>
                  </a:lnTo>
                  <a:lnTo>
                    <a:pt x="755" y="13328"/>
                  </a:lnTo>
                  <a:lnTo>
                    <a:pt x="949" y="13751"/>
                  </a:lnTo>
                  <a:lnTo>
                    <a:pt x="1166" y="14174"/>
                  </a:lnTo>
                  <a:lnTo>
                    <a:pt x="1395" y="14574"/>
                  </a:lnTo>
                  <a:lnTo>
                    <a:pt x="1646" y="14963"/>
                  </a:lnTo>
                  <a:lnTo>
                    <a:pt x="1909" y="15340"/>
                  </a:lnTo>
                  <a:lnTo>
                    <a:pt x="2195" y="15706"/>
                  </a:lnTo>
                  <a:lnTo>
                    <a:pt x="2504" y="16049"/>
                  </a:lnTo>
                  <a:lnTo>
                    <a:pt x="2812" y="16380"/>
                  </a:lnTo>
                  <a:lnTo>
                    <a:pt x="3155" y="16700"/>
                  </a:lnTo>
                  <a:lnTo>
                    <a:pt x="3498" y="16997"/>
                  </a:lnTo>
                  <a:lnTo>
                    <a:pt x="3864" y="17283"/>
                  </a:lnTo>
                  <a:lnTo>
                    <a:pt x="4241" y="17557"/>
                  </a:lnTo>
                  <a:lnTo>
                    <a:pt x="4630" y="17809"/>
                  </a:lnTo>
                  <a:lnTo>
                    <a:pt x="5030" y="18037"/>
                  </a:lnTo>
                  <a:lnTo>
                    <a:pt x="5441" y="18243"/>
                  </a:lnTo>
                  <a:lnTo>
                    <a:pt x="5864" y="18438"/>
                  </a:lnTo>
                  <a:lnTo>
                    <a:pt x="6298" y="18609"/>
                  </a:lnTo>
                  <a:lnTo>
                    <a:pt x="6744" y="18758"/>
                  </a:lnTo>
                  <a:lnTo>
                    <a:pt x="7201" y="18895"/>
                  </a:lnTo>
                  <a:lnTo>
                    <a:pt x="7670" y="18998"/>
                  </a:lnTo>
                  <a:lnTo>
                    <a:pt x="8139" y="19078"/>
                  </a:lnTo>
                  <a:lnTo>
                    <a:pt x="8619" y="19146"/>
                  </a:lnTo>
                  <a:lnTo>
                    <a:pt x="9110" y="19181"/>
                  </a:lnTo>
                  <a:lnTo>
                    <a:pt x="9602" y="19192"/>
                  </a:lnTo>
                  <a:lnTo>
                    <a:pt x="10093" y="19181"/>
                  </a:lnTo>
                  <a:lnTo>
                    <a:pt x="10585" y="19146"/>
                  </a:lnTo>
                  <a:lnTo>
                    <a:pt x="11065" y="19078"/>
                  </a:lnTo>
                  <a:lnTo>
                    <a:pt x="11533" y="18998"/>
                  </a:lnTo>
                  <a:lnTo>
                    <a:pt x="12002" y="18895"/>
                  </a:lnTo>
                  <a:lnTo>
                    <a:pt x="12459" y="18758"/>
                  </a:lnTo>
                  <a:lnTo>
                    <a:pt x="12905" y="18609"/>
                  </a:lnTo>
                  <a:lnTo>
                    <a:pt x="13339" y="18438"/>
                  </a:lnTo>
                  <a:lnTo>
                    <a:pt x="13762" y="18243"/>
                  </a:lnTo>
                  <a:lnTo>
                    <a:pt x="14174" y="18037"/>
                  </a:lnTo>
                  <a:lnTo>
                    <a:pt x="14574" y="17809"/>
                  </a:lnTo>
                  <a:lnTo>
                    <a:pt x="14974" y="17557"/>
                  </a:lnTo>
                  <a:lnTo>
                    <a:pt x="15340" y="17283"/>
                  </a:lnTo>
                  <a:lnTo>
                    <a:pt x="15705" y="16997"/>
                  </a:lnTo>
                  <a:lnTo>
                    <a:pt x="16060" y="16700"/>
                  </a:lnTo>
                  <a:lnTo>
                    <a:pt x="16391" y="16380"/>
                  </a:lnTo>
                  <a:lnTo>
                    <a:pt x="16711" y="16049"/>
                  </a:lnTo>
                  <a:lnTo>
                    <a:pt x="17009" y="15706"/>
                  </a:lnTo>
                  <a:lnTo>
                    <a:pt x="17294" y="15340"/>
                  </a:lnTo>
                  <a:lnTo>
                    <a:pt x="17557" y="14963"/>
                  </a:lnTo>
                  <a:lnTo>
                    <a:pt x="17809" y="14574"/>
                  </a:lnTo>
                  <a:lnTo>
                    <a:pt x="18037" y="14174"/>
                  </a:lnTo>
                  <a:lnTo>
                    <a:pt x="18254" y="13751"/>
                  </a:lnTo>
                  <a:lnTo>
                    <a:pt x="18449" y="13328"/>
                  </a:lnTo>
                  <a:lnTo>
                    <a:pt x="18620" y="12894"/>
                  </a:lnTo>
                  <a:lnTo>
                    <a:pt x="18769" y="12448"/>
                  </a:lnTo>
                  <a:lnTo>
                    <a:pt x="18894" y="11991"/>
                  </a:lnTo>
                  <a:lnTo>
                    <a:pt x="19009" y="11534"/>
                  </a:lnTo>
                  <a:lnTo>
                    <a:pt x="19089" y="11054"/>
                  </a:lnTo>
                  <a:lnTo>
                    <a:pt x="19146" y="10574"/>
                  </a:lnTo>
                  <a:lnTo>
                    <a:pt x="19192" y="10093"/>
                  </a:lnTo>
                  <a:lnTo>
                    <a:pt x="19203" y="9591"/>
                  </a:lnTo>
                  <a:lnTo>
                    <a:pt x="32051" y="9591"/>
                  </a:lnTo>
                  <a:lnTo>
                    <a:pt x="32096" y="9853"/>
                  </a:lnTo>
                  <a:lnTo>
                    <a:pt x="32153" y="10093"/>
                  </a:lnTo>
                  <a:lnTo>
                    <a:pt x="32211" y="10345"/>
                  </a:lnTo>
                  <a:lnTo>
                    <a:pt x="32291" y="10585"/>
                  </a:lnTo>
                  <a:lnTo>
                    <a:pt x="32371" y="10814"/>
                  </a:lnTo>
                  <a:lnTo>
                    <a:pt x="32473" y="11042"/>
                  </a:lnTo>
                  <a:lnTo>
                    <a:pt x="32576" y="11271"/>
                  </a:lnTo>
                  <a:lnTo>
                    <a:pt x="32691" y="11488"/>
                  </a:lnTo>
                  <a:lnTo>
                    <a:pt x="32816" y="11705"/>
                  </a:lnTo>
                  <a:lnTo>
                    <a:pt x="32942" y="11911"/>
                  </a:lnTo>
                  <a:lnTo>
                    <a:pt x="33079" y="12117"/>
                  </a:lnTo>
                  <a:lnTo>
                    <a:pt x="33239" y="12311"/>
                  </a:lnTo>
                  <a:lnTo>
                    <a:pt x="33388" y="12494"/>
                  </a:lnTo>
                  <a:lnTo>
                    <a:pt x="33559" y="12677"/>
                  </a:lnTo>
                  <a:lnTo>
                    <a:pt x="33731" y="12848"/>
                  </a:lnTo>
                  <a:lnTo>
                    <a:pt x="33914" y="13008"/>
                  </a:lnTo>
                  <a:lnTo>
                    <a:pt x="34097" y="13168"/>
                  </a:lnTo>
                  <a:lnTo>
                    <a:pt x="34291" y="13317"/>
                  </a:lnTo>
                  <a:lnTo>
                    <a:pt x="34497" y="13454"/>
                  </a:lnTo>
                  <a:lnTo>
                    <a:pt x="34702" y="13591"/>
                  </a:lnTo>
                  <a:lnTo>
                    <a:pt x="34920" y="13717"/>
                  </a:lnTo>
                  <a:lnTo>
                    <a:pt x="35137" y="13831"/>
                  </a:lnTo>
                  <a:lnTo>
                    <a:pt x="35365" y="13934"/>
                  </a:lnTo>
                  <a:lnTo>
                    <a:pt x="35594" y="14025"/>
                  </a:lnTo>
                  <a:lnTo>
                    <a:pt x="35834" y="14105"/>
                  </a:lnTo>
                  <a:lnTo>
                    <a:pt x="36074" y="14186"/>
                  </a:lnTo>
                  <a:lnTo>
                    <a:pt x="36314" y="14243"/>
                  </a:lnTo>
                  <a:lnTo>
                    <a:pt x="36565" y="14300"/>
                  </a:lnTo>
                  <a:lnTo>
                    <a:pt x="36817" y="14346"/>
                  </a:lnTo>
                  <a:lnTo>
                    <a:pt x="37068" y="14368"/>
                  </a:lnTo>
                  <a:lnTo>
                    <a:pt x="37331" y="14391"/>
                  </a:lnTo>
                  <a:lnTo>
                    <a:pt x="37880" y="14391"/>
                  </a:lnTo>
                  <a:lnTo>
                    <a:pt x="38166" y="14368"/>
                  </a:lnTo>
                  <a:lnTo>
                    <a:pt x="38451" y="14334"/>
                  </a:lnTo>
                  <a:lnTo>
                    <a:pt x="38726" y="14277"/>
                  </a:lnTo>
                  <a:lnTo>
                    <a:pt x="39000" y="14220"/>
                  </a:lnTo>
                  <a:lnTo>
                    <a:pt x="39263" y="14140"/>
                  </a:lnTo>
                  <a:lnTo>
                    <a:pt x="39526" y="14060"/>
                  </a:lnTo>
                  <a:lnTo>
                    <a:pt x="39777" y="13957"/>
                  </a:lnTo>
                  <a:lnTo>
                    <a:pt x="40017" y="13843"/>
                  </a:lnTo>
                  <a:lnTo>
                    <a:pt x="40269" y="13717"/>
                  </a:lnTo>
                  <a:lnTo>
                    <a:pt x="40497" y="13580"/>
                  </a:lnTo>
                  <a:lnTo>
                    <a:pt x="40726" y="13443"/>
                  </a:lnTo>
                  <a:lnTo>
                    <a:pt x="40943" y="13283"/>
                  </a:lnTo>
                  <a:lnTo>
                    <a:pt x="41160" y="13111"/>
                  </a:lnTo>
                  <a:lnTo>
                    <a:pt x="41355" y="12940"/>
                  </a:lnTo>
                  <a:lnTo>
                    <a:pt x="41549" y="12757"/>
                  </a:lnTo>
                  <a:lnTo>
                    <a:pt x="41743" y="12562"/>
                  </a:lnTo>
                  <a:lnTo>
                    <a:pt x="41915" y="12357"/>
                  </a:lnTo>
                  <a:lnTo>
                    <a:pt x="42086" y="12151"/>
                  </a:lnTo>
                  <a:lnTo>
                    <a:pt x="42235" y="11922"/>
                  </a:lnTo>
                  <a:lnTo>
                    <a:pt x="42383" y="11694"/>
                  </a:lnTo>
                  <a:lnTo>
                    <a:pt x="42521" y="11465"/>
                  </a:lnTo>
                  <a:lnTo>
                    <a:pt x="42646" y="11225"/>
                  </a:lnTo>
                  <a:lnTo>
                    <a:pt x="42749" y="10974"/>
                  </a:lnTo>
                  <a:lnTo>
                    <a:pt x="42852" y="10722"/>
                  </a:lnTo>
                  <a:lnTo>
                    <a:pt x="42943" y="10459"/>
                  </a:lnTo>
                  <a:lnTo>
                    <a:pt x="43023" y="10196"/>
                  </a:lnTo>
                  <a:lnTo>
                    <a:pt x="43081" y="9922"/>
                  </a:lnTo>
                  <a:lnTo>
                    <a:pt x="43126" y="9648"/>
                  </a:lnTo>
                  <a:lnTo>
                    <a:pt x="43161" y="9373"/>
                  </a:lnTo>
                  <a:lnTo>
                    <a:pt x="43183" y="9088"/>
                  </a:lnTo>
                  <a:lnTo>
                    <a:pt x="43195" y="8790"/>
                  </a:lnTo>
                  <a:lnTo>
                    <a:pt x="43183" y="8505"/>
                  </a:lnTo>
                  <a:lnTo>
                    <a:pt x="43161" y="8219"/>
                  </a:lnTo>
                  <a:lnTo>
                    <a:pt x="43126" y="7945"/>
                  </a:lnTo>
                  <a:lnTo>
                    <a:pt x="43081" y="7670"/>
                  </a:lnTo>
                  <a:lnTo>
                    <a:pt x="43023" y="7396"/>
                  </a:lnTo>
                  <a:lnTo>
                    <a:pt x="42943" y="7133"/>
                  </a:lnTo>
                  <a:lnTo>
                    <a:pt x="42852" y="6870"/>
                  </a:lnTo>
                  <a:lnTo>
                    <a:pt x="42749" y="6619"/>
                  </a:lnTo>
                  <a:lnTo>
                    <a:pt x="42646" y="6367"/>
                  </a:lnTo>
                  <a:lnTo>
                    <a:pt x="42521" y="6127"/>
                  </a:lnTo>
                  <a:lnTo>
                    <a:pt x="42383" y="5887"/>
                  </a:lnTo>
                  <a:lnTo>
                    <a:pt x="42235" y="5670"/>
                  </a:lnTo>
                  <a:lnTo>
                    <a:pt x="42086" y="5441"/>
                  </a:lnTo>
                  <a:lnTo>
                    <a:pt x="41915" y="5236"/>
                  </a:lnTo>
                  <a:lnTo>
                    <a:pt x="41743" y="5030"/>
                  </a:lnTo>
                  <a:lnTo>
                    <a:pt x="41549" y="4836"/>
                  </a:lnTo>
                  <a:lnTo>
                    <a:pt x="41355" y="4653"/>
                  </a:lnTo>
                  <a:lnTo>
                    <a:pt x="41160" y="4481"/>
                  </a:lnTo>
                  <a:lnTo>
                    <a:pt x="40943" y="4310"/>
                  </a:lnTo>
                  <a:lnTo>
                    <a:pt x="40726" y="4150"/>
                  </a:lnTo>
                  <a:lnTo>
                    <a:pt x="40497" y="4013"/>
                  </a:lnTo>
                  <a:lnTo>
                    <a:pt x="40269" y="3875"/>
                  </a:lnTo>
                  <a:lnTo>
                    <a:pt x="40017" y="3750"/>
                  </a:lnTo>
                  <a:lnTo>
                    <a:pt x="39777" y="3635"/>
                  </a:lnTo>
                  <a:lnTo>
                    <a:pt x="39526" y="3533"/>
                  </a:lnTo>
                  <a:lnTo>
                    <a:pt x="39263" y="3453"/>
                  </a:lnTo>
                  <a:lnTo>
                    <a:pt x="39000" y="3373"/>
                  </a:lnTo>
                  <a:lnTo>
                    <a:pt x="38726" y="3315"/>
                  </a:lnTo>
                  <a:lnTo>
                    <a:pt x="38451" y="3258"/>
                  </a:lnTo>
                  <a:lnTo>
                    <a:pt x="38166" y="3224"/>
                  </a:lnTo>
                  <a:lnTo>
                    <a:pt x="37880" y="3201"/>
                  </a:lnTo>
                  <a:lnTo>
                    <a:pt x="37331" y="3201"/>
                  </a:lnTo>
                  <a:lnTo>
                    <a:pt x="37068" y="3224"/>
                  </a:lnTo>
                  <a:lnTo>
                    <a:pt x="36817" y="3247"/>
                  </a:lnTo>
                  <a:lnTo>
                    <a:pt x="36565" y="3293"/>
                  </a:lnTo>
                  <a:lnTo>
                    <a:pt x="36314" y="3350"/>
                  </a:lnTo>
                  <a:lnTo>
                    <a:pt x="36074" y="3407"/>
                  </a:lnTo>
                  <a:lnTo>
                    <a:pt x="35834" y="3487"/>
                  </a:lnTo>
                  <a:lnTo>
                    <a:pt x="35594" y="3567"/>
                  </a:lnTo>
                  <a:lnTo>
                    <a:pt x="35365" y="3658"/>
                  </a:lnTo>
                  <a:lnTo>
                    <a:pt x="35137" y="3761"/>
                  </a:lnTo>
                  <a:lnTo>
                    <a:pt x="34920" y="3875"/>
                  </a:lnTo>
                  <a:lnTo>
                    <a:pt x="34702" y="4001"/>
                  </a:lnTo>
                  <a:lnTo>
                    <a:pt x="34497" y="4127"/>
                  </a:lnTo>
                  <a:lnTo>
                    <a:pt x="34291" y="4276"/>
                  </a:lnTo>
                  <a:lnTo>
                    <a:pt x="34097" y="4424"/>
                  </a:lnTo>
                  <a:lnTo>
                    <a:pt x="33914" y="4584"/>
                  </a:lnTo>
                  <a:lnTo>
                    <a:pt x="33731" y="4744"/>
                  </a:lnTo>
                  <a:lnTo>
                    <a:pt x="33559" y="4916"/>
                  </a:lnTo>
                  <a:lnTo>
                    <a:pt x="33388" y="5098"/>
                  </a:lnTo>
                  <a:lnTo>
                    <a:pt x="33239" y="5281"/>
                  </a:lnTo>
                  <a:lnTo>
                    <a:pt x="33079" y="5476"/>
                  </a:lnTo>
                  <a:lnTo>
                    <a:pt x="32942" y="5681"/>
                  </a:lnTo>
                  <a:lnTo>
                    <a:pt x="32816" y="5887"/>
                  </a:lnTo>
                  <a:lnTo>
                    <a:pt x="32691" y="6104"/>
                  </a:lnTo>
                  <a:lnTo>
                    <a:pt x="32576" y="6322"/>
                  </a:lnTo>
                  <a:lnTo>
                    <a:pt x="32473" y="6550"/>
                  </a:lnTo>
                  <a:lnTo>
                    <a:pt x="32371" y="6779"/>
                  </a:lnTo>
                  <a:lnTo>
                    <a:pt x="32291" y="7007"/>
                  </a:lnTo>
                  <a:lnTo>
                    <a:pt x="32211" y="7247"/>
                  </a:lnTo>
                  <a:lnTo>
                    <a:pt x="32153" y="7499"/>
                  </a:lnTo>
                  <a:lnTo>
                    <a:pt x="32096" y="7739"/>
                  </a:lnTo>
                  <a:lnTo>
                    <a:pt x="32051" y="7990"/>
                  </a:lnTo>
                  <a:lnTo>
                    <a:pt x="19066" y="7990"/>
                  </a:lnTo>
                  <a:lnTo>
                    <a:pt x="18986" y="7579"/>
                  </a:lnTo>
                  <a:lnTo>
                    <a:pt x="18883" y="7156"/>
                  </a:lnTo>
                  <a:lnTo>
                    <a:pt x="18769" y="6744"/>
                  </a:lnTo>
                  <a:lnTo>
                    <a:pt x="18632" y="6344"/>
                  </a:lnTo>
                  <a:lnTo>
                    <a:pt x="18483" y="5956"/>
                  </a:lnTo>
                  <a:lnTo>
                    <a:pt x="18323" y="5567"/>
                  </a:lnTo>
                  <a:lnTo>
                    <a:pt x="18140" y="5201"/>
                  </a:lnTo>
                  <a:lnTo>
                    <a:pt x="17934" y="4836"/>
                  </a:lnTo>
                  <a:lnTo>
                    <a:pt x="17717" y="4470"/>
                  </a:lnTo>
                  <a:lnTo>
                    <a:pt x="17489" y="4127"/>
                  </a:lnTo>
                  <a:lnTo>
                    <a:pt x="17249" y="3795"/>
                  </a:lnTo>
                  <a:lnTo>
                    <a:pt x="16997" y="3475"/>
                  </a:lnTo>
                  <a:lnTo>
                    <a:pt x="16723" y="3155"/>
                  </a:lnTo>
                  <a:lnTo>
                    <a:pt x="16437" y="2858"/>
                  </a:lnTo>
                  <a:lnTo>
                    <a:pt x="16140" y="2572"/>
                  </a:lnTo>
                  <a:lnTo>
                    <a:pt x="15831" y="2298"/>
                  </a:lnTo>
                  <a:lnTo>
                    <a:pt x="15511" y="2035"/>
                  </a:lnTo>
                  <a:lnTo>
                    <a:pt x="15180" y="1784"/>
                  </a:lnTo>
                  <a:lnTo>
                    <a:pt x="14837" y="1555"/>
                  </a:lnTo>
                  <a:lnTo>
                    <a:pt x="14482" y="1327"/>
                  </a:lnTo>
                  <a:lnTo>
                    <a:pt x="14128" y="1132"/>
                  </a:lnTo>
                  <a:lnTo>
                    <a:pt x="13751" y="938"/>
                  </a:lnTo>
                  <a:lnTo>
                    <a:pt x="13374" y="766"/>
                  </a:lnTo>
                  <a:lnTo>
                    <a:pt x="12985" y="606"/>
                  </a:lnTo>
                  <a:lnTo>
                    <a:pt x="12585" y="469"/>
                  </a:lnTo>
                  <a:lnTo>
                    <a:pt x="12174" y="344"/>
                  </a:lnTo>
                  <a:lnTo>
                    <a:pt x="11762" y="241"/>
                  </a:lnTo>
                  <a:lnTo>
                    <a:pt x="11339" y="161"/>
                  </a:lnTo>
                  <a:lnTo>
                    <a:pt x="10916" y="92"/>
                  </a:lnTo>
                  <a:lnTo>
                    <a:pt x="10482" y="35"/>
                  </a:lnTo>
                  <a:lnTo>
                    <a:pt x="10048" y="12"/>
                  </a:lnTo>
                  <a:lnTo>
                    <a:pt x="96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35"/>
          <p:cNvSpPr/>
          <p:nvPr/>
        </p:nvSpPr>
        <p:spPr>
          <a:xfrm>
            <a:off x="457212" y="2695575"/>
            <a:ext cx="3086100" cy="371400"/>
          </a:xfrm>
          <a:prstGeom prst="rect">
            <a:avLst/>
          </a:pr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457200" y="2695575"/>
            <a:ext cx="12384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5600699" y="2695575"/>
            <a:ext cx="3086100" cy="371400"/>
          </a:xfrm>
          <a:prstGeom prst="rect">
            <a:avLst/>
          </a:pr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5600703" y="2695575"/>
            <a:ext cx="1876500" cy="371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8" name="Google Shape;1288;p35"/>
          <p:cNvGrpSpPr/>
          <p:nvPr/>
        </p:nvGrpSpPr>
        <p:grpSpPr>
          <a:xfrm>
            <a:off x="457200" y="2695575"/>
            <a:ext cx="3739200" cy="1807900"/>
            <a:chOff x="457200" y="2695575"/>
            <a:chExt cx="3739200" cy="1807900"/>
          </a:xfrm>
        </p:grpSpPr>
        <p:grpSp>
          <p:nvGrpSpPr>
            <p:cNvPr id="1289" name="Google Shape;1289;p35"/>
            <p:cNvGrpSpPr/>
            <p:nvPr/>
          </p:nvGrpSpPr>
          <p:grpSpPr>
            <a:xfrm>
              <a:off x="457200" y="3449375"/>
              <a:ext cx="2585400" cy="1054100"/>
              <a:chOff x="457200" y="1073600"/>
              <a:chExt cx="2585400" cy="1054100"/>
            </a:xfrm>
          </p:grpSpPr>
          <p:sp>
            <p:nvSpPr>
              <p:cNvPr id="1290" name="Google Shape;1290;p35"/>
              <p:cNvSpPr txBox="1"/>
              <p:nvPr/>
            </p:nvSpPr>
            <p:spPr>
              <a:xfrm>
                <a:off x="457200" y="1073600"/>
                <a:ext cx="165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291" name="Google Shape;1291;p35"/>
              <p:cNvSpPr txBox="1"/>
              <p:nvPr/>
            </p:nvSpPr>
            <p:spPr>
              <a:xfrm>
                <a:off x="457200" y="1415200"/>
                <a:ext cx="2585400" cy="71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in the entire Solar System</a:t>
                </a:r>
                <a:endParaRPr>
                  <a:solidFill>
                    <a:schemeClr val="dk1"/>
                  </a:solidFill>
                  <a:latin typeface="Roboto"/>
                  <a:ea typeface="Roboto"/>
                  <a:cs typeface="Roboto"/>
                  <a:sym typeface="Roboto"/>
                </a:endParaRPr>
              </a:p>
            </p:txBody>
          </p:sp>
        </p:grpSp>
        <p:sp>
          <p:nvSpPr>
            <p:cNvPr id="1292" name="Google Shape;1292;p35"/>
            <p:cNvSpPr txBox="1"/>
            <p:nvPr/>
          </p:nvSpPr>
          <p:spPr>
            <a:xfrm>
              <a:off x="3543300" y="2695575"/>
              <a:ext cx="653100" cy="371400"/>
            </a:xfrm>
            <a:prstGeom prst="rect">
              <a:avLst/>
            </a:prstGeom>
            <a:solidFill>
              <a:srgbClr val="F7785C">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40%</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93" name="Google Shape;1293;p35"/>
          <p:cNvGrpSpPr/>
          <p:nvPr/>
        </p:nvGrpSpPr>
        <p:grpSpPr>
          <a:xfrm>
            <a:off x="4947600" y="1255609"/>
            <a:ext cx="3739200" cy="1811366"/>
            <a:chOff x="4947600" y="1255609"/>
            <a:chExt cx="3739200" cy="1811366"/>
          </a:xfrm>
        </p:grpSpPr>
        <p:grpSp>
          <p:nvGrpSpPr>
            <p:cNvPr id="1294" name="Google Shape;1294;p35"/>
            <p:cNvGrpSpPr/>
            <p:nvPr/>
          </p:nvGrpSpPr>
          <p:grpSpPr>
            <a:xfrm>
              <a:off x="6101400" y="1255609"/>
              <a:ext cx="2585400" cy="1054100"/>
              <a:chOff x="6101400" y="3694784"/>
              <a:chExt cx="2585400" cy="1054100"/>
            </a:xfrm>
          </p:grpSpPr>
          <p:sp>
            <p:nvSpPr>
              <p:cNvPr id="1295" name="Google Shape;1295;p35"/>
              <p:cNvSpPr txBox="1"/>
              <p:nvPr/>
            </p:nvSpPr>
            <p:spPr>
              <a:xfrm>
                <a:off x="7035600" y="3694784"/>
                <a:ext cx="16512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Earth</a:t>
                </a:r>
                <a:endParaRPr b="1" sz="1800">
                  <a:solidFill>
                    <a:schemeClr val="dk1"/>
                  </a:solidFill>
                  <a:latin typeface="Fira Sans Extra Condensed"/>
                  <a:ea typeface="Fira Sans Extra Condensed"/>
                  <a:cs typeface="Fira Sans Extra Condensed"/>
                  <a:sym typeface="Fira Sans Extra Condensed"/>
                </a:endParaRPr>
              </a:p>
            </p:txBody>
          </p:sp>
          <p:sp>
            <p:nvSpPr>
              <p:cNvPr id="1296" name="Google Shape;1296;p35"/>
              <p:cNvSpPr txBox="1"/>
              <p:nvPr/>
            </p:nvSpPr>
            <p:spPr>
              <a:xfrm>
                <a:off x="6101400" y="4036384"/>
                <a:ext cx="2585400" cy="712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Roboto"/>
                    <a:ea typeface="Roboto"/>
                    <a:cs typeface="Roboto"/>
                    <a:sym typeface="Roboto"/>
                  </a:rPr>
                  <a:t>Earth is the third planet from the Sun and the only one that harbors life in the System</a:t>
                </a:r>
                <a:endParaRPr>
                  <a:solidFill>
                    <a:schemeClr val="dk1"/>
                  </a:solidFill>
                  <a:latin typeface="Roboto"/>
                  <a:ea typeface="Roboto"/>
                  <a:cs typeface="Roboto"/>
                  <a:sym typeface="Roboto"/>
                </a:endParaRPr>
              </a:p>
            </p:txBody>
          </p:sp>
        </p:grpSp>
        <p:sp>
          <p:nvSpPr>
            <p:cNvPr id="1297" name="Google Shape;1297;p35"/>
            <p:cNvSpPr txBox="1"/>
            <p:nvPr/>
          </p:nvSpPr>
          <p:spPr>
            <a:xfrm>
              <a:off x="4947600" y="2695575"/>
              <a:ext cx="653100" cy="371400"/>
            </a:xfrm>
            <a:prstGeom prst="rect">
              <a:avLst/>
            </a:prstGeom>
            <a:solidFill>
              <a:srgbClr val="17A6DA">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6</a:t>
              </a:r>
              <a:r>
                <a:rPr b="1" lang="en" sz="1800">
                  <a:solidFill>
                    <a:schemeClr val="lt1"/>
                  </a:solidFill>
                  <a:latin typeface="Fira Sans Extra Condensed"/>
                  <a:ea typeface="Fira Sans Extra Condensed"/>
                  <a:cs typeface="Fira Sans Extra Condensed"/>
                  <a:sym typeface="Fira Sans Extra Condensed"/>
                </a:rPr>
                <a:t>0%</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298" name="Google Shape;1298;p35"/>
          <p:cNvGrpSpPr/>
          <p:nvPr/>
        </p:nvGrpSpPr>
        <p:grpSpPr>
          <a:xfrm>
            <a:off x="3724868" y="3278482"/>
            <a:ext cx="289962" cy="352833"/>
            <a:chOff x="-24709100" y="3888875"/>
            <a:chExt cx="243400" cy="296175"/>
          </a:xfrm>
        </p:grpSpPr>
        <p:sp>
          <p:nvSpPr>
            <p:cNvPr id="1299" name="Google Shape;1299;p35"/>
            <p:cNvSpPr/>
            <p:nvPr/>
          </p:nvSpPr>
          <p:spPr>
            <a:xfrm>
              <a:off x="-24587800" y="3888875"/>
              <a:ext cx="105575" cy="227650"/>
            </a:xfrm>
            <a:custGeom>
              <a:rect b="b" l="l" r="r" t="t"/>
              <a:pathLst>
                <a:path extrusionOk="0" h="9106" w="4223">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5"/>
            <p:cNvSpPr/>
            <p:nvPr/>
          </p:nvSpPr>
          <p:spPr>
            <a:xfrm>
              <a:off x="-24536600" y="4132250"/>
              <a:ext cx="70900" cy="17350"/>
            </a:xfrm>
            <a:custGeom>
              <a:rect b="b" l="l" r="r" t="t"/>
              <a:pathLst>
                <a:path extrusionOk="0" h="694" w="2836">
                  <a:moveTo>
                    <a:pt x="0" y="1"/>
                  </a:moveTo>
                  <a:lnTo>
                    <a:pt x="347" y="694"/>
                  </a:lnTo>
                  <a:lnTo>
                    <a:pt x="2489" y="694"/>
                  </a:lnTo>
                  <a:cubicBezTo>
                    <a:pt x="2678" y="694"/>
                    <a:pt x="2836" y="536"/>
                    <a:pt x="2836" y="347"/>
                  </a:cubicBezTo>
                  <a:cubicBezTo>
                    <a:pt x="2836" y="158"/>
                    <a:pt x="2678" y="1"/>
                    <a:pt x="24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24709100" y="3963700"/>
              <a:ext cx="208750" cy="221350"/>
            </a:xfrm>
            <a:custGeom>
              <a:rect b="b" l="l" r="r" t="t"/>
              <a:pathLst>
                <a:path extrusionOk="0" h="8854" w="835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35"/>
          <p:cNvGrpSpPr/>
          <p:nvPr/>
        </p:nvGrpSpPr>
        <p:grpSpPr>
          <a:xfrm>
            <a:off x="5086218" y="2121230"/>
            <a:ext cx="375862" cy="362848"/>
            <a:chOff x="7145736" y="4631588"/>
            <a:chExt cx="375862" cy="362848"/>
          </a:xfrm>
        </p:grpSpPr>
        <p:sp>
          <p:nvSpPr>
            <p:cNvPr id="1303" name="Google Shape;1303;p35"/>
            <p:cNvSpPr/>
            <p:nvPr/>
          </p:nvSpPr>
          <p:spPr>
            <a:xfrm>
              <a:off x="7344239" y="4840648"/>
              <a:ext cx="23331" cy="20394"/>
            </a:xfrm>
            <a:custGeom>
              <a:rect b="b" l="l" r="r" t="t"/>
              <a:pathLst>
                <a:path extrusionOk="0" h="597" w="683">
                  <a:moveTo>
                    <a:pt x="310" y="1"/>
                  </a:moveTo>
                  <a:cubicBezTo>
                    <a:pt x="143" y="168"/>
                    <a:pt x="0" y="239"/>
                    <a:pt x="0" y="429"/>
                  </a:cubicBezTo>
                  <a:cubicBezTo>
                    <a:pt x="16" y="549"/>
                    <a:pt x="106" y="596"/>
                    <a:pt x="210" y="596"/>
                  </a:cubicBezTo>
                  <a:cubicBezTo>
                    <a:pt x="418" y="596"/>
                    <a:pt x="683" y="406"/>
                    <a:pt x="524" y="215"/>
                  </a:cubicBezTo>
                  <a:lnTo>
                    <a:pt x="3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5"/>
            <p:cNvSpPr/>
            <p:nvPr/>
          </p:nvSpPr>
          <p:spPr>
            <a:xfrm>
              <a:off x="7313324" y="4869957"/>
              <a:ext cx="47209" cy="38430"/>
            </a:xfrm>
            <a:custGeom>
              <a:rect b="b" l="l" r="r" t="t"/>
              <a:pathLst>
                <a:path extrusionOk="0" h="1125" w="1382">
                  <a:moveTo>
                    <a:pt x="381" y="0"/>
                  </a:moveTo>
                  <a:cubicBezTo>
                    <a:pt x="72" y="238"/>
                    <a:pt x="0" y="667"/>
                    <a:pt x="214" y="977"/>
                  </a:cubicBezTo>
                  <a:cubicBezTo>
                    <a:pt x="316" y="1078"/>
                    <a:pt x="450" y="1124"/>
                    <a:pt x="592" y="1124"/>
                  </a:cubicBezTo>
                  <a:cubicBezTo>
                    <a:pt x="917" y="1124"/>
                    <a:pt x="1282" y="881"/>
                    <a:pt x="1381" y="500"/>
                  </a:cubicBezTo>
                  <a:lnTo>
                    <a:pt x="1381" y="500"/>
                  </a:lnTo>
                  <a:cubicBezTo>
                    <a:pt x="1325" y="510"/>
                    <a:pt x="1269" y="515"/>
                    <a:pt x="1213" y="515"/>
                  </a:cubicBezTo>
                  <a:cubicBezTo>
                    <a:pt x="868" y="515"/>
                    <a:pt x="545" y="328"/>
                    <a:pt x="3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p:nvPr/>
          </p:nvSpPr>
          <p:spPr>
            <a:xfrm>
              <a:off x="7145736" y="4717364"/>
              <a:ext cx="305903" cy="277072"/>
            </a:xfrm>
            <a:custGeom>
              <a:rect b="b" l="l" r="r" t="t"/>
              <a:pathLst>
                <a:path extrusionOk="0" h="8111" w="8955">
                  <a:moveTo>
                    <a:pt x="1596" y="1181"/>
                  </a:moveTo>
                  <a:lnTo>
                    <a:pt x="1596" y="1181"/>
                  </a:lnTo>
                  <a:cubicBezTo>
                    <a:pt x="1592" y="1186"/>
                    <a:pt x="1587" y="1191"/>
                    <a:pt x="1583" y="1196"/>
                  </a:cubicBezTo>
                  <a:lnTo>
                    <a:pt x="1583" y="1196"/>
                  </a:lnTo>
                  <a:cubicBezTo>
                    <a:pt x="1588" y="1192"/>
                    <a:pt x="1592" y="1188"/>
                    <a:pt x="1596" y="1183"/>
                  </a:cubicBezTo>
                  <a:lnTo>
                    <a:pt x="1596" y="1183"/>
                  </a:lnTo>
                  <a:lnTo>
                    <a:pt x="1596" y="1181"/>
                  </a:lnTo>
                  <a:close/>
                  <a:moveTo>
                    <a:pt x="5145" y="2201"/>
                  </a:moveTo>
                  <a:cubicBezTo>
                    <a:pt x="5273" y="2201"/>
                    <a:pt x="5405" y="2275"/>
                    <a:pt x="5454" y="2443"/>
                  </a:cubicBezTo>
                  <a:cubicBezTo>
                    <a:pt x="5556" y="2871"/>
                    <a:pt x="5222" y="3264"/>
                    <a:pt x="4810" y="3264"/>
                  </a:cubicBezTo>
                  <a:cubicBezTo>
                    <a:pt x="4740" y="3264"/>
                    <a:pt x="4669" y="3253"/>
                    <a:pt x="4597" y="3229"/>
                  </a:cubicBezTo>
                  <a:cubicBezTo>
                    <a:pt x="4430" y="3205"/>
                    <a:pt x="4335" y="3014"/>
                    <a:pt x="4406" y="2848"/>
                  </a:cubicBezTo>
                  <a:cubicBezTo>
                    <a:pt x="4445" y="2710"/>
                    <a:pt x="4566" y="2621"/>
                    <a:pt x="4701" y="2621"/>
                  </a:cubicBezTo>
                  <a:cubicBezTo>
                    <a:pt x="4729" y="2621"/>
                    <a:pt x="4758" y="2625"/>
                    <a:pt x="4787" y="2633"/>
                  </a:cubicBezTo>
                  <a:cubicBezTo>
                    <a:pt x="4796" y="2638"/>
                    <a:pt x="4804" y="2640"/>
                    <a:pt x="4812" y="2640"/>
                  </a:cubicBezTo>
                  <a:cubicBezTo>
                    <a:pt x="4843" y="2640"/>
                    <a:pt x="4858" y="2605"/>
                    <a:pt x="4858" y="2586"/>
                  </a:cubicBezTo>
                  <a:cubicBezTo>
                    <a:pt x="4789" y="2349"/>
                    <a:pt x="4964" y="2201"/>
                    <a:pt x="5145" y="2201"/>
                  </a:cubicBezTo>
                  <a:close/>
                  <a:moveTo>
                    <a:pt x="3361" y="3923"/>
                  </a:moveTo>
                  <a:cubicBezTo>
                    <a:pt x="3484" y="3923"/>
                    <a:pt x="3605" y="3993"/>
                    <a:pt x="3644" y="4158"/>
                  </a:cubicBezTo>
                  <a:cubicBezTo>
                    <a:pt x="3769" y="4594"/>
                    <a:pt x="3422" y="4994"/>
                    <a:pt x="2999" y="4994"/>
                  </a:cubicBezTo>
                  <a:cubicBezTo>
                    <a:pt x="2938" y="4994"/>
                    <a:pt x="2874" y="4985"/>
                    <a:pt x="2810" y="4967"/>
                  </a:cubicBezTo>
                  <a:cubicBezTo>
                    <a:pt x="2464" y="4859"/>
                    <a:pt x="2571" y="4356"/>
                    <a:pt x="2898" y="4356"/>
                  </a:cubicBezTo>
                  <a:cubicBezTo>
                    <a:pt x="2930" y="4356"/>
                    <a:pt x="2964" y="4361"/>
                    <a:pt x="3001" y="4372"/>
                  </a:cubicBezTo>
                  <a:cubicBezTo>
                    <a:pt x="3025" y="4372"/>
                    <a:pt x="3072" y="4348"/>
                    <a:pt x="3049" y="4300"/>
                  </a:cubicBezTo>
                  <a:cubicBezTo>
                    <a:pt x="2992" y="4074"/>
                    <a:pt x="3179" y="3923"/>
                    <a:pt x="3361" y="3923"/>
                  </a:cubicBezTo>
                  <a:close/>
                  <a:moveTo>
                    <a:pt x="6109" y="2836"/>
                  </a:moveTo>
                  <a:cubicBezTo>
                    <a:pt x="6192" y="2836"/>
                    <a:pt x="6275" y="2872"/>
                    <a:pt x="6335" y="2943"/>
                  </a:cubicBezTo>
                  <a:lnTo>
                    <a:pt x="6764" y="3372"/>
                  </a:lnTo>
                  <a:cubicBezTo>
                    <a:pt x="7073" y="3681"/>
                    <a:pt x="7121" y="4158"/>
                    <a:pt x="6907" y="4539"/>
                  </a:cubicBezTo>
                  <a:cubicBezTo>
                    <a:pt x="6978" y="4991"/>
                    <a:pt x="6811" y="5467"/>
                    <a:pt x="6478" y="5801"/>
                  </a:cubicBezTo>
                  <a:cubicBezTo>
                    <a:pt x="6225" y="6066"/>
                    <a:pt x="5879" y="6204"/>
                    <a:pt x="5531" y="6204"/>
                  </a:cubicBezTo>
                  <a:cubicBezTo>
                    <a:pt x="5223" y="6204"/>
                    <a:pt x="4914" y="6096"/>
                    <a:pt x="4668" y="5872"/>
                  </a:cubicBezTo>
                  <a:cubicBezTo>
                    <a:pt x="4096" y="5277"/>
                    <a:pt x="4382" y="4181"/>
                    <a:pt x="5216" y="3777"/>
                  </a:cubicBezTo>
                  <a:cubicBezTo>
                    <a:pt x="5311" y="3419"/>
                    <a:pt x="5549" y="3324"/>
                    <a:pt x="5883" y="2943"/>
                  </a:cubicBezTo>
                  <a:cubicBezTo>
                    <a:pt x="5942" y="2872"/>
                    <a:pt x="6025" y="2836"/>
                    <a:pt x="6109" y="2836"/>
                  </a:cubicBezTo>
                  <a:close/>
                  <a:moveTo>
                    <a:pt x="4468" y="0"/>
                  </a:moveTo>
                  <a:cubicBezTo>
                    <a:pt x="3400" y="0"/>
                    <a:pt x="2362" y="421"/>
                    <a:pt x="1596" y="1183"/>
                  </a:cubicBezTo>
                  <a:lnTo>
                    <a:pt x="1596" y="1183"/>
                  </a:lnTo>
                  <a:lnTo>
                    <a:pt x="1596" y="1205"/>
                  </a:lnTo>
                  <a:cubicBezTo>
                    <a:pt x="1668" y="1126"/>
                    <a:pt x="1751" y="1094"/>
                    <a:pt x="1830" y="1094"/>
                  </a:cubicBezTo>
                  <a:cubicBezTo>
                    <a:pt x="2065" y="1094"/>
                    <a:pt x="2268" y="1378"/>
                    <a:pt x="2072" y="1609"/>
                  </a:cubicBezTo>
                  <a:cubicBezTo>
                    <a:pt x="1810" y="1895"/>
                    <a:pt x="2072" y="2443"/>
                    <a:pt x="2191" y="2586"/>
                  </a:cubicBezTo>
                  <a:cubicBezTo>
                    <a:pt x="2285" y="2679"/>
                    <a:pt x="2423" y="2744"/>
                    <a:pt x="2558" y="2744"/>
                  </a:cubicBezTo>
                  <a:cubicBezTo>
                    <a:pt x="2595" y="2744"/>
                    <a:pt x="2632" y="2739"/>
                    <a:pt x="2668" y="2729"/>
                  </a:cubicBezTo>
                  <a:cubicBezTo>
                    <a:pt x="2953" y="2657"/>
                    <a:pt x="3001" y="2276"/>
                    <a:pt x="2763" y="2133"/>
                  </a:cubicBezTo>
                  <a:cubicBezTo>
                    <a:pt x="2596" y="2038"/>
                    <a:pt x="2548" y="1848"/>
                    <a:pt x="2644" y="1705"/>
                  </a:cubicBezTo>
                  <a:cubicBezTo>
                    <a:pt x="2705" y="1612"/>
                    <a:pt x="2806" y="1560"/>
                    <a:pt x="2909" y="1560"/>
                  </a:cubicBezTo>
                  <a:cubicBezTo>
                    <a:pt x="2965" y="1560"/>
                    <a:pt x="3022" y="1576"/>
                    <a:pt x="3072" y="1609"/>
                  </a:cubicBezTo>
                  <a:cubicBezTo>
                    <a:pt x="3977" y="2157"/>
                    <a:pt x="3453" y="3372"/>
                    <a:pt x="2548" y="3372"/>
                  </a:cubicBezTo>
                  <a:cubicBezTo>
                    <a:pt x="1578" y="3372"/>
                    <a:pt x="961" y="1962"/>
                    <a:pt x="1583" y="1196"/>
                  </a:cubicBezTo>
                  <a:lnTo>
                    <a:pt x="1583" y="1196"/>
                  </a:lnTo>
                  <a:cubicBezTo>
                    <a:pt x="1344" y="1436"/>
                    <a:pt x="1131" y="1710"/>
                    <a:pt x="953" y="2014"/>
                  </a:cubicBezTo>
                  <a:cubicBezTo>
                    <a:pt x="0" y="3681"/>
                    <a:pt x="334" y="5777"/>
                    <a:pt x="1763" y="7063"/>
                  </a:cubicBezTo>
                  <a:cubicBezTo>
                    <a:pt x="2533" y="7756"/>
                    <a:pt x="3504" y="8110"/>
                    <a:pt x="4478" y="8110"/>
                  </a:cubicBezTo>
                  <a:cubicBezTo>
                    <a:pt x="5311" y="8110"/>
                    <a:pt x="6146" y="7852"/>
                    <a:pt x="6859" y="7325"/>
                  </a:cubicBezTo>
                  <a:cubicBezTo>
                    <a:pt x="8407" y="6182"/>
                    <a:pt x="8955" y="4110"/>
                    <a:pt x="8145" y="2371"/>
                  </a:cubicBezTo>
                  <a:lnTo>
                    <a:pt x="8145" y="2371"/>
                  </a:lnTo>
                  <a:cubicBezTo>
                    <a:pt x="7986" y="2504"/>
                    <a:pt x="7791" y="2570"/>
                    <a:pt x="7591" y="2570"/>
                  </a:cubicBezTo>
                  <a:cubicBezTo>
                    <a:pt x="7431" y="2570"/>
                    <a:pt x="7269" y="2528"/>
                    <a:pt x="7121" y="2443"/>
                  </a:cubicBezTo>
                  <a:cubicBezTo>
                    <a:pt x="6073" y="2276"/>
                    <a:pt x="5430" y="1205"/>
                    <a:pt x="5740" y="204"/>
                  </a:cubicBezTo>
                  <a:cubicBezTo>
                    <a:pt x="5321" y="67"/>
                    <a:pt x="4892" y="0"/>
                    <a:pt x="44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5"/>
            <p:cNvSpPr/>
            <p:nvPr/>
          </p:nvSpPr>
          <p:spPr>
            <a:xfrm>
              <a:off x="7356434" y="4712138"/>
              <a:ext cx="74879" cy="73751"/>
            </a:xfrm>
            <a:custGeom>
              <a:rect b="b" l="l" r="r" t="t"/>
              <a:pathLst>
                <a:path extrusionOk="0" h="2159" w="2192">
                  <a:moveTo>
                    <a:pt x="691" y="0"/>
                  </a:moveTo>
                  <a:lnTo>
                    <a:pt x="119" y="667"/>
                  </a:lnTo>
                  <a:cubicBezTo>
                    <a:pt x="0" y="810"/>
                    <a:pt x="24" y="1000"/>
                    <a:pt x="143" y="1119"/>
                  </a:cubicBezTo>
                  <a:lnTo>
                    <a:pt x="429" y="1358"/>
                  </a:lnTo>
                  <a:lnTo>
                    <a:pt x="167" y="1643"/>
                  </a:lnTo>
                  <a:cubicBezTo>
                    <a:pt x="48" y="1762"/>
                    <a:pt x="48" y="1953"/>
                    <a:pt x="191" y="2072"/>
                  </a:cubicBezTo>
                  <a:cubicBezTo>
                    <a:pt x="248" y="2129"/>
                    <a:pt x="321" y="2159"/>
                    <a:pt x="395" y="2159"/>
                  </a:cubicBezTo>
                  <a:cubicBezTo>
                    <a:pt x="475" y="2159"/>
                    <a:pt x="557" y="2123"/>
                    <a:pt x="619" y="2048"/>
                  </a:cubicBezTo>
                  <a:lnTo>
                    <a:pt x="881" y="1762"/>
                  </a:lnTo>
                  <a:lnTo>
                    <a:pt x="1191" y="2024"/>
                  </a:lnTo>
                  <a:cubicBezTo>
                    <a:pt x="1242" y="2076"/>
                    <a:pt x="1312" y="2101"/>
                    <a:pt x="1381" y="2101"/>
                  </a:cubicBezTo>
                  <a:cubicBezTo>
                    <a:pt x="1473" y="2101"/>
                    <a:pt x="1566" y="2058"/>
                    <a:pt x="1620" y="1977"/>
                  </a:cubicBezTo>
                  <a:lnTo>
                    <a:pt x="2191" y="1310"/>
                  </a:lnTo>
                  <a:cubicBezTo>
                    <a:pt x="2072" y="1262"/>
                    <a:pt x="1953" y="1191"/>
                    <a:pt x="1858" y="1096"/>
                  </a:cubicBezTo>
                  <a:lnTo>
                    <a:pt x="929" y="286"/>
                  </a:lnTo>
                  <a:lnTo>
                    <a:pt x="905" y="262"/>
                  </a:lnTo>
                  <a:cubicBezTo>
                    <a:pt x="810" y="191"/>
                    <a:pt x="739" y="95"/>
                    <a:pt x="6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7387349" y="4631588"/>
              <a:ext cx="134249" cy="109859"/>
            </a:xfrm>
            <a:custGeom>
              <a:rect b="b" l="l" r="r" t="t"/>
              <a:pathLst>
                <a:path extrusionOk="0" h="3216" w="3930">
                  <a:moveTo>
                    <a:pt x="1072" y="1"/>
                  </a:moveTo>
                  <a:lnTo>
                    <a:pt x="334" y="858"/>
                  </a:lnTo>
                  <a:cubicBezTo>
                    <a:pt x="0" y="1239"/>
                    <a:pt x="24" y="1810"/>
                    <a:pt x="405" y="2168"/>
                  </a:cubicBezTo>
                  <a:lnTo>
                    <a:pt x="1358" y="3001"/>
                  </a:lnTo>
                  <a:cubicBezTo>
                    <a:pt x="1524" y="3144"/>
                    <a:pt x="1739" y="3215"/>
                    <a:pt x="1953" y="3215"/>
                  </a:cubicBezTo>
                  <a:lnTo>
                    <a:pt x="2024" y="3215"/>
                  </a:lnTo>
                  <a:cubicBezTo>
                    <a:pt x="2286" y="3192"/>
                    <a:pt x="2501" y="3073"/>
                    <a:pt x="2667" y="2906"/>
                  </a:cubicBezTo>
                  <a:lnTo>
                    <a:pt x="3930" y="1429"/>
                  </a:lnTo>
                  <a:lnTo>
                    <a:pt x="3930" y="215"/>
                  </a:lnTo>
                  <a:cubicBezTo>
                    <a:pt x="3930" y="96"/>
                    <a:pt x="3834" y="1"/>
                    <a:pt x="37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3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313" name="Google Shape;1313;p36"/>
          <p:cNvGrpSpPr/>
          <p:nvPr/>
        </p:nvGrpSpPr>
        <p:grpSpPr>
          <a:xfrm>
            <a:off x="76232" y="1114379"/>
            <a:ext cx="2931820" cy="3781570"/>
            <a:chOff x="3272778" y="1381811"/>
            <a:chExt cx="2598441" cy="3351564"/>
          </a:xfrm>
        </p:grpSpPr>
        <p:sp>
          <p:nvSpPr>
            <p:cNvPr id="1314" name="Google Shape;1314;p36"/>
            <p:cNvSpPr/>
            <p:nvPr/>
          </p:nvSpPr>
          <p:spPr>
            <a:xfrm rot="8051090">
              <a:off x="4407698" y="1671063"/>
              <a:ext cx="733245" cy="325612"/>
            </a:xfrm>
            <a:custGeom>
              <a:rect b="b" l="l" r="r" t="t"/>
              <a:pathLst>
                <a:path extrusionOk="0" h="2902" w="6535">
                  <a:moveTo>
                    <a:pt x="6430" y="1"/>
                  </a:moveTo>
                  <a:cubicBezTo>
                    <a:pt x="6418" y="1"/>
                    <a:pt x="6405" y="2"/>
                    <a:pt x="6395" y="4"/>
                  </a:cubicBezTo>
                  <a:cubicBezTo>
                    <a:pt x="4143" y="266"/>
                    <a:pt x="1915" y="724"/>
                    <a:pt x="196" y="2442"/>
                  </a:cubicBezTo>
                  <a:cubicBezTo>
                    <a:pt x="0" y="2632"/>
                    <a:pt x="176" y="2902"/>
                    <a:pt x="383" y="2902"/>
                  </a:cubicBezTo>
                  <a:cubicBezTo>
                    <a:pt x="446" y="2902"/>
                    <a:pt x="512" y="2877"/>
                    <a:pt x="571" y="2818"/>
                  </a:cubicBezTo>
                  <a:cubicBezTo>
                    <a:pt x="2050" y="1332"/>
                    <a:pt x="4053" y="836"/>
                    <a:pt x="6357" y="551"/>
                  </a:cubicBezTo>
                  <a:cubicBezTo>
                    <a:pt x="6432" y="544"/>
                    <a:pt x="6492" y="484"/>
                    <a:pt x="6492" y="401"/>
                  </a:cubicBezTo>
                  <a:cubicBezTo>
                    <a:pt x="6507" y="304"/>
                    <a:pt x="6515" y="206"/>
                    <a:pt x="6522" y="109"/>
                  </a:cubicBezTo>
                  <a:cubicBezTo>
                    <a:pt x="6534" y="19"/>
                    <a:pt x="6480" y="1"/>
                    <a:pt x="64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6"/>
            <p:cNvSpPr/>
            <p:nvPr/>
          </p:nvSpPr>
          <p:spPr>
            <a:xfrm rot="8051090">
              <a:off x="4053807" y="2485120"/>
              <a:ext cx="1326236" cy="1930335"/>
            </a:xfrm>
            <a:custGeom>
              <a:rect b="b" l="l" r="r" t="t"/>
              <a:pathLst>
                <a:path extrusionOk="0" h="17204" w="11820">
                  <a:moveTo>
                    <a:pt x="11523" y="1"/>
                  </a:moveTo>
                  <a:cubicBezTo>
                    <a:pt x="11454" y="1"/>
                    <a:pt x="11384" y="27"/>
                    <a:pt x="11332" y="79"/>
                  </a:cubicBezTo>
                  <a:cubicBezTo>
                    <a:pt x="9291" y="2128"/>
                    <a:pt x="9020" y="4897"/>
                    <a:pt x="8758" y="7583"/>
                  </a:cubicBezTo>
                  <a:cubicBezTo>
                    <a:pt x="8525" y="10180"/>
                    <a:pt x="8278" y="12859"/>
                    <a:pt x="6589" y="14517"/>
                  </a:cubicBezTo>
                  <a:cubicBezTo>
                    <a:pt x="5013" y="16116"/>
                    <a:pt x="2529" y="16423"/>
                    <a:pt x="61" y="16656"/>
                  </a:cubicBezTo>
                  <a:cubicBezTo>
                    <a:pt x="38" y="16836"/>
                    <a:pt x="23" y="17016"/>
                    <a:pt x="0" y="17204"/>
                  </a:cubicBezTo>
                  <a:lnTo>
                    <a:pt x="98" y="17189"/>
                  </a:lnTo>
                  <a:cubicBezTo>
                    <a:pt x="2582" y="16949"/>
                    <a:pt x="5156" y="16701"/>
                    <a:pt x="6964" y="14900"/>
                  </a:cubicBezTo>
                  <a:cubicBezTo>
                    <a:pt x="8765" y="13084"/>
                    <a:pt x="9013" y="10518"/>
                    <a:pt x="9261" y="8026"/>
                  </a:cubicBezTo>
                  <a:lnTo>
                    <a:pt x="9298" y="7636"/>
                  </a:lnTo>
                  <a:cubicBezTo>
                    <a:pt x="9568" y="4754"/>
                    <a:pt x="9928" y="2226"/>
                    <a:pt x="11714" y="462"/>
                  </a:cubicBezTo>
                  <a:cubicBezTo>
                    <a:pt x="11820" y="357"/>
                    <a:pt x="11820" y="184"/>
                    <a:pt x="11714" y="79"/>
                  </a:cubicBezTo>
                  <a:cubicBezTo>
                    <a:pt x="11662" y="27"/>
                    <a:pt x="11593" y="1"/>
                    <a:pt x="115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6"/>
            <p:cNvSpPr/>
            <p:nvPr/>
          </p:nvSpPr>
          <p:spPr>
            <a:xfrm rot="8051090">
              <a:off x="3758201" y="1666141"/>
              <a:ext cx="1371902" cy="1933589"/>
            </a:xfrm>
            <a:custGeom>
              <a:rect b="b" l="l" r="r" t="t"/>
              <a:pathLst>
                <a:path extrusionOk="0" h="17233" w="12227">
                  <a:moveTo>
                    <a:pt x="12163" y="1"/>
                  </a:moveTo>
                  <a:cubicBezTo>
                    <a:pt x="12155" y="1"/>
                    <a:pt x="12147" y="2"/>
                    <a:pt x="12138" y="5"/>
                  </a:cubicBezTo>
                  <a:lnTo>
                    <a:pt x="11800" y="35"/>
                  </a:lnTo>
                  <a:cubicBezTo>
                    <a:pt x="9317" y="282"/>
                    <a:pt x="6750" y="530"/>
                    <a:pt x="4934" y="2323"/>
                  </a:cubicBezTo>
                  <a:cubicBezTo>
                    <a:pt x="3141" y="4139"/>
                    <a:pt x="2886" y="6713"/>
                    <a:pt x="2645" y="9190"/>
                  </a:cubicBezTo>
                  <a:lnTo>
                    <a:pt x="2405" y="11388"/>
                  </a:lnTo>
                  <a:cubicBezTo>
                    <a:pt x="2113" y="13519"/>
                    <a:pt x="1587" y="15380"/>
                    <a:pt x="192" y="16769"/>
                  </a:cubicBezTo>
                  <a:cubicBezTo>
                    <a:pt x="1" y="16965"/>
                    <a:pt x="179" y="17233"/>
                    <a:pt x="388" y="17233"/>
                  </a:cubicBezTo>
                  <a:cubicBezTo>
                    <a:pt x="450" y="17233"/>
                    <a:pt x="515" y="17209"/>
                    <a:pt x="574" y="17151"/>
                  </a:cubicBezTo>
                  <a:cubicBezTo>
                    <a:pt x="2188" y="15523"/>
                    <a:pt x="2690" y="13452"/>
                    <a:pt x="2961" y="11321"/>
                  </a:cubicBezTo>
                  <a:lnTo>
                    <a:pt x="3148" y="9572"/>
                  </a:lnTo>
                  <a:cubicBezTo>
                    <a:pt x="3388" y="6998"/>
                    <a:pt x="3643" y="4357"/>
                    <a:pt x="5309" y="2706"/>
                  </a:cubicBezTo>
                  <a:cubicBezTo>
                    <a:pt x="6938" y="1055"/>
                    <a:pt x="9534" y="785"/>
                    <a:pt x="12086" y="552"/>
                  </a:cubicBezTo>
                  <a:cubicBezTo>
                    <a:pt x="12131" y="530"/>
                    <a:pt x="12168" y="492"/>
                    <a:pt x="12183" y="440"/>
                  </a:cubicBezTo>
                  <a:cubicBezTo>
                    <a:pt x="12198" y="327"/>
                    <a:pt x="12206" y="207"/>
                    <a:pt x="12221" y="95"/>
                  </a:cubicBezTo>
                  <a:cubicBezTo>
                    <a:pt x="12227" y="32"/>
                    <a:pt x="12202" y="1"/>
                    <a:pt x="121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6"/>
            <p:cNvSpPr/>
            <p:nvPr/>
          </p:nvSpPr>
          <p:spPr>
            <a:xfrm rot="8051090">
              <a:off x="4363011" y="3138935"/>
              <a:ext cx="381601" cy="369035"/>
            </a:xfrm>
            <a:custGeom>
              <a:rect b="b" l="l" r="r" t="t"/>
              <a:pathLst>
                <a:path extrusionOk="0" h="3289" w="3401">
                  <a:moveTo>
                    <a:pt x="481" y="1"/>
                  </a:moveTo>
                  <a:cubicBezTo>
                    <a:pt x="454" y="1"/>
                    <a:pt x="426" y="4"/>
                    <a:pt x="399" y="11"/>
                  </a:cubicBezTo>
                  <a:cubicBezTo>
                    <a:pt x="316" y="34"/>
                    <a:pt x="241" y="56"/>
                    <a:pt x="159" y="79"/>
                  </a:cubicBezTo>
                  <a:cubicBezTo>
                    <a:pt x="98" y="101"/>
                    <a:pt x="1" y="184"/>
                    <a:pt x="128" y="311"/>
                  </a:cubicBezTo>
                  <a:cubicBezTo>
                    <a:pt x="241" y="409"/>
                    <a:pt x="2380" y="2563"/>
                    <a:pt x="3040" y="3223"/>
                  </a:cubicBezTo>
                  <a:cubicBezTo>
                    <a:pt x="3088" y="3271"/>
                    <a:pt x="3135" y="3289"/>
                    <a:pt x="3175" y="3289"/>
                  </a:cubicBezTo>
                  <a:cubicBezTo>
                    <a:pt x="3236" y="3289"/>
                    <a:pt x="3282" y="3248"/>
                    <a:pt x="3295" y="3208"/>
                  </a:cubicBezTo>
                  <a:cubicBezTo>
                    <a:pt x="3318" y="3125"/>
                    <a:pt x="3348" y="3050"/>
                    <a:pt x="3370" y="2975"/>
                  </a:cubicBezTo>
                  <a:cubicBezTo>
                    <a:pt x="3400" y="2863"/>
                    <a:pt x="3393" y="2773"/>
                    <a:pt x="3258" y="2645"/>
                  </a:cubicBezTo>
                  <a:cubicBezTo>
                    <a:pt x="2695" y="2082"/>
                    <a:pt x="841" y="221"/>
                    <a:pt x="729" y="109"/>
                  </a:cubicBezTo>
                  <a:cubicBezTo>
                    <a:pt x="665" y="39"/>
                    <a:pt x="575" y="1"/>
                    <a:pt x="4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6"/>
            <p:cNvSpPr/>
            <p:nvPr/>
          </p:nvSpPr>
          <p:spPr>
            <a:xfrm rot="8051090">
              <a:off x="4496222" y="3546031"/>
              <a:ext cx="112988" cy="108163"/>
            </a:xfrm>
            <a:custGeom>
              <a:rect b="b" l="l" r="r" t="t"/>
              <a:pathLst>
                <a:path extrusionOk="0" h="964" w="1007">
                  <a:moveTo>
                    <a:pt x="598" y="0"/>
                  </a:moveTo>
                  <a:cubicBezTo>
                    <a:pt x="584" y="0"/>
                    <a:pt x="570" y="2"/>
                    <a:pt x="556" y="5"/>
                  </a:cubicBezTo>
                  <a:cubicBezTo>
                    <a:pt x="398" y="27"/>
                    <a:pt x="241" y="42"/>
                    <a:pt x="83" y="65"/>
                  </a:cubicBezTo>
                  <a:cubicBezTo>
                    <a:pt x="1" y="72"/>
                    <a:pt x="16" y="125"/>
                    <a:pt x="46" y="162"/>
                  </a:cubicBezTo>
                  <a:cubicBezTo>
                    <a:pt x="46" y="162"/>
                    <a:pt x="773" y="898"/>
                    <a:pt x="826" y="943"/>
                  </a:cubicBezTo>
                  <a:cubicBezTo>
                    <a:pt x="837" y="957"/>
                    <a:pt x="854" y="964"/>
                    <a:pt x="871" y="964"/>
                  </a:cubicBezTo>
                  <a:cubicBezTo>
                    <a:pt x="900" y="964"/>
                    <a:pt x="929" y="946"/>
                    <a:pt x="939" y="913"/>
                  </a:cubicBezTo>
                  <a:cubicBezTo>
                    <a:pt x="954" y="770"/>
                    <a:pt x="976" y="628"/>
                    <a:pt x="999" y="485"/>
                  </a:cubicBezTo>
                  <a:cubicBezTo>
                    <a:pt x="1006" y="403"/>
                    <a:pt x="984" y="320"/>
                    <a:pt x="939" y="260"/>
                  </a:cubicBezTo>
                  <a:cubicBezTo>
                    <a:pt x="879" y="200"/>
                    <a:pt x="736" y="57"/>
                    <a:pt x="736" y="57"/>
                  </a:cubicBezTo>
                  <a:cubicBezTo>
                    <a:pt x="700" y="22"/>
                    <a:pt x="651" y="0"/>
                    <a:pt x="5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6"/>
            <p:cNvSpPr/>
            <p:nvPr/>
          </p:nvSpPr>
          <p:spPr>
            <a:xfrm rot="8051090">
              <a:off x="4288118" y="2807920"/>
              <a:ext cx="507044" cy="492009"/>
            </a:xfrm>
            <a:custGeom>
              <a:rect b="b" l="l" r="r" t="t"/>
              <a:pathLst>
                <a:path extrusionOk="0" h="4385" w="4519">
                  <a:moveTo>
                    <a:pt x="356" y="1"/>
                  </a:moveTo>
                  <a:cubicBezTo>
                    <a:pt x="327" y="1"/>
                    <a:pt x="306" y="10"/>
                    <a:pt x="293" y="23"/>
                  </a:cubicBezTo>
                  <a:cubicBezTo>
                    <a:pt x="226" y="83"/>
                    <a:pt x="151" y="158"/>
                    <a:pt x="83" y="225"/>
                  </a:cubicBezTo>
                  <a:cubicBezTo>
                    <a:pt x="46" y="263"/>
                    <a:pt x="1" y="345"/>
                    <a:pt x="121" y="473"/>
                  </a:cubicBezTo>
                  <a:cubicBezTo>
                    <a:pt x="233" y="601"/>
                    <a:pt x="3963" y="4315"/>
                    <a:pt x="3963" y="4315"/>
                  </a:cubicBezTo>
                  <a:cubicBezTo>
                    <a:pt x="4006" y="4362"/>
                    <a:pt x="4065" y="4385"/>
                    <a:pt x="4125" y="4385"/>
                  </a:cubicBezTo>
                  <a:cubicBezTo>
                    <a:pt x="4189" y="4385"/>
                    <a:pt x="4254" y="4358"/>
                    <a:pt x="4301" y="4308"/>
                  </a:cubicBezTo>
                  <a:cubicBezTo>
                    <a:pt x="4323" y="4278"/>
                    <a:pt x="4353" y="4248"/>
                    <a:pt x="4383" y="4210"/>
                  </a:cubicBezTo>
                  <a:cubicBezTo>
                    <a:pt x="4518" y="4060"/>
                    <a:pt x="4428" y="4000"/>
                    <a:pt x="4346" y="3902"/>
                  </a:cubicBezTo>
                  <a:cubicBezTo>
                    <a:pt x="4346" y="3902"/>
                    <a:pt x="639" y="188"/>
                    <a:pt x="526" y="83"/>
                  </a:cubicBezTo>
                  <a:cubicBezTo>
                    <a:pt x="455" y="21"/>
                    <a:pt x="397" y="1"/>
                    <a:pt x="3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6"/>
            <p:cNvSpPr/>
            <p:nvPr/>
          </p:nvSpPr>
          <p:spPr>
            <a:xfrm rot="8051090">
              <a:off x="4463819" y="2432146"/>
              <a:ext cx="142385" cy="139805"/>
            </a:xfrm>
            <a:custGeom>
              <a:rect b="b" l="l" r="r" t="t"/>
              <a:pathLst>
                <a:path extrusionOk="0" h="1246" w="1269">
                  <a:moveTo>
                    <a:pt x="121" y="1"/>
                  </a:moveTo>
                  <a:cubicBezTo>
                    <a:pt x="68" y="1"/>
                    <a:pt x="58" y="66"/>
                    <a:pt x="53" y="108"/>
                  </a:cubicBezTo>
                  <a:cubicBezTo>
                    <a:pt x="38" y="213"/>
                    <a:pt x="31" y="311"/>
                    <a:pt x="16" y="408"/>
                  </a:cubicBezTo>
                  <a:cubicBezTo>
                    <a:pt x="1" y="528"/>
                    <a:pt x="38" y="648"/>
                    <a:pt x="113" y="738"/>
                  </a:cubicBezTo>
                  <a:cubicBezTo>
                    <a:pt x="188" y="829"/>
                    <a:pt x="398" y="1031"/>
                    <a:pt x="526" y="1159"/>
                  </a:cubicBezTo>
                  <a:cubicBezTo>
                    <a:pt x="601" y="1215"/>
                    <a:pt x="691" y="1245"/>
                    <a:pt x="784" y="1245"/>
                  </a:cubicBezTo>
                  <a:cubicBezTo>
                    <a:pt x="803" y="1245"/>
                    <a:pt x="822" y="1244"/>
                    <a:pt x="841" y="1241"/>
                  </a:cubicBezTo>
                  <a:cubicBezTo>
                    <a:pt x="939" y="1234"/>
                    <a:pt x="1051" y="1219"/>
                    <a:pt x="1156" y="1204"/>
                  </a:cubicBezTo>
                  <a:cubicBezTo>
                    <a:pt x="1224" y="1196"/>
                    <a:pt x="1269" y="1091"/>
                    <a:pt x="1141" y="971"/>
                  </a:cubicBezTo>
                  <a:cubicBezTo>
                    <a:pt x="871" y="693"/>
                    <a:pt x="398" y="221"/>
                    <a:pt x="271" y="93"/>
                  </a:cubicBezTo>
                  <a:cubicBezTo>
                    <a:pt x="200" y="25"/>
                    <a:pt x="153" y="1"/>
                    <a:pt x="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6"/>
            <p:cNvSpPr/>
            <p:nvPr/>
          </p:nvSpPr>
          <p:spPr>
            <a:xfrm rot="8051090">
              <a:off x="4334543" y="2583223"/>
              <a:ext cx="406735" cy="395290"/>
            </a:xfrm>
            <a:custGeom>
              <a:rect b="b" l="l" r="r" t="t"/>
              <a:pathLst>
                <a:path extrusionOk="0" h="3523" w="3625">
                  <a:moveTo>
                    <a:pt x="209" y="1"/>
                  </a:moveTo>
                  <a:cubicBezTo>
                    <a:pt x="166" y="1"/>
                    <a:pt x="130" y="22"/>
                    <a:pt x="113" y="71"/>
                  </a:cubicBezTo>
                  <a:cubicBezTo>
                    <a:pt x="83" y="153"/>
                    <a:pt x="53" y="243"/>
                    <a:pt x="23" y="326"/>
                  </a:cubicBezTo>
                  <a:cubicBezTo>
                    <a:pt x="0" y="431"/>
                    <a:pt x="30" y="536"/>
                    <a:pt x="98" y="611"/>
                  </a:cubicBezTo>
                  <a:cubicBezTo>
                    <a:pt x="180" y="708"/>
                    <a:pt x="2244" y="2757"/>
                    <a:pt x="2874" y="3387"/>
                  </a:cubicBezTo>
                  <a:cubicBezTo>
                    <a:pt x="2964" y="3477"/>
                    <a:pt x="3084" y="3522"/>
                    <a:pt x="3212" y="3522"/>
                  </a:cubicBezTo>
                  <a:cubicBezTo>
                    <a:pt x="3294" y="3492"/>
                    <a:pt x="3377" y="3462"/>
                    <a:pt x="3467" y="3432"/>
                  </a:cubicBezTo>
                  <a:cubicBezTo>
                    <a:pt x="3527" y="3410"/>
                    <a:pt x="3625" y="3335"/>
                    <a:pt x="3467" y="3185"/>
                  </a:cubicBezTo>
                  <a:cubicBezTo>
                    <a:pt x="3317" y="3035"/>
                    <a:pt x="360" y="78"/>
                    <a:pt x="360" y="78"/>
                  </a:cubicBezTo>
                  <a:cubicBezTo>
                    <a:pt x="316" y="30"/>
                    <a:pt x="258" y="1"/>
                    <a:pt x="2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6"/>
            <p:cNvSpPr/>
            <p:nvPr/>
          </p:nvSpPr>
          <p:spPr>
            <a:xfrm rot="8051090">
              <a:off x="4385427" y="4296960"/>
              <a:ext cx="362190" cy="361293"/>
            </a:xfrm>
            <a:custGeom>
              <a:rect b="b" l="l" r="r" t="t"/>
              <a:pathLst>
                <a:path extrusionOk="0" h="3220" w="3228">
                  <a:moveTo>
                    <a:pt x="346" y="1"/>
                  </a:moveTo>
                  <a:cubicBezTo>
                    <a:pt x="226" y="143"/>
                    <a:pt x="114" y="301"/>
                    <a:pt x="1" y="451"/>
                  </a:cubicBezTo>
                  <a:lnTo>
                    <a:pt x="2778" y="3220"/>
                  </a:lnTo>
                  <a:cubicBezTo>
                    <a:pt x="2928" y="3122"/>
                    <a:pt x="3078" y="3002"/>
                    <a:pt x="3228" y="2882"/>
                  </a:cubicBezTo>
                  <a:lnTo>
                    <a:pt x="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6"/>
            <p:cNvSpPr/>
            <p:nvPr/>
          </p:nvSpPr>
          <p:spPr>
            <a:xfrm rot="8051090">
              <a:off x="4450380" y="4094057"/>
              <a:ext cx="223283" cy="224181"/>
            </a:xfrm>
            <a:custGeom>
              <a:rect b="b" l="l" r="r" t="t"/>
              <a:pathLst>
                <a:path extrusionOk="0" h="1998" w="1990">
                  <a:moveTo>
                    <a:pt x="181" y="1"/>
                  </a:moveTo>
                  <a:cubicBezTo>
                    <a:pt x="113" y="204"/>
                    <a:pt x="53" y="406"/>
                    <a:pt x="1" y="616"/>
                  </a:cubicBezTo>
                  <a:lnTo>
                    <a:pt x="1374" y="1997"/>
                  </a:lnTo>
                  <a:cubicBezTo>
                    <a:pt x="1584" y="1937"/>
                    <a:pt x="1794" y="1877"/>
                    <a:pt x="1989" y="1817"/>
                  </a:cubicBezTo>
                  <a:lnTo>
                    <a:pt x="1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6"/>
            <p:cNvSpPr/>
            <p:nvPr/>
          </p:nvSpPr>
          <p:spPr>
            <a:xfrm rot="8051090">
              <a:off x="4430772" y="1806639"/>
              <a:ext cx="197140" cy="188164"/>
            </a:xfrm>
            <a:custGeom>
              <a:rect b="b" l="l" r="r" t="t"/>
              <a:pathLst>
                <a:path extrusionOk="0" h="1677" w="1757">
                  <a:moveTo>
                    <a:pt x="519" y="1"/>
                  </a:moveTo>
                  <a:cubicBezTo>
                    <a:pt x="497" y="1"/>
                    <a:pt x="474" y="4"/>
                    <a:pt x="451" y="12"/>
                  </a:cubicBezTo>
                  <a:cubicBezTo>
                    <a:pt x="338" y="34"/>
                    <a:pt x="218" y="72"/>
                    <a:pt x="106" y="102"/>
                  </a:cubicBezTo>
                  <a:cubicBezTo>
                    <a:pt x="0" y="132"/>
                    <a:pt x="15" y="192"/>
                    <a:pt x="91" y="267"/>
                  </a:cubicBezTo>
                  <a:cubicBezTo>
                    <a:pt x="428" y="604"/>
                    <a:pt x="1336" y="1497"/>
                    <a:pt x="1434" y="1610"/>
                  </a:cubicBezTo>
                  <a:cubicBezTo>
                    <a:pt x="1475" y="1659"/>
                    <a:pt x="1510" y="1677"/>
                    <a:pt x="1538" y="1677"/>
                  </a:cubicBezTo>
                  <a:cubicBezTo>
                    <a:pt x="1594" y="1677"/>
                    <a:pt x="1626" y="1609"/>
                    <a:pt x="1636" y="1565"/>
                  </a:cubicBezTo>
                  <a:cubicBezTo>
                    <a:pt x="1666" y="1482"/>
                    <a:pt x="1689" y="1392"/>
                    <a:pt x="1711" y="1295"/>
                  </a:cubicBezTo>
                  <a:cubicBezTo>
                    <a:pt x="1726" y="1242"/>
                    <a:pt x="1756" y="1152"/>
                    <a:pt x="1629" y="1017"/>
                  </a:cubicBezTo>
                  <a:cubicBezTo>
                    <a:pt x="1539" y="912"/>
                    <a:pt x="1006" y="387"/>
                    <a:pt x="743" y="124"/>
                  </a:cubicBezTo>
                  <a:cubicBezTo>
                    <a:pt x="658" y="38"/>
                    <a:pt x="589" y="1"/>
                    <a:pt x="5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6"/>
            <p:cNvSpPr/>
            <p:nvPr/>
          </p:nvSpPr>
          <p:spPr>
            <a:xfrm rot="8051090">
              <a:off x="4351675" y="1453900"/>
              <a:ext cx="346145" cy="343340"/>
            </a:xfrm>
            <a:custGeom>
              <a:rect b="b" l="l" r="r" t="t"/>
              <a:pathLst>
                <a:path extrusionOk="0" h="3060" w="3085">
                  <a:moveTo>
                    <a:pt x="375" y="1"/>
                  </a:moveTo>
                  <a:cubicBezTo>
                    <a:pt x="342" y="1"/>
                    <a:pt x="316" y="11"/>
                    <a:pt x="301" y="23"/>
                  </a:cubicBezTo>
                  <a:cubicBezTo>
                    <a:pt x="233" y="68"/>
                    <a:pt x="158" y="120"/>
                    <a:pt x="83" y="173"/>
                  </a:cubicBezTo>
                  <a:cubicBezTo>
                    <a:pt x="8" y="225"/>
                    <a:pt x="1" y="345"/>
                    <a:pt x="76" y="398"/>
                  </a:cubicBezTo>
                  <a:cubicBezTo>
                    <a:pt x="166" y="495"/>
                    <a:pt x="2162" y="2484"/>
                    <a:pt x="2695" y="3009"/>
                  </a:cubicBezTo>
                  <a:cubicBezTo>
                    <a:pt x="2725" y="3043"/>
                    <a:pt x="2764" y="3060"/>
                    <a:pt x="2803" y="3060"/>
                  </a:cubicBezTo>
                  <a:cubicBezTo>
                    <a:pt x="2843" y="3060"/>
                    <a:pt x="2882" y="3043"/>
                    <a:pt x="2912" y="3009"/>
                  </a:cubicBezTo>
                  <a:cubicBezTo>
                    <a:pt x="2957" y="2942"/>
                    <a:pt x="3002" y="2882"/>
                    <a:pt x="3040" y="2814"/>
                  </a:cubicBezTo>
                  <a:cubicBezTo>
                    <a:pt x="3085" y="2717"/>
                    <a:pt x="3070" y="2612"/>
                    <a:pt x="3010" y="2536"/>
                  </a:cubicBezTo>
                  <a:cubicBezTo>
                    <a:pt x="2507" y="2026"/>
                    <a:pt x="676" y="188"/>
                    <a:pt x="563" y="90"/>
                  </a:cubicBezTo>
                  <a:cubicBezTo>
                    <a:pt x="491" y="23"/>
                    <a:pt x="425" y="1"/>
                    <a:pt x="3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6"/>
            <p:cNvSpPr/>
            <p:nvPr/>
          </p:nvSpPr>
          <p:spPr>
            <a:xfrm rot="8051090">
              <a:off x="4048969" y="4101405"/>
              <a:ext cx="664128" cy="315963"/>
            </a:xfrm>
            <a:custGeom>
              <a:rect b="b" l="l" r="r" t="t"/>
              <a:pathLst>
                <a:path extrusionOk="0" h="2816" w="5919">
                  <a:moveTo>
                    <a:pt x="5623" y="0"/>
                  </a:moveTo>
                  <a:cubicBezTo>
                    <a:pt x="5555" y="0"/>
                    <a:pt x="5487" y="27"/>
                    <a:pt x="5439" y="79"/>
                  </a:cubicBezTo>
                  <a:cubicBezTo>
                    <a:pt x="4103" y="1422"/>
                    <a:pt x="2332" y="1955"/>
                    <a:pt x="298" y="2255"/>
                  </a:cubicBezTo>
                  <a:cubicBezTo>
                    <a:pt x="96" y="2285"/>
                    <a:pt x="51" y="2323"/>
                    <a:pt x="28" y="2466"/>
                  </a:cubicBezTo>
                  <a:cubicBezTo>
                    <a:pt x="28" y="2518"/>
                    <a:pt x="21" y="2571"/>
                    <a:pt x="13" y="2623"/>
                  </a:cubicBezTo>
                  <a:cubicBezTo>
                    <a:pt x="0" y="2753"/>
                    <a:pt x="49" y="2815"/>
                    <a:pt x="174" y="2815"/>
                  </a:cubicBezTo>
                  <a:cubicBezTo>
                    <a:pt x="193" y="2815"/>
                    <a:pt x="215" y="2814"/>
                    <a:pt x="238" y="2811"/>
                  </a:cubicBezTo>
                  <a:cubicBezTo>
                    <a:pt x="2272" y="2533"/>
                    <a:pt x="4253" y="2008"/>
                    <a:pt x="5814" y="454"/>
                  </a:cubicBezTo>
                  <a:cubicBezTo>
                    <a:pt x="5919" y="349"/>
                    <a:pt x="5919" y="184"/>
                    <a:pt x="5814" y="79"/>
                  </a:cubicBezTo>
                  <a:cubicBezTo>
                    <a:pt x="5761" y="27"/>
                    <a:pt x="5692" y="0"/>
                    <a:pt x="56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36"/>
          <p:cNvGrpSpPr/>
          <p:nvPr/>
        </p:nvGrpSpPr>
        <p:grpSpPr>
          <a:xfrm>
            <a:off x="4267038" y="1173782"/>
            <a:ext cx="4419763" cy="609900"/>
            <a:chOff x="4267038" y="1300307"/>
            <a:chExt cx="4419763" cy="609900"/>
          </a:xfrm>
        </p:grpSpPr>
        <p:sp>
          <p:nvSpPr>
            <p:cNvPr id="1328" name="Google Shape;1328;p36"/>
            <p:cNvSpPr txBox="1"/>
            <p:nvPr/>
          </p:nvSpPr>
          <p:spPr>
            <a:xfrm>
              <a:off x="5255175" y="1468307"/>
              <a:ext cx="9924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Neptune</a:t>
              </a:r>
              <a:endParaRPr b="1" sz="1800">
                <a:solidFill>
                  <a:schemeClr val="dk1"/>
                </a:solidFill>
                <a:latin typeface="Fira Sans Extra Condensed"/>
                <a:ea typeface="Fira Sans Extra Condensed"/>
                <a:cs typeface="Fira Sans Extra Condensed"/>
                <a:sym typeface="Fira Sans Extra Condensed"/>
              </a:endParaRPr>
            </a:p>
          </p:txBody>
        </p:sp>
        <p:sp>
          <p:nvSpPr>
            <p:cNvPr id="1329" name="Google Shape;1329;p36"/>
            <p:cNvSpPr txBox="1"/>
            <p:nvPr/>
          </p:nvSpPr>
          <p:spPr>
            <a:xfrm>
              <a:off x="6625800" y="1405907"/>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p:txBody>
        </p:sp>
        <p:sp>
          <p:nvSpPr>
            <p:cNvPr id="1330" name="Google Shape;1330;p36"/>
            <p:cNvSpPr/>
            <p:nvPr/>
          </p:nvSpPr>
          <p:spPr>
            <a:xfrm>
              <a:off x="4267038" y="1300307"/>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cxnSp>
          <p:nvCxnSpPr>
            <p:cNvPr id="1331" name="Google Shape;1331;p36"/>
            <p:cNvCxnSpPr>
              <a:stCxn id="1330" idx="6"/>
              <a:endCxn id="1328" idx="1"/>
            </p:cNvCxnSpPr>
            <p:nvPr/>
          </p:nvCxnSpPr>
          <p:spPr>
            <a:xfrm>
              <a:off x="4876938" y="1605257"/>
              <a:ext cx="378300" cy="0"/>
            </a:xfrm>
            <a:prstGeom prst="straightConnector1">
              <a:avLst/>
            </a:prstGeom>
            <a:noFill/>
            <a:ln cap="flat" cmpd="sng" w="9525">
              <a:solidFill>
                <a:schemeClr val="dk2"/>
              </a:solidFill>
              <a:prstDash val="solid"/>
              <a:round/>
              <a:headEnd len="med" w="med" type="none"/>
              <a:tailEnd len="med" w="med" type="oval"/>
            </a:ln>
          </p:spPr>
        </p:cxnSp>
        <p:cxnSp>
          <p:nvCxnSpPr>
            <p:cNvPr id="1332" name="Google Shape;1332;p36"/>
            <p:cNvCxnSpPr>
              <a:endCxn id="1329" idx="1"/>
            </p:cNvCxnSpPr>
            <p:nvPr/>
          </p:nvCxnSpPr>
          <p:spPr>
            <a:xfrm>
              <a:off x="6247500" y="1605257"/>
              <a:ext cx="378300" cy="0"/>
            </a:xfrm>
            <a:prstGeom prst="straightConnector1">
              <a:avLst/>
            </a:prstGeom>
            <a:noFill/>
            <a:ln cap="flat" cmpd="sng" w="9525">
              <a:solidFill>
                <a:schemeClr val="dk2"/>
              </a:solidFill>
              <a:prstDash val="solid"/>
              <a:round/>
              <a:headEnd len="med" w="med" type="none"/>
              <a:tailEnd len="med" w="med" type="oval"/>
            </a:ln>
          </p:spPr>
        </p:cxnSp>
      </p:grpSp>
      <p:grpSp>
        <p:nvGrpSpPr>
          <p:cNvPr id="1333" name="Google Shape;1333;p36"/>
          <p:cNvGrpSpPr/>
          <p:nvPr/>
        </p:nvGrpSpPr>
        <p:grpSpPr>
          <a:xfrm>
            <a:off x="4267038" y="1910877"/>
            <a:ext cx="4419763" cy="609900"/>
            <a:chOff x="4267038" y="2016927"/>
            <a:chExt cx="4419763" cy="609900"/>
          </a:xfrm>
        </p:grpSpPr>
        <p:sp>
          <p:nvSpPr>
            <p:cNvPr id="1334" name="Google Shape;1334;p36"/>
            <p:cNvSpPr txBox="1"/>
            <p:nvPr/>
          </p:nvSpPr>
          <p:spPr>
            <a:xfrm>
              <a:off x="5255175" y="2184927"/>
              <a:ext cx="9924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Jupiter</a:t>
              </a:r>
              <a:endParaRPr b="1" sz="1800">
                <a:solidFill>
                  <a:schemeClr val="dk1"/>
                </a:solidFill>
                <a:latin typeface="Fira Sans Extra Condensed"/>
                <a:ea typeface="Fira Sans Extra Condensed"/>
                <a:cs typeface="Fira Sans Extra Condensed"/>
                <a:sym typeface="Fira Sans Extra Condensed"/>
              </a:endParaRPr>
            </a:p>
          </p:txBody>
        </p:sp>
        <p:sp>
          <p:nvSpPr>
            <p:cNvPr id="1335" name="Google Shape;1335;p36"/>
            <p:cNvSpPr txBox="1"/>
            <p:nvPr/>
          </p:nvSpPr>
          <p:spPr>
            <a:xfrm>
              <a:off x="6625800" y="2122527"/>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sp>
          <p:nvSpPr>
            <p:cNvPr id="1336" name="Google Shape;1336;p36"/>
            <p:cNvSpPr/>
            <p:nvPr/>
          </p:nvSpPr>
          <p:spPr>
            <a:xfrm>
              <a:off x="4267038" y="2016927"/>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cxnSp>
          <p:nvCxnSpPr>
            <p:cNvPr id="1337" name="Google Shape;1337;p36"/>
            <p:cNvCxnSpPr>
              <a:stCxn id="1336" idx="6"/>
              <a:endCxn id="1334" idx="1"/>
            </p:cNvCxnSpPr>
            <p:nvPr/>
          </p:nvCxnSpPr>
          <p:spPr>
            <a:xfrm>
              <a:off x="4876938" y="2321877"/>
              <a:ext cx="378300" cy="0"/>
            </a:xfrm>
            <a:prstGeom prst="straightConnector1">
              <a:avLst/>
            </a:prstGeom>
            <a:noFill/>
            <a:ln cap="flat" cmpd="sng" w="9525">
              <a:solidFill>
                <a:schemeClr val="dk2"/>
              </a:solidFill>
              <a:prstDash val="solid"/>
              <a:round/>
              <a:headEnd len="med" w="med" type="none"/>
              <a:tailEnd len="med" w="med" type="oval"/>
            </a:ln>
          </p:spPr>
        </p:cxnSp>
        <p:cxnSp>
          <p:nvCxnSpPr>
            <p:cNvPr id="1338" name="Google Shape;1338;p36"/>
            <p:cNvCxnSpPr>
              <a:stCxn id="1334" idx="3"/>
              <a:endCxn id="1335" idx="1"/>
            </p:cNvCxnSpPr>
            <p:nvPr/>
          </p:nvCxnSpPr>
          <p:spPr>
            <a:xfrm>
              <a:off x="6247575" y="2321877"/>
              <a:ext cx="378300" cy="0"/>
            </a:xfrm>
            <a:prstGeom prst="straightConnector1">
              <a:avLst/>
            </a:prstGeom>
            <a:noFill/>
            <a:ln cap="flat" cmpd="sng" w="9525">
              <a:solidFill>
                <a:schemeClr val="dk2"/>
              </a:solidFill>
              <a:prstDash val="solid"/>
              <a:round/>
              <a:headEnd len="med" w="med" type="none"/>
              <a:tailEnd len="med" w="med" type="oval"/>
            </a:ln>
          </p:spPr>
        </p:cxnSp>
      </p:grpSp>
      <p:grpSp>
        <p:nvGrpSpPr>
          <p:cNvPr id="1339" name="Google Shape;1339;p36"/>
          <p:cNvGrpSpPr/>
          <p:nvPr/>
        </p:nvGrpSpPr>
        <p:grpSpPr>
          <a:xfrm>
            <a:off x="4267038" y="2647972"/>
            <a:ext cx="4419763" cy="609900"/>
            <a:chOff x="4267038" y="2733554"/>
            <a:chExt cx="4419763" cy="609900"/>
          </a:xfrm>
        </p:grpSpPr>
        <p:sp>
          <p:nvSpPr>
            <p:cNvPr id="1340" name="Google Shape;1340;p36"/>
            <p:cNvSpPr txBox="1"/>
            <p:nvPr/>
          </p:nvSpPr>
          <p:spPr>
            <a:xfrm>
              <a:off x="5255175" y="2899904"/>
              <a:ext cx="992400" cy="27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Mars</a:t>
              </a:r>
              <a:endParaRPr b="1" sz="1800">
                <a:solidFill>
                  <a:schemeClr val="dk1"/>
                </a:solidFill>
                <a:latin typeface="Fira Sans Extra Condensed"/>
                <a:ea typeface="Fira Sans Extra Condensed"/>
                <a:cs typeface="Fira Sans Extra Condensed"/>
                <a:sym typeface="Fira Sans Extra Condensed"/>
              </a:endParaRPr>
            </a:p>
          </p:txBody>
        </p:sp>
        <p:sp>
          <p:nvSpPr>
            <p:cNvPr id="1341" name="Google Shape;1341;p36"/>
            <p:cNvSpPr txBox="1"/>
            <p:nvPr/>
          </p:nvSpPr>
          <p:spPr>
            <a:xfrm>
              <a:off x="6625800" y="2836754"/>
              <a:ext cx="2061000" cy="40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1342" name="Google Shape;1342;p36"/>
            <p:cNvSpPr/>
            <p:nvPr/>
          </p:nvSpPr>
          <p:spPr>
            <a:xfrm>
              <a:off x="4267038" y="2733554"/>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cxnSp>
          <p:nvCxnSpPr>
            <p:cNvPr id="1343" name="Google Shape;1343;p36"/>
            <p:cNvCxnSpPr>
              <a:stCxn id="1342" idx="6"/>
              <a:endCxn id="1340" idx="1"/>
            </p:cNvCxnSpPr>
            <p:nvPr/>
          </p:nvCxnSpPr>
          <p:spPr>
            <a:xfrm>
              <a:off x="4876938" y="3038504"/>
              <a:ext cx="378300" cy="0"/>
            </a:xfrm>
            <a:prstGeom prst="straightConnector1">
              <a:avLst/>
            </a:prstGeom>
            <a:noFill/>
            <a:ln cap="flat" cmpd="sng" w="9525">
              <a:solidFill>
                <a:schemeClr val="dk2"/>
              </a:solidFill>
              <a:prstDash val="solid"/>
              <a:round/>
              <a:headEnd len="med" w="med" type="none"/>
              <a:tailEnd len="med" w="med" type="oval"/>
            </a:ln>
          </p:spPr>
        </p:cxnSp>
        <p:cxnSp>
          <p:nvCxnSpPr>
            <p:cNvPr id="1344" name="Google Shape;1344;p36"/>
            <p:cNvCxnSpPr>
              <a:stCxn id="1340" idx="3"/>
              <a:endCxn id="1341" idx="1"/>
            </p:cNvCxnSpPr>
            <p:nvPr/>
          </p:nvCxnSpPr>
          <p:spPr>
            <a:xfrm>
              <a:off x="6247575" y="3038504"/>
              <a:ext cx="378300" cy="0"/>
            </a:xfrm>
            <a:prstGeom prst="straightConnector1">
              <a:avLst/>
            </a:prstGeom>
            <a:noFill/>
            <a:ln cap="flat" cmpd="sng" w="9525">
              <a:solidFill>
                <a:schemeClr val="dk2"/>
              </a:solidFill>
              <a:prstDash val="solid"/>
              <a:round/>
              <a:headEnd len="med" w="med" type="none"/>
              <a:tailEnd len="med" w="med" type="oval"/>
            </a:ln>
          </p:spPr>
        </p:cxnSp>
      </p:grpSp>
      <p:grpSp>
        <p:nvGrpSpPr>
          <p:cNvPr id="1345" name="Google Shape;1345;p36"/>
          <p:cNvGrpSpPr/>
          <p:nvPr/>
        </p:nvGrpSpPr>
        <p:grpSpPr>
          <a:xfrm>
            <a:off x="4267038" y="3385067"/>
            <a:ext cx="4419763" cy="609900"/>
            <a:chOff x="4267038" y="3450189"/>
            <a:chExt cx="4419763" cy="609900"/>
          </a:xfrm>
        </p:grpSpPr>
        <p:sp>
          <p:nvSpPr>
            <p:cNvPr id="1346" name="Google Shape;1346;p36"/>
            <p:cNvSpPr txBox="1"/>
            <p:nvPr/>
          </p:nvSpPr>
          <p:spPr>
            <a:xfrm>
              <a:off x="5255175" y="3618189"/>
              <a:ext cx="9924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Pluto</a:t>
              </a:r>
              <a:endParaRPr b="1" sz="1800">
                <a:solidFill>
                  <a:schemeClr val="dk1"/>
                </a:solidFill>
                <a:latin typeface="Fira Sans Extra Condensed"/>
                <a:ea typeface="Fira Sans Extra Condensed"/>
                <a:cs typeface="Fira Sans Extra Condensed"/>
                <a:sym typeface="Fira Sans Extra Condensed"/>
              </a:endParaRPr>
            </a:p>
          </p:txBody>
        </p:sp>
        <p:sp>
          <p:nvSpPr>
            <p:cNvPr id="1347" name="Google Shape;1347;p36"/>
            <p:cNvSpPr txBox="1"/>
            <p:nvPr/>
          </p:nvSpPr>
          <p:spPr>
            <a:xfrm>
              <a:off x="6625800" y="3555789"/>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sp>
          <p:nvSpPr>
            <p:cNvPr id="1348" name="Google Shape;1348;p36"/>
            <p:cNvSpPr/>
            <p:nvPr/>
          </p:nvSpPr>
          <p:spPr>
            <a:xfrm>
              <a:off x="4267038" y="3450189"/>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cxnSp>
          <p:nvCxnSpPr>
            <p:cNvPr id="1349" name="Google Shape;1349;p36"/>
            <p:cNvCxnSpPr>
              <a:stCxn id="1348" idx="6"/>
              <a:endCxn id="1346" idx="1"/>
            </p:cNvCxnSpPr>
            <p:nvPr/>
          </p:nvCxnSpPr>
          <p:spPr>
            <a:xfrm>
              <a:off x="4876938" y="3755139"/>
              <a:ext cx="378300" cy="0"/>
            </a:xfrm>
            <a:prstGeom prst="straightConnector1">
              <a:avLst/>
            </a:prstGeom>
            <a:noFill/>
            <a:ln cap="flat" cmpd="sng" w="9525">
              <a:solidFill>
                <a:schemeClr val="dk2"/>
              </a:solidFill>
              <a:prstDash val="solid"/>
              <a:round/>
              <a:headEnd len="med" w="med" type="none"/>
              <a:tailEnd len="med" w="med" type="oval"/>
            </a:ln>
          </p:spPr>
        </p:cxnSp>
        <p:cxnSp>
          <p:nvCxnSpPr>
            <p:cNvPr id="1350" name="Google Shape;1350;p36"/>
            <p:cNvCxnSpPr>
              <a:endCxn id="1347" idx="1"/>
            </p:cNvCxnSpPr>
            <p:nvPr/>
          </p:nvCxnSpPr>
          <p:spPr>
            <a:xfrm>
              <a:off x="6247500" y="3755139"/>
              <a:ext cx="378300" cy="0"/>
            </a:xfrm>
            <a:prstGeom prst="straightConnector1">
              <a:avLst/>
            </a:prstGeom>
            <a:noFill/>
            <a:ln cap="flat" cmpd="sng" w="9525">
              <a:solidFill>
                <a:schemeClr val="dk2"/>
              </a:solidFill>
              <a:prstDash val="solid"/>
              <a:round/>
              <a:headEnd len="med" w="med" type="none"/>
              <a:tailEnd len="med" w="med" type="oval"/>
            </a:ln>
          </p:spPr>
        </p:cxnSp>
      </p:grpSp>
      <p:grpSp>
        <p:nvGrpSpPr>
          <p:cNvPr id="1351" name="Google Shape;1351;p36"/>
          <p:cNvGrpSpPr/>
          <p:nvPr/>
        </p:nvGrpSpPr>
        <p:grpSpPr>
          <a:xfrm>
            <a:off x="4267038" y="4122163"/>
            <a:ext cx="4419763" cy="609900"/>
            <a:chOff x="4267038" y="4122163"/>
            <a:chExt cx="4419763" cy="609900"/>
          </a:xfrm>
        </p:grpSpPr>
        <p:sp>
          <p:nvSpPr>
            <p:cNvPr id="1352" name="Google Shape;1352;p36"/>
            <p:cNvSpPr txBox="1"/>
            <p:nvPr/>
          </p:nvSpPr>
          <p:spPr>
            <a:xfrm>
              <a:off x="5255175" y="4290163"/>
              <a:ext cx="992400" cy="27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Venus</a:t>
              </a:r>
              <a:endParaRPr b="1" sz="1800">
                <a:solidFill>
                  <a:schemeClr val="dk1"/>
                </a:solidFill>
                <a:latin typeface="Fira Sans Extra Condensed"/>
                <a:ea typeface="Fira Sans Extra Condensed"/>
                <a:cs typeface="Fira Sans Extra Condensed"/>
                <a:sym typeface="Fira Sans Extra Condensed"/>
              </a:endParaRPr>
            </a:p>
          </p:txBody>
        </p:sp>
        <p:sp>
          <p:nvSpPr>
            <p:cNvPr id="1353" name="Google Shape;1353;p36"/>
            <p:cNvSpPr txBox="1"/>
            <p:nvPr/>
          </p:nvSpPr>
          <p:spPr>
            <a:xfrm>
              <a:off x="6625800" y="4227763"/>
              <a:ext cx="20610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sp>
          <p:nvSpPr>
            <p:cNvPr id="1354" name="Google Shape;1354;p36"/>
            <p:cNvSpPr/>
            <p:nvPr/>
          </p:nvSpPr>
          <p:spPr>
            <a:xfrm>
              <a:off x="4267038" y="4122163"/>
              <a:ext cx="609900" cy="609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b="1" sz="1800">
                <a:solidFill>
                  <a:schemeClr val="lt1"/>
                </a:solidFill>
                <a:latin typeface="Fira Sans Extra Condensed"/>
                <a:ea typeface="Fira Sans Extra Condensed"/>
                <a:cs typeface="Fira Sans Extra Condensed"/>
                <a:sym typeface="Fira Sans Extra Condensed"/>
              </a:endParaRPr>
            </a:p>
          </p:txBody>
        </p:sp>
        <p:cxnSp>
          <p:nvCxnSpPr>
            <p:cNvPr id="1355" name="Google Shape;1355;p36"/>
            <p:cNvCxnSpPr>
              <a:stCxn id="1354" idx="6"/>
              <a:endCxn id="1352" idx="1"/>
            </p:cNvCxnSpPr>
            <p:nvPr/>
          </p:nvCxnSpPr>
          <p:spPr>
            <a:xfrm>
              <a:off x="4876938" y="4427113"/>
              <a:ext cx="378300" cy="0"/>
            </a:xfrm>
            <a:prstGeom prst="straightConnector1">
              <a:avLst/>
            </a:prstGeom>
            <a:noFill/>
            <a:ln cap="flat" cmpd="sng" w="9525">
              <a:solidFill>
                <a:schemeClr val="dk2"/>
              </a:solidFill>
              <a:prstDash val="solid"/>
              <a:round/>
              <a:headEnd len="med" w="med" type="none"/>
              <a:tailEnd len="med" w="med" type="oval"/>
            </a:ln>
          </p:spPr>
        </p:cxnSp>
        <p:cxnSp>
          <p:nvCxnSpPr>
            <p:cNvPr id="1356" name="Google Shape;1356;p36"/>
            <p:cNvCxnSpPr>
              <a:stCxn id="1352" idx="3"/>
              <a:endCxn id="1353" idx="1"/>
            </p:cNvCxnSpPr>
            <p:nvPr/>
          </p:nvCxnSpPr>
          <p:spPr>
            <a:xfrm>
              <a:off x="6247575" y="4427113"/>
              <a:ext cx="378300" cy="0"/>
            </a:xfrm>
            <a:prstGeom prst="straightConnector1">
              <a:avLst/>
            </a:prstGeom>
            <a:noFill/>
            <a:ln cap="flat" cmpd="sng" w="9525">
              <a:solidFill>
                <a:schemeClr val="dk2"/>
              </a:solidFill>
              <a:prstDash val="solid"/>
              <a:round/>
              <a:headEnd len="med" w="med" type="none"/>
              <a:tailEnd len="med" w="med" type="oval"/>
            </a:ln>
          </p:spPr>
        </p:cxnSp>
      </p:grpSp>
      <p:cxnSp>
        <p:nvCxnSpPr>
          <p:cNvPr id="1357" name="Google Shape;1357;p36"/>
          <p:cNvCxnSpPr>
            <a:stCxn id="1330" idx="2"/>
            <a:endCxn id="1358" idx="0"/>
          </p:cNvCxnSpPr>
          <p:nvPr/>
        </p:nvCxnSpPr>
        <p:spPr>
          <a:xfrm flipH="1">
            <a:off x="1321938" y="1478732"/>
            <a:ext cx="2945100" cy="483900"/>
          </a:xfrm>
          <a:prstGeom prst="bentConnector2">
            <a:avLst/>
          </a:prstGeom>
          <a:noFill/>
          <a:ln cap="flat" cmpd="sng" w="9525">
            <a:solidFill>
              <a:schemeClr val="dk2"/>
            </a:solidFill>
            <a:prstDash val="solid"/>
            <a:round/>
            <a:headEnd len="med" w="med" type="none"/>
            <a:tailEnd len="med" w="med" type="none"/>
          </a:ln>
        </p:spPr>
      </p:cxnSp>
      <p:cxnSp>
        <p:nvCxnSpPr>
          <p:cNvPr id="1359" name="Google Shape;1359;p36"/>
          <p:cNvCxnSpPr>
            <a:stCxn id="1336" idx="2"/>
            <a:endCxn id="1360" idx="6"/>
          </p:cNvCxnSpPr>
          <p:nvPr/>
        </p:nvCxnSpPr>
        <p:spPr>
          <a:xfrm flipH="1">
            <a:off x="2206938" y="2215827"/>
            <a:ext cx="2060100" cy="472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361" name="Google Shape;1361;p36"/>
          <p:cNvCxnSpPr>
            <a:stCxn id="1342" idx="2"/>
            <a:endCxn id="1362" idx="6"/>
          </p:cNvCxnSpPr>
          <p:nvPr/>
        </p:nvCxnSpPr>
        <p:spPr>
          <a:xfrm flipH="1">
            <a:off x="1492638" y="2952922"/>
            <a:ext cx="2774400" cy="3945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363" name="Google Shape;1363;p36"/>
          <p:cNvCxnSpPr>
            <a:stCxn id="1354" idx="2"/>
            <a:endCxn id="1364" idx="0"/>
          </p:cNvCxnSpPr>
          <p:nvPr/>
        </p:nvCxnSpPr>
        <p:spPr>
          <a:xfrm flipH="1">
            <a:off x="1007538" y="4427113"/>
            <a:ext cx="3259500" cy="172200"/>
          </a:xfrm>
          <a:prstGeom prst="bentConnector2">
            <a:avLst/>
          </a:prstGeom>
          <a:noFill/>
          <a:ln cap="flat" cmpd="sng" w="9525">
            <a:solidFill>
              <a:schemeClr val="dk2"/>
            </a:solidFill>
            <a:prstDash val="solid"/>
            <a:round/>
            <a:headEnd len="med" w="med" type="none"/>
            <a:tailEnd len="med" w="med" type="none"/>
          </a:ln>
        </p:spPr>
      </p:cxnSp>
      <p:sp>
        <p:nvSpPr>
          <p:cNvPr id="1360" name="Google Shape;1360;p36"/>
          <p:cNvSpPr/>
          <p:nvPr/>
        </p:nvSpPr>
        <p:spPr>
          <a:xfrm>
            <a:off x="2074050" y="2621706"/>
            <a:ext cx="132900" cy="132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1359750" y="3280863"/>
            <a:ext cx="132900" cy="132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1788825" y="3940019"/>
            <a:ext cx="132900" cy="132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941100" y="4599175"/>
            <a:ext cx="132900" cy="132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6" name="Google Shape;1366;p36"/>
          <p:cNvCxnSpPr>
            <a:stCxn id="1348" idx="2"/>
            <a:endCxn id="1365" idx="6"/>
          </p:cNvCxnSpPr>
          <p:nvPr/>
        </p:nvCxnSpPr>
        <p:spPr>
          <a:xfrm flipH="1">
            <a:off x="1921638" y="3690017"/>
            <a:ext cx="2345400" cy="316500"/>
          </a:xfrm>
          <a:prstGeom prst="bentConnector3">
            <a:avLst>
              <a:gd fmla="val 49998" name="adj1"/>
            </a:avLst>
          </a:prstGeom>
          <a:noFill/>
          <a:ln cap="flat" cmpd="sng" w="9525">
            <a:solidFill>
              <a:schemeClr val="dk2"/>
            </a:solidFill>
            <a:prstDash val="solid"/>
            <a:round/>
            <a:headEnd len="med" w="med" type="none"/>
            <a:tailEnd len="med" w="med" type="none"/>
          </a:ln>
        </p:spPr>
      </p:cxnSp>
      <p:sp>
        <p:nvSpPr>
          <p:cNvPr id="1358" name="Google Shape;1358;p36"/>
          <p:cNvSpPr/>
          <p:nvPr/>
        </p:nvSpPr>
        <p:spPr>
          <a:xfrm>
            <a:off x="1255425" y="1962550"/>
            <a:ext cx="132900" cy="132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3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pic>
        <p:nvPicPr>
          <p:cNvPr id="1372" name="Google Shape;1372;p37" title="Gráfico">
            <a:hlinkClick r:id="rId3"/>
          </p:cNvPr>
          <p:cNvPicPr preferRelativeResize="0"/>
          <p:nvPr/>
        </p:nvPicPr>
        <p:blipFill rotWithShape="1">
          <a:blip r:embed="rId4">
            <a:alphaModFix/>
          </a:blip>
          <a:srcRect b="3927" l="0" r="0" t="4948"/>
          <a:stretch/>
        </p:blipFill>
        <p:spPr>
          <a:xfrm>
            <a:off x="457200" y="1038225"/>
            <a:ext cx="7130348" cy="2285999"/>
          </a:xfrm>
          <a:prstGeom prst="rect">
            <a:avLst/>
          </a:prstGeom>
          <a:noFill/>
          <a:ln>
            <a:noFill/>
          </a:ln>
        </p:spPr>
      </p:pic>
      <p:sp>
        <p:nvSpPr>
          <p:cNvPr id="1373" name="Google Shape;1373;p37"/>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5">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374" name="Google Shape;1374;p37"/>
          <p:cNvGrpSpPr/>
          <p:nvPr/>
        </p:nvGrpSpPr>
        <p:grpSpPr>
          <a:xfrm>
            <a:off x="7718025" y="1238463"/>
            <a:ext cx="689400" cy="1693125"/>
            <a:chOff x="7718025" y="1238463"/>
            <a:chExt cx="689400" cy="1693125"/>
          </a:xfrm>
        </p:grpSpPr>
        <p:sp>
          <p:nvSpPr>
            <p:cNvPr id="1375" name="Google Shape;1375;p37"/>
            <p:cNvSpPr txBox="1"/>
            <p:nvPr/>
          </p:nvSpPr>
          <p:spPr>
            <a:xfrm>
              <a:off x="7718025" y="1238463"/>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100%</a:t>
              </a:r>
              <a:endParaRPr b="1" sz="1800">
                <a:solidFill>
                  <a:srgbClr val="FFFFFF"/>
                </a:solidFill>
                <a:latin typeface="Fira Sans Extra Condensed"/>
                <a:ea typeface="Fira Sans Extra Condensed"/>
                <a:cs typeface="Fira Sans Extra Condensed"/>
                <a:sym typeface="Fira Sans Extra Condensed"/>
              </a:endParaRPr>
            </a:p>
          </p:txBody>
        </p:sp>
        <p:sp>
          <p:nvSpPr>
            <p:cNvPr id="1376" name="Google Shape;1376;p37"/>
            <p:cNvSpPr txBox="1"/>
            <p:nvPr/>
          </p:nvSpPr>
          <p:spPr>
            <a:xfrm>
              <a:off x="7718025" y="1711538"/>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8</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sp>
          <p:nvSpPr>
            <p:cNvPr id="1377" name="Google Shape;1377;p37"/>
            <p:cNvSpPr txBox="1"/>
            <p:nvPr/>
          </p:nvSpPr>
          <p:spPr>
            <a:xfrm>
              <a:off x="7718025" y="2184613"/>
              <a:ext cx="6894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7</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sp>
          <p:nvSpPr>
            <p:cNvPr id="1378" name="Google Shape;1378;p37"/>
            <p:cNvSpPr txBox="1"/>
            <p:nvPr/>
          </p:nvSpPr>
          <p:spPr>
            <a:xfrm>
              <a:off x="7718025" y="2657688"/>
              <a:ext cx="689400" cy="273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8</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379" name="Google Shape;1379;p37"/>
          <p:cNvGrpSpPr/>
          <p:nvPr/>
        </p:nvGrpSpPr>
        <p:grpSpPr>
          <a:xfrm>
            <a:off x="1076200" y="3552900"/>
            <a:ext cx="6391500" cy="706800"/>
            <a:chOff x="1076200" y="3552900"/>
            <a:chExt cx="6391500" cy="706800"/>
          </a:xfrm>
        </p:grpSpPr>
        <p:sp>
          <p:nvSpPr>
            <p:cNvPr id="1380" name="Google Shape;1380;p37"/>
            <p:cNvSpPr txBox="1"/>
            <p:nvPr/>
          </p:nvSpPr>
          <p:spPr>
            <a:xfrm>
              <a:off x="1076200" y="3552900"/>
              <a:ext cx="1438500" cy="706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Nucleobases of DNA</a:t>
              </a:r>
              <a:endParaRPr b="1" sz="1800">
                <a:solidFill>
                  <a:schemeClr val="lt1"/>
                </a:solidFill>
                <a:latin typeface="Fira Sans Extra Condensed"/>
                <a:ea typeface="Fira Sans Extra Condensed"/>
                <a:cs typeface="Fira Sans Extra Condensed"/>
                <a:sym typeface="Fira Sans Extra Condensed"/>
              </a:endParaRPr>
            </a:p>
          </p:txBody>
        </p:sp>
        <p:sp>
          <p:nvSpPr>
            <p:cNvPr id="1381" name="Google Shape;1381;p37"/>
            <p:cNvSpPr txBox="1"/>
            <p:nvPr/>
          </p:nvSpPr>
          <p:spPr>
            <a:xfrm>
              <a:off x="2514700" y="3553050"/>
              <a:ext cx="4953000" cy="70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 and the smallest one of all the planets in the Solar System. This planet's name has nothing to do with the liquid metal</a:t>
              </a:r>
              <a:endParaRPr>
                <a:solidFill>
                  <a:schemeClr val="dk1"/>
                </a:solidFill>
                <a:latin typeface="Roboto"/>
                <a:ea typeface="Roboto"/>
                <a:cs typeface="Roboto"/>
                <a:sym typeface="Roboto"/>
              </a:endParaRPr>
            </a:p>
          </p:txBody>
        </p:sp>
      </p:grpSp>
      <p:grpSp>
        <p:nvGrpSpPr>
          <p:cNvPr id="1382" name="Google Shape;1382;p37"/>
          <p:cNvGrpSpPr/>
          <p:nvPr/>
        </p:nvGrpSpPr>
        <p:grpSpPr>
          <a:xfrm>
            <a:off x="7522813" y="3492151"/>
            <a:ext cx="1079801" cy="828294"/>
            <a:chOff x="3617738" y="2116664"/>
            <a:chExt cx="1079801" cy="828294"/>
          </a:xfrm>
        </p:grpSpPr>
        <p:sp>
          <p:nvSpPr>
            <p:cNvPr id="1383" name="Google Shape;1383;p37"/>
            <p:cNvSpPr/>
            <p:nvPr/>
          </p:nvSpPr>
          <p:spPr>
            <a:xfrm>
              <a:off x="3617738" y="2448895"/>
              <a:ext cx="565601" cy="496063"/>
            </a:xfrm>
            <a:custGeom>
              <a:rect b="b" l="l" r="r" t="t"/>
              <a:pathLst>
                <a:path extrusionOk="0" h="39114" w="44597">
                  <a:moveTo>
                    <a:pt x="31490" y="3656"/>
                  </a:moveTo>
                  <a:lnTo>
                    <a:pt x="40682" y="19557"/>
                  </a:lnTo>
                  <a:lnTo>
                    <a:pt x="31490" y="35457"/>
                  </a:lnTo>
                  <a:lnTo>
                    <a:pt x="13124" y="35457"/>
                  </a:lnTo>
                  <a:lnTo>
                    <a:pt x="3932" y="19557"/>
                  </a:lnTo>
                  <a:lnTo>
                    <a:pt x="13124" y="3656"/>
                  </a:lnTo>
                  <a:close/>
                  <a:moveTo>
                    <a:pt x="12072" y="0"/>
                  </a:moveTo>
                  <a:lnTo>
                    <a:pt x="11831" y="18"/>
                  </a:lnTo>
                  <a:lnTo>
                    <a:pt x="11589" y="69"/>
                  </a:lnTo>
                  <a:lnTo>
                    <a:pt x="11365" y="138"/>
                  </a:lnTo>
                  <a:lnTo>
                    <a:pt x="11158" y="242"/>
                  </a:lnTo>
                  <a:lnTo>
                    <a:pt x="10951" y="380"/>
                  </a:lnTo>
                  <a:lnTo>
                    <a:pt x="10779" y="535"/>
                  </a:lnTo>
                  <a:lnTo>
                    <a:pt x="10623" y="707"/>
                  </a:lnTo>
                  <a:lnTo>
                    <a:pt x="10485" y="914"/>
                  </a:lnTo>
                  <a:lnTo>
                    <a:pt x="259" y="18643"/>
                  </a:lnTo>
                  <a:lnTo>
                    <a:pt x="138" y="18867"/>
                  </a:lnTo>
                  <a:lnTo>
                    <a:pt x="69" y="19091"/>
                  </a:lnTo>
                  <a:lnTo>
                    <a:pt x="17" y="19315"/>
                  </a:lnTo>
                  <a:lnTo>
                    <a:pt x="0" y="19557"/>
                  </a:lnTo>
                  <a:lnTo>
                    <a:pt x="17" y="19798"/>
                  </a:lnTo>
                  <a:lnTo>
                    <a:pt x="69" y="20022"/>
                  </a:lnTo>
                  <a:lnTo>
                    <a:pt x="138" y="20246"/>
                  </a:lnTo>
                  <a:lnTo>
                    <a:pt x="259" y="20471"/>
                  </a:lnTo>
                  <a:lnTo>
                    <a:pt x="10485" y="38199"/>
                  </a:lnTo>
                  <a:lnTo>
                    <a:pt x="10623" y="38406"/>
                  </a:lnTo>
                  <a:lnTo>
                    <a:pt x="10779" y="38578"/>
                  </a:lnTo>
                  <a:lnTo>
                    <a:pt x="10951" y="38734"/>
                  </a:lnTo>
                  <a:lnTo>
                    <a:pt x="11158" y="38872"/>
                  </a:lnTo>
                  <a:lnTo>
                    <a:pt x="11365" y="38975"/>
                  </a:lnTo>
                  <a:lnTo>
                    <a:pt x="11589" y="39044"/>
                  </a:lnTo>
                  <a:lnTo>
                    <a:pt x="11831" y="39096"/>
                  </a:lnTo>
                  <a:lnTo>
                    <a:pt x="12072" y="39113"/>
                  </a:lnTo>
                  <a:lnTo>
                    <a:pt x="32542" y="39113"/>
                  </a:lnTo>
                  <a:lnTo>
                    <a:pt x="32784" y="39096"/>
                  </a:lnTo>
                  <a:lnTo>
                    <a:pt x="33025" y="39044"/>
                  </a:lnTo>
                  <a:lnTo>
                    <a:pt x="33249" y="38975"/>
                  </a:lnTo>
                  <a:lnTo>
                    <a:pt x="33456" y="38872"/>
                  </a:lnTo>
                  <a:lnTo>
                    <a:pt x="33646" y="38734"/>
                  </a:lnTo>
                  <a:lnTo>
                    <a:pt x="33836" y="38578"/>
                  </a:lnTo>
                  <a:lnTo>
                    <a:pt x="33991" y="38406"/>
                  </a:lnTo>
                  <a:lnTo>
                    <a:pt x="34129" y="38199"/>
                  </a:lnTo>
                  <a:lnTo>
                    <a:pt x="44356" y="20471"/>
                  </a:lnTo>
                  <a:lnTo>
                    <a:pt x="44476" y="20246"/>
                  </a:lnTo>
                  <a:lnTo>
                    <a:pt x="44545" y="20022"/>
                  </a:lnTo>
                  <a:lnTo>
                    <a:pt x="44597" y="19798"/>
                  </a:lnTo>
                  <a:lnTo>
                    <a:pt x="44597" y="19557"/>
                  </a:lnTo>
                  <a:lnTo>
                    <a:pt x="44597" y="19315"/>
                  </a:lnTo>
                  <a:lnTo>
                    <a:pt x="44545" y="19091"/>
                  </a:lnTo>
                  <a:lnTo>
                    <a:pt x="44476" y="18867"/>
                  </a:lnTo>
                  <a:lnTo>
                    <a:pt x="44356" y="18643"/>
                  </a:lnTo>
                  <a:lnTo>
                    <a:pt x="34129" y="914"/>
                  </a:lnTo>
                  <a:lnTo>
                    <a:pt x="33991" y="707"/>
                  </a:lnTo>
                  <a:lnTo>
                    <a:pt x="33836" y="535"/>
                  </a:lnTo>
                  <a:lnTo>
                    <a:pt x="33646" y="380"/>
                  </a:lnTo>
                  <a:lnTo>
                    <a:pt x="33456" y="242"/>
                  </a:lnTo>
                  <a:lnTo>
                    <a:pt x="33249" y="138"/>
                  </a:lnTo>
                  <a:lnTo>
                    <a:pt x="33025" y="69"/>
                  </a:lnTo>
                  <a:lnTo>
                    <a:pt x="32784" y="18"/>
                  </a:lnTo>
                  <a:lnTo>
                    <a:pt x="325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7"/>
            <p:cNvSpPr/>
            <p:nvPr/>
          </p:nvSpPr>
          <p:spPr>
            <a:xfrm>
              <a:off x="4008144" y="2224047"/>
              <a:ext cx="565614" cy="496063"/>
            </a:xfrm>
            <a:custGeom>
              <a:rect b="b" l="l" r="r" t="t"/>
              <a:pathLst>
                <a:path extrusionOk="0" h="39114" w="44598">
                  <a:moveTo>
                    <a:pt x="31473" y="3640"/>
                  </a:moveTo>
                  <a:lnTo>
                    <a:pt x="40665" y="19557"/>
                  </a:lnTo>
                  <a:lnTo>
                    <a:pt x="31473" y="35458"/>
                  </a:lnTo>
                  <a:lnTo>
                    <a:pt x="13107" y="35458"/>
                  </a:lnTo>
                  <a:lnTo>
                    <a:pt x="3932" y="19557"/>
                  </a:lnTo>
                  <a:lnTo>
                    <a:pt x="13107" y="3640"/>
                  </a:lnTo>
                  <a:close/>
                  <a:moveTo>
                    <a:pt x="12055" y="1"/>
                  </a:moveTo>
                  <a:lnTo>
                    <a:pt x="11813" y="18"/>
                  </a:lnTo>
                  <a:lnTo>
                    <a:pt x="11589" y="53"/>
                  </a:lnTo>
                  <a:lnTo>
                    <a:pt x="11365" y="139"/>
                  </a:lnTo>
                  <a:lnTo>
                    <a:pt x="11141" y="242"/>
                  </a:lnTo>
                  <a:lnTo>
                    <a:pt x="10951" y="380"/>
                  </a:lnTo>
                  <a:lnTo>
                    <a:pt x="10779" y="536"/>
                  </a:lnTo>
                  <a:lnTo>
                    <a:pt x="10606" y="708"/>
                  </a:lnTo>
                  <a:lnTo>
                    <a:pt x="10486" y="915"/>
                  </a:lnTo>
                  <a:lnTo>
                    <a:pt x="242" y="18643"/>
                  </a:lnTo>
                  <a:lnTo>
                    <a:pt x="138" y="18850"/>
                  </a:lnTo>
                  <a:lnTo>
                    <a:pt x="52" y="19092"/>
                  </a:lnTo>
                  <a:lnTo>
                    <a:pt x="18" y="19316"/>
                  </a:lnTo>
                  <a:lnTo>
                    <a:pt x="0" y="19557"/>
                  </a:lnTo>
                  <a:lnTo>
                    <a:pt x="18" y="19782"/>
                  </a:lnTo>
                  <a:lnTo>
                    <a:pt x="52" y="20023"/>
                  </a:lnTo>
                  <a:lnTo>
                    <a:pt x="138" y="20247"/>
                  </a:lnTo>
                  <a:lnTo>
                    <a:pt x="242" y="20471"/>
                  </a:lnTo>
                  <a:lnTo>
                    <a:pt x="10486" y="38200"/>
                  </a:lnTo>
                  <a:lnTo>
                    <a:pt x="10606" y="38407"/>
                  </a:lnTo>
                  <a:lnTo>
                    <a:pt x="10779" y="38579"/>
                  </a:lnTo>
                  <a:lnTo>
                    <a:pt x="10951" y="38734"/>
                  </a:lnTo>
                  <a:lnTo>
                    <a:pt x="11141" y="38872"/>
                  </a:lnTo>
                  <a:lnTo>
                    <a:pt x="11365" y="38976"/>
                  </a:lnTo>
                  <a:lnTo>
                    <a:pt x="11589" y="39045"/>
                  </a:lnTo>
                  <a:lnTo>
                    <a:pt x="11813" y="39096"/>
                  </a:lnTo>
                  <a:lnTo>
                    <a:pt x="12055" y="39114"/>
                  </a:lnTo>
                  <a:lnTo>
                    <a:pt x="32525" y="39114"/>
                  </a:lnTo>
                  <a:lnTo>
                    <a:pt x="32767" y="39096"/>
                  </a:lnTo>
                  <a:lnTo>
                    <a:pt x="33008" y="39045"/>
                  </a:lnTo>
                  <a:lnTo>
                    <a:pt x="33232" y="38976"/>
                  </a:lnTo>
                  <a:lnTo>
                    <a:pt x="33439" y="38872"/>
                  </a:lnTo>
                  <a:lnTo>
                    <a:pt x="33646" y="38734"/>
                  </a:lnTo>
                  <a:lnTo>
                    <a:pt x="33819" y="38579"/>
                  </a:lnTo>
                  <a:lnTo>
                    <a:pt x="33974" y="38407"/>
                  </a:lnTo>
                  <a:lnTo>
                    <a:pt x="34112" y="38200"/>
                  </a:lnTo>
                  <a:lnTo>
                    <a:pt x="44356" y="20471"/>
                  </a:lnTo>
                  <a:lnTo>
                    <a:pt x="44459" y="20247"/>
                  </a:lnTo>
                  <a:lnTo>
                    <a:pt x="44528" y="20023"/>
                  </a:lnTo>
                  <a:lnTo>
                    <a:pt x="44580" y="19782"/>
                  </a:lnTo>
                  <a:lnTo>
                    <a:pt x="44597" y="19557"/>
                  </a:lnTo>
                  <a:lnTo>
                    <a:pt x="44580" y="19316"/>
                  </a:lnTo>
                  <a:lnTo>
                    <a:pt x="44528" y="19092"/>
                  </a:lnTo>
                  <a:lnTo>
                    <a:pt x="44459" y="18850"/>
                  </a:lnTo>
                  <a:lnTo>
                    <a:pt x="44356" y="18643"/>
                  </a:lnTo>
                  <a:lnTo>
                    <a:pt x="34112" y="915"/>
                  </a:lnTo>
                  <a:lnTo>
                    <a:pt x="33974" y="708"/>
                  </a:lnTo>
                  <a:lnTo>
                    <a:pt x="33819" y="536"/>
                  </a:lnTo>
                  <a:lnTo>
                    <a:pt x="33646" y="380"/>
                  </a:lnTo>
                  <a:lnTo>
                    <a:pt x="33439" y="242"/>
                  </a:lnTo>
                  <a:lnTo>
                    <a:pt x="33232" y="139"/>
                  </a:lnTo>
                  <a:lnTo>
                    <a:pt x="33008" y="53"/>
                  </a:lnTo>
                  <a:lnTo>
                    <a:pt x="32767" y="18"/>
                  </a:lnTo>
                  <a:lnTo>
                    <a:pt x="325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7"/>
            <p:cNvSpPr/>
            <p:nvPr/>
          </p:nvSpPr>
          <p:spPr>
            <a:xfrm>
              <a:off x="3682038" y="2336908"/>
              <a:ext cx="110896" cy="158366"/>
            </a:xfrm>
            <a:custGeom>
              <a:rect b="b" l="l" r="r" t="t"/>
              <a:pathLst>
                <a:path extrusionOk="0" h="12487" w="8744">
                  <a:moveTo>
                    <a:pt x="1777" y="1"/>
                  </a:moveTo>
                  <a:lnTo>
                    <a:pt x="1604" y="18"/>
                  </a:lnTo>
                  <a:lnTo>
                    <a:pt x="1432" y="52"/>
                  </a:lnTo>
                  <a:lnTo>
                    <a:pt x="1242" y="87"/>
                  </a:lnTo>
                  <a:lnTo>
                    <a:pt x="1087" y="156"/>
                  </a:lnTo>
                  <a:lnTo>
                    <a:pt x="914" y="242"/>
                  </a:lnTo>
                  <a:lnTo>
                    <a:pt x="759" y="346"/>
                  </a:lnTo>
                  <a:lnTo>
                    <a:pt x="621" y="466"/>
                  </a:lnTo>
                  <a:lnTo>
                    <a:pt x="483" y="587"/>
                  </a:lnTo>
                  <a:lnTo>
                    <a:pt x="363" y="725"/>
                  </a:lnTo>
                  <a:lnTo>
                    <a:pt x="276" y="880"/>
                  </a:lnTo>
                  <a:lnTo>
                    <a:pt x="190" y="1035"/>
                  </a:lnTo>
                  <a:lnTo>
                    <a:pt x="121" y="1191"/>
                  </a:lnTo>
                  <a:lnTo>
                    <a:pt x="69" y="1363"/>
                  </a:lnTo>
                  <a:lnTo>
                    <a:pt x="35" y="1535"/>
                  </a:lnTo>
                  <a:lnTo>
                    <a:pt x="0" y="1708"/>
                  </a:lnTo>
                  <a:lnTo>
                    <a:pt x="0" y="1880"/>
                  </a:lnTo>
                  <a:lnTo>
                    <a:pt x="18" y="2053"/>
                  </a:lnTo>
                  <a:lnTo>
                    <a:pt x="52" y="2225"/>
                  </a:lnTo>
                  <a:lnTo>
                    <a:pt x="87" y="2398"/>
                  </a:lnTo>
                  <a:lnTo>
                    <a:pt x="156" y="2570"/>
                  </a:lnTo>
                  <a:lnTo>
                    <a:pt x="242" y="2743"/>
                  </a:lnTo>
                  <a:lnTo>
                    <a:pt x="5346" y="11572"/>
                  </a:lnTo>
                  <a:lnTo>
                    <a:pt x="5484" y="11779"/>
                  </a:lnTo>
                  <a:lnTo>
                    <a:pt x="5640" y="11952"/>
                  </a:lnTo>
                  <a:lnTo>
                    <a:pt x="5829" y="12107"/>
                  </a:lnTo>
                  <a:lnTo>
                    <a:pt x="6019" y="12245"/>
                  </a:lnTo>
                  <a:lnTo>
                    <a:pt x="6243" y="12348"/>
                  </a:lnTo>
                  <a:lnTo>
                    <a:pt x="6450" y="12417"/>
                  </a:lnTo>
                  <a:lnTo>
                    <a:pt x="6692" y="12469"/>
                  </a:lnTo>
                  <a:lnTo>
                    <a:pt x="6916" y="12486"/>
                  </a:lnTo>
                  <a:lnTo>
                    <a:pt x="7157" y="12469"/>
                  </a:lnTo>
                  <a:lnTo>
                    <a:pt x="7381" y="12417"/>
                  </a:lnTo>
                  <a:lnTo>
                    <a:pt x="7623" y="12348"/>
                  </a:lnTo>
                  <a:lnTo>
                    <a:pt x="7830" y="12228"/>
                  </a:lnTo>
                  <a:lnTo>
                    <a:pt x="7985" y="12141"/>
                  </a:lnTo>
                  <a:lnTo>
                    <a:pt x="8140" y="12021"/>
                  </a:lnTo>
                  <a:lnTo>
                    <a:pt x="8261" y="11900"/>
                  </a:lnTo>
                  <a:lnTo>
                    <a:pt x="8382" y="11762"/>
                  </a:lnTo>
                  <a:lnTo>
                    <a:pt x="8485" y="11607"/>
                  </a:lnTo>
                  <a:lnTo>
                    <a:pt x="8554" y="11452"/>
                  </a:lnTo>
                  <a:lnTo>
                    <a:pt x="8623" y="11296"/>
                  </a:lnTo>
                  <a:lnTo>
                    <a:pt x="8692" y="11124"/>
                  </a:lnTo>
                  <a:lnTo>
                    <a:pt x="8727" y="10951"/>
                  </a:lnTo>
                  <a:lnTo>
                    <a:pt x="8744" y="10779"/>
                  </a:lnTo>
                  <a:lnTo>
                    <a:pt x="8744" y="10607"/>
                  </a:lnTo>
                  <a:lnTo>
                    <a:pt x="8727" y="10434"/>
                  </a:lnTo>
                  <a:lnTo>
                    <a:pt x="8709" y="10262"/>
                  </a:lnTo>
                  <a:lnTo>
                    <a:pt x="8658" y="10072"/>
                  </a:lnTo>
                  <a:lnTo>
                    <a:pt x="8589" y="9917"/>
                  </a:lnTo>
                  <a:lnTo>
                    <a:pt x="8502" y="9744"/>
                  </a:lnTo>
                  <a:lnTo>
                    <a:pt x="3398" y="915"/>
                  </a:lnTo>
                  <a:lnTo>
                    <a:pt x="3311" y="759"/>
                  </a:lnTo>
                  <a:lnTo>
                    <a:pt x="3191" y="621"/>
                  </a:lnTo>
                  <a:lnTo>
                    <a:pt x="3070" y="483"/>
                  </a:lnTo>
                  <a:lnTo>
                    <a:pt x="2932" y="380"/>
                  </a:lnTo>
                  <a:lnTo>
                    <a:pt x="2777" y="277"/>
                  </a:lnTo>
                  <a:lnTo>
                    <a:pt x="2622" y="190"/>
                  </a:lnTo>
                  <a:lnTo>
                    <a:pt x="2466" y="121"/>
                  </a:lnTo>
                  <a:lnTo>
                    <a:pt x="2294" y="70"/>
                  </a:lnTo>
                  <a:lnTo>
                    <a:pt x="2122" y="35"/>
                  </a:lnTo>
                  <a:lnTo>
                    <a:pt x="19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7"/>
            <p:cNvSpPr/>
            <p:nvPr/>
          </p:nvSpPr>
          <p:spPr>
            <a:xfrm>
              <a:off x="4076819" y="2116664"/>
              <a:ext cx="110896" cy="158138"/>
            </a:xfrm>
            <a:custGeom>
              <a:rect b="b" l="l" r="r" t="t"/>
              <a:pathLst>
                <a:path extrusionOk="0" h="12469" w="8744">
                  <a:moveTo>
                    <a:pt x="1587" y="0"/>
                  </a:moveTo>
                  <a:lnTo>
                    <a:pt x="1415" y="35"/>
                  </a:lnTo>
                  <a:lnTo>
                    <a:pt x="1242" y="87"/>
                  </a:lnTo>
                  <a:lnTo>
                    <a:pt x="1070" y="156"/>
                  </a:lnTo>
                  <a:lnTo>
                    <a:pt x="914" y="242"/>
                  </a:lnTo>
                  <a:lnTo>
                    <a:pt x="742" y="345"/>
                  </a:lnTo>
                  <a:lnTo>
                    <a:pt x="604" y="449"/>
                  </a:lnTo>
                  <a:lnTo>
                    <a:pt x="483" y="587"/>
                  </a:lnTo>
                  <a:lnTo>
                    <a:pt x="363" y="725"/>
                  </a:lnTo>
                  <a:lnTo>
                    <a:pt x="259" y="863"/>
                  </a:lnTo>
                  <a:lnTo>
                    <a:pt x="173" y="1018"/>
                  </a:lnTo>
                  <a:lnTo>
                    <a:pt x="104" y="1173"/>
                  </a:lnTo>
                  <a:lnTo>
                    <a:pt x="52" y="1346"/>
                  </a:lnTo>
                  <a:lnTo>
                    <a:pt x="18" y="1518"/>
                  </a:lnTo>
                  <a:lnTo>
                    <a:pt x="0" y="1690"/>
                  </a:lnTo>
                  <a:lnTo>
                    <a:pt x="0" y="1863"/>
                  </a:lnTo>
                  <a:lnTo>
                    <a:pt x="18" y="2053"/>
                  </a:lnTo>
                  <a:lnTo>
                    <a:pt x="35" y="2225"/>
                  </a:lnTo>
                  <a:lnTo>
                    <a:pt x="87" y="2398"/>
                  </a:lnTo>
                  <a:lnTo>
                    <a:pt x="156" y="2570"/>
                  </a:lnTo>
                  <a:lnTo>
                    <a:pt x="242" y="2725"/>
                  </a:lnTo>
                  <a:lnTo>
                    <a:pt x="5329" y="11555"/>
                  </a:lnTo>
                  <a:lnTo>
                    <a:pt x="5467" y="11762"/>
                  </a:lnTo>
                  <a:lnTo>
                    <a:pt x="5640" y="11952"/>
                  </a:lnTo>
                  <a:lnTo>
                    <a:pt x="5812" y="12107"/>
                  </a:lnTo>
                  <a:lnTo>
                    <a:pt x="6019" y="12227"/>
                  </a:lnTo>
                  <a:lnTo>
                    <a:pt x="6226" y="12331"/>
                  </a:lnTo>
                  <a:lnTo>
                    <a:pt x="6450" y="12417"/>
                  </a:lnTo>
                  <a:lnTo>
                    <a:pt x="6674" y="12452"/>
                  </a:lnTo>
                  <a:lnTo>
                    <a:pt x="6916" y="12469"/>
                  </a:lnTo>
                  <a:lnTo>
                    <a:pt x="7157" y="12452"/>
                  </a:lnTo>
                  <a:lnTo>
                    <a:pt x="7381" y="12417"/>
                  </a:lnTo>
                  <a:lnTo>
                    <a:pt x="7606" y="12331"/>
                  </a:lnTo>
                  <a:lnTo>
                    <a:pt x="7830" y="12227"/>
                  </a:lnTo>
                  <a:lnTo>
                    <a:pt x="7985" y="12124"/>
                  </a:lnTo>
                  <a:lnTo>
                    <a:pt x="8123" y="12003"/>
                  </a:lnTo>
                  <a:lnTo>
                    <a:pt x="8261" y="11883"/>
                  </a:lnTo>
                  <a:lnTo>
                    <a:pt x="8364" y="11745"/>
                  </a:lnTo>
                  <a:lnTo>
                    <a:pt x="8468" y="11607"/>
                  </a:lnTo>
                  <a:lnTo>
                    <a:pt x="8554" y="11451"/>
                  </a:lnTo>
                  <a:lnTo>
                    <a:pt x="8623" y="11279"/>
                  </a:lnTo>
                  <a:lnTo>
                    <a:pt x="8675" y="11124"/>
                  </a:lnTo>
                  <a:lnTo>
                    <a:pt x="8709" y="10951"/>
                  </a:lnTo>
                  <a:lnTo>
                    <a:pt x="8727" y="10779"/>
                  </a:lnTo>
                  <a:lnTo>
                    <a:pt x="8744" y="10606"/>
                  </a:lnTo>
                  <a:lnTo>
                    <a:pt x="8727" y="10417"/>
                  </a:lnTo>
                  <a:lnTo>
                    <a:pt x="8692" y="10244"/>
                  </a:lnTo>
                  <a:lnTo>
                    <a:pt x="8640" y="10072"/>
                  </a:lnTo>
                  <a:lnTo>
                    <a:pt x="8571" y="9899"/>
                  </a:lnTo>
                  <a:lnTo>
                    <a:pt x="8502" y="9727"/>
                  </a:lnTo>
                  <a:lnTo>
                    <a:pt x="3398" y="914"/>
                  </a:lnTo>
                  <a:lnTo>
                    <a:pt x="3294" y="742"/>
                  </a:lnTo>
                  <a:lnTo>
                    <a:pt x="3191" y="604"/>
                  </a:lnTo>
                  <a:lnTo>
                    <a:pt x="3053" y="483"/>
                  </a:lnTo>
                  <a:lnTo>
                    <a:pt x="2915" y="363"/>
                  </a:lnTo>
                  <a:lnTo>
                    <a:pt x="2777" y="259"/>
                  </a:lnTo>
                  <a:lnTo>
                    <a:pt x="2622" y="173"/>
                  </a:lnTo>
                  <a:lnTo>
                    <a:pt x="2467" y="104"/>
                  </a:lnTo>
                  <a:lnTo>
                    <a:pt x="2294" y="52"/>
                  </a:lnTo>
                  <a:lnTo>
                    <a:pt x="2122" y="18"/>
                  </a:lnTo>
                  <a:lnTo>
                    <a:pt x="194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7"/>
            <p:cNvSpPr/>
            <p:nvPr/>
          </p:nvSpPr>
          <p:spPr>
            <a:xfrm>
              <a:off x="4406856" y="2683356"/>
              <a:ext cx="110908" cy="158366"/>
            </a:xfrm>
            <a:custGeom>
              <a:rect b="b" l="l" r="r" t="t"/>
              <a:pathLst>
                <a:path extrusionOk="0" h="12487" w="8745">
                  <a:moveTo>
                    <a:pt x="1777" y="0"/>
                  </a:moveTo>
                  <a:lnTo>
                    <a:pt x="1605" y="18"/>
                  </a:lnTo>
                  <a:lnTo>
                    <a:pt x="1432" y="52"/>
                  </a:lnTo>
                  <a:lnTo>
                    <a:pt x="1260" y="104"/>
                  </a:lnTo>
                  <a:lnTo>
                    <a:pt x="1087" y="173"/>
                  </a:lnTo>
                  <a:lnTo>
                    <a:pt x="915" y="242"/>
                  </a:lnTo>
                  <a:lnTo>
                    <a:pt x="760" y="345"/>
                  </a:lnTo>
                  <a:lnTo>
                    <a:pt x="622" y="466"/>
                  </a:lnTo>
                  <a:lnTo>
                    <a:pt x="484" y="587"/>
                  </a:lnTo>
                  <a:lnTo>
                    <a:pt x="380" y="725"/>
                  </a:lnTo>
                  <a:lnTo>
                    <a:pt x="277" y="880"/>
                  </a:lnTo>
                  <a:lnTo>
                    <a:pt x="191" y="1035"/>
                  </a:lnTo>
                  <a:lnTo>
                    <a:pt x="122" y="1190"/>
                  </a:lnTo>
                  <a:lnTo>
                    <a:pt x="70" y="1363"/>
                  </a:lnTo>
                  <a:lnTo>
                    <a:pt x="35" y="1535"/>
                  </a:lnTo>
                  <a:lnTo>
                    <a:pt x="18" y="1708"/>
                  </a:lnTo>
                  <a:lnTo>
                    <a:pt x="1" y="1880"/>
                  </a:lnTo>
                  <a:lnTo>
                    <a:pt x="18" y="2053"/>
                  </a:lnTo>
                  <a:lnTo>
                    <a:pt x="53" y="2225"/>
                  </a:lnTo>
                  <a:lnTo>
                    <a:pt x="104" y="2415"/>
                  </a:lnTo>
                  <a:lnTo>
                    <a:pt x="156" y="2570"/>
                  </a:lnTo>
                  <a:lnTo>
                    <a:pt x="242" y="2742"/>
                  </a:lnTo>
                  <a:lnTo>
                    <a:pt x="5347" y="11572"/>
                  </a:lnTo>
                  <a:lnTo>
                    <a:pt x="5485" y="11779"/>
                  </a:lnTo>
                  <a:lnTo>
                    <a:pt x="5640" y="11969"/>
                  </a:lnTo>
                  <a:lnTo>
                    <a:pt x="5830" y="12124"/>
                  </a:lnTo>
                  <a:lnTo>
                    <a:pt x="6037" y="12245"/>
                  </a:lnTo>
                  <a:lnTo>
                    <a:pt x="6244" y="12348"/>
                  </a:lnTo>
                  <a:lnTo>
                    <a:pt x="6468" y="12417"/>
                  </a:lnTo>
                  <a:lnTo>
                    <a:pt x="6692" y="12469"/>
                  </a:lnTo>
                  <a:lnTo>
                    <a:pt x="6933" y="12486"/>
                  </a:lnTo>
                  <a:lnTo>
                    <a:pt x="7158" y="12469"/>
                  </a:lnTo>
                  <a:lnTo>
                    <a:pt x="7399" y="12417"/>
                  </a:lnTo>
                  <a:lnTo>
                    <a:pt x="7623" y="12348"/>
                  </a:lnTo>
                  <a:lnTo>
                    <a:pt x="7830" y="12228"/>
                  </a:lnTo>
                  <a:lnTo>
                    <a:pt x="7985" y="12141"/>
                  </a:lnTo>
                  <a:lnTo>
                    <a:pt x="8141" y="12021"/>
                  </a:lnTo>
                  <a:lnTo>
                    <a:pt x="8261" y="11900"/>
                  </a:lnTo>
                  <a:lnTo>
                    <a:pt x="8382" y="11762"/>
                  </a:lnTo>
                  <a:lnTo>
                    <a:pt x="8486" y="11607"/>
                  </a:lnTo>
                  <a:lnTo>
                    <a:pt x="8572" y="11451"/>
                  </a:lnTo>
                  <a:lnTo>
                    <a:pt x="8641" y="11296"/>
                  </a:lnTo>
                  <a:lnTo>
                    <a:pt x="8693" y="11124"/>
                  </a:lnTo>
                  <a:lnTo>
                    <a:pt x="8727" y="10969"/>
                  </a:lnTo>
                  <a:lnTo>
                    <a:pt x="8744" y="10779"/>
                  </a:lnTo>
                  <a:lnTo>
                    <a:pt x="8744" y="10606"/>
                  </a:lnTo>
                  <a:lnTo>
                    <a:pt x="8744" y="10434"/>
                  </a:lnTo>
                  <a:lnTo>
                    <a:pt x="8710" y="10262"/>
                  </a:lnTo>
                  <a:lnTo>
                    <a:pt x="8658" y="10089"/>
                  </a:lnTo>
                  <a:lnTo>
                    <a:pt x="8589" y="9917"/>
                  </a:lnTo>
                  <a:lnTo>
                    <a:pt x="8503" y="9744"/>
                  </a:lnTo>
                  <a:lnTo>
                    <a:pt x="3415" y="914"/>
                  </a:lnTo>
                  <a:lnTo>
                    <a:pt x="3312" y="759"/>
                  </a:lnTo>
                  <a:lnTo>
                    <a:pt x="3191" y="621"/>
                  </a:lnTo>
                  <a:lnTo>
                    <a:pt x="3070" y="483"/>
                  </a:lnTo>
                  <a:lnTo>
                    <a:pt x="2933" y="380"/>
                  </a:lnTo>
                  <a:lnTo>
                    <a:pt x="2777" y="276"/>
                  </a:lnTo>
                  <a:lnTo>
                    <a:pt x="2622" y="190"/>
                  </a:lnTo>
                  <a:lnTo>
                    <a:pt x="2467" y="121"/>
                  </a:lnTo>
                  <a:lnTo>
                    <a:pt x="2294" y="69"/>
                  </a:lnTo>
                  <a:lnTo>
                    <a:pt x="2122" y="35"/>
                  </a:lnTo>
                  <a:lnTo>
                    <a:pt x="1950" y="18"/>
                  </a:lnTo>
                  <a:lnTo>
                    <a:pt x="17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7"/>
            <p:cNvSpPr/>
            <p:nvPr/>
          </p:nvSpPr>
          <p:spPr>
            <a:xfrm>
              <a:off x="4363558" y="2317441"/>
              <a:ext cx="110896" cy="158151"/>
            </a:xfrm>
            <a:custGeom>
              <a:rect b="b" l="l" r="r" t="t"/>
              <a:pathLst>
                <a:path extrusionOk="0" h="12470" w="8744">
                  <a:moveTo>
                    <a:pt x="1587" y="1"/>
                  </a:moveTo>
                  <a:lnTo>
                    <a:pt x="1414" y="35"/>
                  </a:lnTo>
                  <a:lnTo>
                    <a:pt x="1242" y="87"/>
                  </a:lnTo>
                  <a:lnTo>
                    <a:pt x="1069" y="156"/>
                  </a:lnTo>
                  <a:lnTo>
                    <a:pt x="914" y="242"/>
                  </a:lnTo>
                  <a:lnTo>
                    <a:pt x="742" y="346"/>
                  </a:lnTo>
                  <a:lnTo>
                    <a:pt x="604" y="449"/>
                  </a:lnTo>
                  <a:lnTo>
                    <a:pt x="483" y="587"/>
                  </a:lnTo>
                  <a:lnTo>
                    <a:pt x="362" y="725"/>
                  </a:lnTo>
                  <a:lnTo>
                    <a:pt x="259" y="863"/>
                  </a:lnTo>
                  <a:lnTo>
                    <a:pt x="173" y="1018"/>
                  </a:lnTo>
                  <a:lnTo>
                    <a:pt x="104" y="1173"/>
                  </a:lnTo>
                  <a:lnTo>
                    <a:pt x="52" y="1346"/>
                  </a:lnTo>
                  <a:lnTo>
                    <a:pt x="17" y="1518"/>
                  </a:lnTo>
                  <a:lnTo>
                    <a:pt x="0" y="1691"/>
                  </a:lnTo>
                  <a:lnTo>
                    <a:pt x="0" y="1863"/>
                  </a:lnTo>
                  <a:lnTo>
                    <a:pt x="0" y="2036"/>
                  </a:lnTo>
                  <a:lnTo>
                    <a:pt x="35" y="2225"/>
                  </a:lnTo>
                  <a:lnTo>
                    <a:pt x="86" y="2398"/>
                  </a:lnTo>
                  <a:lnTo>
                    <a:pt x="155" y="2553"/>
                  </a:lnTo>
                  <a:lnTo>
                    <a:pt x="242" y="2726"/>
                  </a:lnTo>
                  <a:lnTo>
                    <a:pt x="5329" y="11555"/>
                  </a:lnTo>
                  <a:lnTo>
                    <a:pt x="5467" y="11762"/>
                  </a:lnTo>
                  <a:lnTo>
                    <a:pt x="5639" y="11952"/>
                  </a:lnTo>
                  <a:lnTo>
                    <a:pt x="5812" y="12107"/>
                  </a:lnTo>
                  <a:lnTo>
                    <a:pt x="6019" y="12228"/>
                  </a:lnTo>
                  <a:lnTo>
                    <a:pt x="6226" y="12331"/>
                  </a:lnTo>
                  <a:lnTo>
                    <a:pt x="6450" y="12400"/>
                  </a:lnTo>
                  <a:lnTo>
                    <a:pt x="6674" y="12452"/>
                  </a:lnTo>
                  <a:lnTo>
                    <a:pt x="6916" y="12469"/>
                  </a:lnTo>
                  <a:lnTo>
                    <a:pt x="7140" y="12452"/>
                  </a:lnTo>
                  <a:lnTo>
                    <a:pt x="7381" y="12418"/>
                  </a:lnTo>
                  <a:lnTo>
                    <a:pt x="7605" y="12331"/>
                  </a:lnTo>
                  <a:lnTo>
                    <a:pt x="7830" y="12228"/>
                  </a:lnTo>
                  <a:lnTo>
                    <a:pt x="7985" y="12124"/>
                  </a:lnTo>
                  <a:lnTo>
                    <a:pt x="8123" y="12004"/>
                  </a:lnTo>
                  <a:lnTo>
                    <a:pt x="8261" y="11883"/>
                  </a:lnTo>
                  <a:lnTo>
                    <a:pt x="8364" y="11745"/>
                  </a:lnTo>
                  <a:lnTo>
                    <a:pt x="8468" y="11607"/>
                  </a:lnTo>
                  <a:lnTo>
                    <a:pt x="8554" y="11452"/>
                  </a:lnTo>
                  <a:lnTo>
                    <a:pt x="8623" y="11279"/>
                  </a:lnTo>
                  <a:lnTo>
                    <a:pt x="8675" y="11124"/>
                  </a:lnTo>
                  <a:lnTo>
                    <a:pt x="8709" y="10952"/>
                  </a:lnTo>
                  <a:lnTo>
                    <a:pt x="8726" y="10779"/>
                  </a:lnTo>
                  <a:lnTo>
                    <a:pt x="8744" y="10589"/>
                  </a:lnTo>
                  <a:lnTo>
                    <a:pt x="8726" y="10417"/>
                  </a:lnTo>
                  <a:lnTo>
                    <a:pt x="8692" y="10245"/>
                  </a:lnTo>
                  <a:lnTo>
                    <a:pt x="8640" y="10072"/>
                  </a:lnTo>
                  <a:lnTo>
                    <a:pt x="8571" y="9900"/>
                  </a:lnTo>
                  <a:lnTo>
                    <a:pt x="8485" y="9727"/>
                  </a:lnTo>
                  <a:lnTo>
                    <a:pt x="3398" y="915"/>
                  </a:lnTo>
                  <a:lnTo>
                    <a:pt x="3294" y="742"/>
                  </a:lnTo>
                  <a:lnTo>
                    <a:pt x="3173" y="604"/>
                  </a:lnTo>
                  <a:lnTo>
                    <a:pt x="3053" y="484"/>
                  </a:lnTo>
                  <a:lnTo>
                    <a:pt x="2915" y="363"/>
                  </a:lnTo>
                  <a:lnTo>
                    <a:pt x="2777" y="259"/>
                  </a:lnTo>
                  <a:lnTo>
                    <a:pt x="2622" y="173"/>
                  </a:lnTo>
                  <a:lnTo>
                    <a:pt x="2449" y="104"/>
                  </a:lnTo>
                  <a:lnTo>
                    <a:pt x="2294" y="52"/>
                  </a:lnTo>
                  <a:lnTo>
                    <a:pt x="2121" y="18"/>
                  </a:lnTo>
                  <a:lnTo>
                    <a:pt x="19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7"/>
            <p:cNvSpPr/>
            <p:nvPr/>
          </p:nvSpPr>
          <p:spPr>
            <a:xfrm>
              <a:off x="4119902" y="2317441"/>
              <a:ext cx="110908" cy="158151"/>
            </a:xfrm>
            <a:custGeom>
              <a:rect b="b" l="l" r="r" t="t"/>
              <a:pathLst>
                <a:path extrusionOk="0" h="12470" w="8745">
                  <a:moveTo>
                    <a:pt x="6795" y="1"/>
                  </a:moveTo>
                  <a:lnTo>
                    <a:pt x="6623" y="18"/>
                  </a:lnTo>
                  <a:lnTo>
                    <a:pt x="6451" y="52"/>
                  </a:lnTo>
                  <a:lnTo>
                    <a:pt x="6278" y="104"/>
                  </a:lnTo>
                  <a:lnTo>
                    <a:pt x="6123" y="173"/>
                  </a:lnTo>
                  <a:lnTo>
                    <a:pt x="5968" y="259"/>
                  </a:lnTo>
                  <a:lnTo>
                    <a:pt x="5812" y="363"/>
                  </a:lnTo>
                  <a:lnTo>
                    <a:pt x="5692" y="484"/>
                  </a:lnTo>
                  <a:lnTo>
                    <a:pt x="5554" y="604"/>
                  </a:lnTo>
                  <a:lnTo>
                    <a:pt x="5450" y="742"/>
                  </a:lnTo>
                  <a:lnTo>
                    <a:pt x="5347" y="915"/>
                  </a:lnTo>
                  <a:lnTo>
                    <a:pt x="242" y="9727"/>
                  </a:lnTo>
                  <a:lnTo>
                    <a:pt x="156" y="9900"/>
                  </a:lnTo>
                  <a:lnTo>
                    <a:pt x="87" y="10072"/>
                  </a:lnTo>
                  <a:lnTo>
                    <a:pt x="53" y="10245"/>
                  </a:lnTo>
                  <a:lnTo>
                    <a:pt x="18" y="10417"/>
                  </a:lnTo>
                  <a:lnTo>
                    <a:pt x="1" y="10589"/>
                  </a:lnTo>
                  <a:lnTo>
                    <a:pt x="1" y="10779"/>
                  </a:lnTo>
                  <a:lnTo>
                    <a:pt x="35" y="10952"/>
                  </a:lnTo>
                  <a:lnTo>
                    <a:pt x="70" y="11124"/>
                  </a:lnTo>
                  <a:lnTo>
                    <a:pt x="121" y="11279"/>
                  </a:lnTo>
                  <a:lnTo>
                    <a:pt x="190" y="11452"/>
                  </a:lnTo>
                  <a:lnTo>
                    <a:pt x="277" y="11607"/>
                  </a:lnTo>
                  <a:lnTo>
                    <a:pt x="363" y="11745"/>
                  </a:lnTo>
                  <a:lnTo>
                    <a:pt x="484" y="11883"/>
                  </a:lnTo>
                  <a:lnTo>
                    <a:pt x="622" y="12004"/>
                  </a:lnTo>
                  <a:lnTo>
                    <a:pt x="760" y="12124"/>
                  </a:lnTo>
                  <a:lnTo>
                    <a:pt x="915" y="12228"/>
                  </a:lnTo>
                  <a:lnTo>
                    <a:pt x="1139" y="12331"/>
                  </a:lnTo>
                  <a:lnTo>
                    <a:pt x="1363" y="12418"/>
                  </a:lnTo>
                  <a:lnTo>
                    <a:pt x="1587" y="12452"/>
                  </a:lnTo>
                  <a:lnTo>
                    <a:pt x="1829" y="12469"/>
                  </a:lnTo>
                  <a:lnTo>
                    <a:pt x="2053" y="12452"/>
                  </a:lnTo>
                  <a:lnTo>
                    <a:pt x="2294" y="12400"/>
                  </a:lnTo>
                  <a:lnTo>
                    <a:pt x="2519" y="12331"/>
                  </a:lnTo>
                  <a:lnTo>
                    <a:pt x="2726" y="12228"/>
                  </a:lnTo>
                  <a:lnTo>
                    <a:pt x="2915" y="12107"/>
                  </a:lnTo>
                  <a:lnTo>
                    <a:pt x="3105" y="11952"/>
                  </a:lnTo>
                  <a:lnTo>
                    <a:pt x="3260" y="11762"/>
                  </a:lnTo>
                  <a:lnTo>
                    <a:pt x="3415" y="11555"/>
                  </a:lnTo>
                  <a:lnTo>
                    <a:pt x="8503" y="2726"/>
                  </a:lnTo>
                  <a:lnTo>
                    <a:pt x="8589" y="2553"/>
                  </a:lnTo>
                  <a:lnTo>
                    <a:pt x="8658" y="2398"/>
                  </a:lnTo>
                  <a:lnTo>
                    <a:pt x="8710" y="2225"/>
                  </a:lnTo>
                  <a:lnTo>
                    <a:pt x="8727" y="2036"/>
                  </a:lnTo>
                  <a:lnTo>
                    <a:pt x="8744" y="1863"/>
                  </a:lnTo>
                  <a:lnTo>
                    <a:pt x="8744" y="1691"/>
                  </a:lnTo>
                  <a:lnTo>
                    <a:pt x="8727" y="1518"/>
                  </a:lnTo>
                  <a:lnTo>
                    <a:pt x="8675" y="1346"/>
                  </a:lnTo>
                  <a:lnTo>
                    <a:pt x="8623" y="1173"/>
                  </a:lnTo>
                  <a:lnTo>
                    <a:pt x="8555" y="1018"/>
                  </a:lnTo>
                  <a:lnTo>
                    <a:pt x="8486" y="863"/>
                  </a:lnTo>
                  <a:lnTo>
                    <a:pt x="8382" y="725"/>
                  </a:lnTo>
                  <a:lnTo>
                    <a:pt x="8261" y="587"/>
                  </a:lnTo>
                  <a:lnTo>
                    <a:pt x="8141" y="449"/>
                  </a:lnTo>
                  <a:lnTo>
                    <a:pt x="7985" y="346"/>
                  </a:lnTo>
                  <a:lnTo>
                    <a:pt x="7830" y="242"/>
                  </a:lnTo>
                  <a:lnTo>
                    <a:pt x="7675" y="156"/>
                  </a:lnTo>
                  <a:lnTo>
                    <a:pt x="7503" y="87"/>
                  </a:lnTo>
                  <a:lnTo>
                    <a:pt x="7330" y="35"/>
                  </a:lnTo>
                  <a:lnTo>
                    <a:pt x="71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7"/>
            <p:cNvSpPr/>
            <p:nvPr/>
          </p:nvSpPr>
          <p:spPr>
            <a:xfrm>
              <a:off x="3729065" y="2546880"/>
              <a:ext cx="110896" cy="158366"/>
            </a:xfrm>
            <a:custGeom>
              <a:rect b="b" l="l" r="r" t="t"/>
              <a:pathLst>
                <a:path extrusionOk="0" h="12487" w="8744">
                  <a:moveTo>
                    <a:pt x="6967" y="0"/>
                  </a:moveTo>
                  <a:lnTo>
                    <a:pt x="6795" y="18"/>
                  </a:lnTo>
                  <a:lnTo>
                    <a:pt x="6622" y="35"/>
                  </a:lnTo>
                  <a:lnTo>
                    <a:pt x="6450" y="69"/>
                  </a:lnTo>
                  <a:lnTo>
                    <a:pt x="6295" y="121"/>
                  </a:lnTo>
                  <a:lnTo>
                    <a:pt x="6122" y="190"/>
                  </a:lnTo>
                  <a:lnTo>
                    <a:pt x="5967" y="276"/>
                  </a:lnTo>
                  <a:lnTo>
                    <a:pt x="5829" y="380"/>
                  </a:lnTo>
                  <a:lnTo>
                    <a:pt x="5691" y="483"/>
                  </a:lnTo>
                  <a:lnTo>
                    <a:pt x="5570" y="621"/>
                  </a:lnTo>
                  <a:lnTo>
                    <a:pt x="5450" y="759"/>
                  </a:lnTo>
                  <a:lnTo>
                    <a:pt x="5346" y="914"/>
                  </a:lnTo>
                  <a:lnTo>
                    <a:pt x="259" y="9744"/>
                  </a:lnTo>
                  <a:lnTo>
                    <a:pt x="173" y="9916"/>
                  </a:lnTo>
                  <a:lnTo>
                    <a:pt x="104" y="10089"/>
                  </a:lnTo>
                  <a:lnTo>
                    <a:pt x="52" y="10261"/>
                  </a:lnTo>
                  <a:lnTo>
                    <a:pt x="17" y="10434"/>
                  </a:lnTo>
                  <a:lnTo>
                    <a:pt x="0" y="10606"/>
                  </a:lnTo>
                  <a:lnTo>
                    <a:pt x="0" y="10796"/>
                  </a:lnTo>
                  <a:lnTo>
                    <a:pt x="35" y="10968"/>
                  </a:lnTo>
                  <a:lnTo>
                    <a:pt x="69" y="11141"/>
                  </a:lnTo>
                  <a:lnTo>
                    <a:pt x="121" y="11296"/>
                  </a:lnTo>
                  <a:lnTo>
                    <a:pt x="190" y="11469"/>
                  </a:lnTo>
                  <a:lnTo>
                    <a:pt x="276" y="11606"/>
                  </a:lnTo>
                  <a:lnTo>
                    <a:pt x="380" y="11762"/>
                  </a:lnTo>
                  <a:lnTo>
                    <a:pt x="483" y="11900"/>
                  </a:lnTo>
                  <a:lnTo>
                    <a:pt x="621" y="12020"/>
                  </a:lnTo>
                  <a:lnTo>
                    <a:pt x="759" y="12141"/>
                  </a:lnTo>
                  <a:lnTo>
                    <a:pt x="914" y="12245"/>
                  </a:lnTo>
                  <a:lnTo>
                    <a:pt x="1138" y="12348"/>
                  </a:lnTo>
                  <a:lnTo>
                    <a:pt x="1363" y="12434"/>
                  </a:lnTo>
                  <a:lnTo>
                    <a:pt x="1604" y="12469"/>
                  </a:lnTo>
                  <a:lnTo>
                    <a:pt x="1828" y="12486"/>
                  </a:lnTo>
                  <a:lnTo>
                    <a:pt x="2070" y="12469"/>
                  </a:lnTo>
                  <a:lnTo>
                    <a:pt x="2294" y="12434"/>
                  </a:lnTo>
                  <a:lnTo>
                    <a:pt x="2518" y="12348"/>
                  </a:lnTo>
                  <a:lnTo>
                    <a:pt x="2725" y="12245"/>
                  </a:lnTo>
                  <a:lnTo>
                    <a:pt x="2932" y="12124"/>
                  </a:lnTo>
                  <a:lnTo>
                    <a:pt x="3104" y="11969"/>
                  </a:lnTo>
                  <a:lnTo>
                    <a:pt x="3277" y="11779"/>
                  </a:lnTo>
                  <a:lnTo>
                    <a:pt x="3415" y="11572"/>
                  </a:lnTo>
                  <a:lnTo>
                    <a:pt x="8502" y="2742"/>
                  </a:lnTo>
                  <a:lnTo>
                    <a:pt x="8588" y="2587"/>
                  </a:lnTo>
                  <a:lnTo>
                    <a:pt x="8657" y="2415"/>
                  </a:lnTo>
                  <a:lnTo>
                    <a:pt x="8709" y="2242"/>
                  </a:lnTo>
                  <a:lnTo>
                    <a:pt x="8744" y="2052"/>
                  </a:lnTo>
                  <a:lnTo>
                    <a:pt x="8744" y="1880"/>
                  </a:lnTo>
                  <a:lnTo>
                    <a:pt x="8744" y="1708"/>
                  </a:lnTo>
                  <a:lnTo>
                    <a:pt x="8726" y="1535"/>
                  </a:lnTo>
                  <a:lnTo>
                    <a:pt x="8692" y="1363"/>
                  </a:lnTo>
                  <a:lnTo>
                    <a:pt x="8640" y="1190"/>
                  </a:lnTo>
                  <a:lnTo>
                    <a:pt x="8571" y="1035"/>
                  </a:lnTo>
                  <a:lnTo>
                    <a:pt x="8485" y="880"/>
                  </a:lnTo>
                  <a:lnTo>
                    <a:pt x="8381" y="725"/>
                  </a:lnTo>
                  <a:lnTo>
                    <a:pt x="8261" y="604"/>
                  </a:lnTo>
                  <a:lnTo>
                    <a:pt x="8140" y="466"/>
                  </a:lnTo>
                  <a:lnTo>
                    <a:pt x="7985" y="345"/>
                  </a:lnTo>
                  <a:lnTo>
                    <a:pt x="7830" y="259"/>
                  </a:lnTo>
                  <a:lnTo>
                    <a:pt x="7674" y="173"/>
                  </a:lnTo>
                  <a:lnTo>
                    <a:pt x="7502" y="104"/>
                  </a:lnTo>
                  <a:lnTo>
                    <a:pt x="7329" y="52"/>
                  </a:lnTo>
                  <a:lnTo>
                    <a:pt x="7157" y="18"/>
                  </a:lnTo>
                  <a:lnTo>
                    <a:pt x="69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7"/>
            <p:cNvSpPr/>
            <p:nvPr/>
          </p:nvSpPr>
          <p:spPr>
            <a:xfrm>
              <a:off x="4395708" y="2116664"/>
              <a:ext cx="110896" cy="158138"/>
            </a:xfrm>
            <a:custGeom>
              <a:rect b="b" l="l" r="r" t="t"/>
              <a:pathLst>
                <a:path extrusionOk="0" h="12469" w="8744">
                  <a:moveTo>
                    <a:pt x="6795" y="0"/>
                  </a:moveTo>
                  <a:lnTo>
                    <a:pt x="6623" y="18"/>
                  </a:lnTo>
                  <a:lnTo>
                    <a:pt x="6450" y="52"/>
                  </a:lnTo>
                  <a:lnTo>
                    <a:pt x="6278" y="104"/>
                  </a:lnTo>
                  <a:lnTo>
                    <a:pt x="6122" y="173"/>
                  </a:lnTo>
                  <a:lnTo>
                    <a:pt x="5967" y="259"/>
                  </a:lnTo>
                  <a:lnTo>
                    <a:pt x="5829" y="363"/>
                  </a:lnTo>
                  <a:lnTo>
                    <a:pt x="5691" y="483"/>
                  </a:lnTo>
                  <a:lnTo>
                    <a:pt x="5553" y="604"/>
                  </a:lnTo>
                  <a:lnTo>
                    <a:pt x="5450" y="742"/>
                  </a:lnTo>
                  <a:lnTo>
                    <a:pt x="5346" y="914"/>
                  </a:lnTo>
                  <a:lnTo>
                    <a:pt x="242" y="9727"/>
                  </a:lnTo>
                  <a:lnTo>
                    <a:pt x="155" y="9899"/>
                  </a:lnTo>
                  <a:lnTo>
                    <a:pt x="104" y="10072"/>
                  </a:lnTo>
                  <a:lnTo>
                    <a:pt x="52" y="10244"/>
                  </a:lnTo>
                  <a:lnTo>
                    <a:pt x="18" y="10417"/>
                  </a:lnTo>
                  <a:lnTo>
                    <a:pt x="0" y="10606"/>
                  </a:lnTo>
                  <a:lnTo>
                    <a:pt x="18" y="10779"/>
                  </a:lnTo>
                  <a:lnTo>
                    <a:pt x="35" y="10951"/>
                  </a:lnTo>
                  <a:lnTo>
                    <a:pt x="69" y="11124"/>
                  </a:lnTo>
                  <a:lnTo>
                    <a:pt x="121" y="11279"/>
                  </a:lnTo>
                  <a:lnTo>
                    <a:pt x="190" y="11451"/>
                  </a:lnTo>
                  <a:lnTo>
                    <a:pt x="276" y="11607"/>
                  </a:lnTo>
                  <a:lnTo>
                    <a:pt x="380" y="11745"/>
                  </a:lnTo>
                  <a:lnTo>
                    <a:pt x="483" y="11883"/>
                  </a:lnTo>
                  <a:lnTo>
                    <a:pt x="621" y="12003"/>
                  </a:lnTo>
                  <a:lnTo>
                    <a:pt x="759" y="12124"/>
                  </a:lnTo>
                  <a:lnTo>
                    <a:pt x="914" y="12227"/>
                  </a:lnTo>
                  <a:lnTo>
                    <a:pt x="1138" y="12331"/>
                  </a:lnTo>
                  <a:lnTo>
                    <a:pt x="1363" y="12417"/>
                  </a:lnTo>
                  <a:lnTo>
                    <a:pt x="1587" y="12452"/>
                  </a:lnTo>
                  <a:lnTo>
                    <a:pt x="1828" y="12469"/>
                  </a:lnTo>
                  <a:lnTo>
                    <a:pt x="2070" y="12452"/>
                  </a:lnTo>
                  <a:lnTo>
                    <a:pt x="2294" y="12417"/>
                  </a:lnTo>
                  <a:lnTo>
                    <a:pt x="2518" y="12331"/>
                  </a:lnTo>
                  <a:lnTo>
                    <a:pt x="2725" y="12227"/>
                  </a:lnTo>
                  <a:lnTo>
                    <a:pt x="2932" y="12107"/>
                  </a:lnTo>
                  <a:lnTo>
                    <a:pt x="3104" y="11952"/>
                  </a:lnTo>
                  <a:lnTo>
                    <a:pt x="3277" y="11762"/>
                  </a:lnTo>
                  <a:lnTo>
                    <a:pt x="3415" y="11555"/>
                  </a:lnTo>
                  <a:lnTo>
                    <a:pt x="8502" y="2725"/>
                  </a:lnTo>
                  <a:lnTo>
                    <a:pt x="8589" y="2570"/>
                  </a:lnTo>
                  <a:lnTo>
                    <a:pt x="8658" y="2398"/>
                  </a:lnTo>
                  <a:lnTo>
                    <a:pt x="8709" y="2225"/>
                  </a:lnTo>
                  <a:lnTo>
                    <a:pt x="8744" y="2053"/>
                  </a:lnTo>
                  <a:lnTo>
                    <a:pt x="8744" y="1863"/>
                  </a:lnTo>
                  <a:lnTo>
                    <a:pt x="8744" y="1690"/>
                  </a:lnTo>
                  <a:lnTo>
                    <a:pt x="8726" y="1518"/>
                  </a:lnTo>
                  <a:lnTo>
                    <a:pt x="8692" y="1346"/>
                  </a:lnTo>
                  <a:lnTo>
                    <a:pt x="8640" y="1173"/>
                  </a:lnTo>
                  <a:lnTo>
                    <a:pt x="8571" y="1018"/>
                  </a:lnTo>
                  <a:lnTo>
                    <a:pt x="8485" y="863"/>
                  </a:lnTo>
                  <a:lnTo>
                    <a:pt x="8382" y="725"/>
                  </a:lnTo>
                  <a:lnTo>
                    <a:pt x="8261" y="587"/>
                  </a:lnTo>
                  <a:lnTo>
                    <a:pt x="8140" y="449"/>
                  </a:lnTo>
                  <a:lnTo>
                    <a:pt x="7985" y="345"/>
                  </a:lnTo>
                  <a:lnTo>
                    <a:pt x="7830" y="242"/>
                  </a:lnTo>
                  <a:lnTo>
                    <a:pt x="7675" y="156"/>
                  </a:lnTo>
                  <a:lnTo>
                    <a:pt x="7502" y="87"/>
                  </a:lnTo>
                  <a:lnTo>
                    <a:pt x="7330" y="35"/>
                  </a:lnTo>
                  <a:lnTo>
                    <a:pt x="71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7"/>
            <p:cNvSpPr/>
            <p:nvPr/>
          </p:nvSpPr>
          <p:spPr>
            <a:xfrm>
              <a:off x="4521899" y="2448679"/>
              <a:ext cx="175640" cy="46811"/>
            </a:xfrm>
            <a:custGeom>
              <a:rect b="b" l="l" r="r" t="t"/>
              <a:pathLst>
                <a:path extrusionOk="0" h="3691" w="13849">
                  <a:moveTo>
                    <a:pt x="12021" y="0"/>
                  </a:moveTo>
                  <a:lnTo>
                    <a:pt x="1829" y="35"/>
                  </a:lnTo>
                  <a:lnTo>
                    <a:pt x="1639" y="52"/>
                  </a:lnTo>
                  <a:lnTo>
                    <a:pt x="1450" y="86"/>
                  </a:lnTo>
                  <a:lnTo>
                    <a:pt x="1277" y="121"/>
                  </a:lnTo>
                  <a:lnTo>
                    <a:pt x="1105" y="190"/>
                  </a:lnTo>
                  <a:lnTo>
                    <a:pt x="949" y="259"/>
                  </a:lnTo>
                  <a:lnTo>
                    <a:pt x="794" y="362"/>
                  </a:lnTo>
                  <a:lnTo>
                    <a:pt x="656" y="466"/>
                  </a:lnTo>
                  <a:lnTo>
                    <a:pt x="536" y="586"/>
                  </a:lnTo>
                  <a:lnTo>
                    <a:pt x="415" y="707"/>
                  </a:lnTo>
                  <a:lnTo>
                    <a:pt x="311" y="845"/>
                  </a:lnTo>
                  <a:lnTo>
                    <a:pt x="225" y="1000"/>
                  </a:lnTo>
                  <a:lnTo>
                    <a:pt x="139" y="1155"/>
                  </a:lnTo>
                  <a:lnTo>
                    <a:pt x="87" y="1328"/>
                  </a:lnTo>
                  <a:lnTo>
                    <a:pt x="35" y="1500"/>
                  </a:lnTo>
                  <a:lnTo>
                    <a:pt x="18" y="1690"/>
                  </a:lnTo>
                  <a:lnTo>
                    <a:pt x="1" y="1880"/>
                  </a:lnTo>
                  <a:lnTo>
                    <a:pt x="18" y="2052"/>
                  </a:lnTo>
                  <a:lnTo>
                    <a:pt x="53" y="2242"/>
                  </a:lnTo>
                  <a:lnTo>
                    <a:pt x="87" y="2414"/>
                  </a:lnTo>
                  <a:lnTo>
                    <a:pt x="156" y="2587"/>
                  </a:lnTo>
                  <a:lnTo>
                    <a:pt x="225" y="2742"/>
                  </a:lnTo>
                  <a:lnTo>
                    <a:pt x="329" y="2880"/>
                  </a:lnTo>
                  <a:lnTo>
                    <a:pt x="432" y="3035"/>
                  </a:lnTo>
                  <a:lnTo>
                    <a:pt x="553" y="3156"/>
                  </a:lnTo>
                  <a:lnTo>
                    <a:pt x="673" y="3277"/>
                  </a:lnTo>
                  <a:lnTo>
                    <a:pt x="811" y="3380"/>
                  </a:lnTo>
                  <a:lnTo>
                    <a:pt x="967" y="3466"/>
                  </a:lnTo>
                  <a:lnTo>
                    <a:pt x="1122" y="3553"/>
                  </a:lnTo>
                  <a:lnTo>
                    <a:pt x="1294" y="3604"/>
                  </a:lnTo>
                  <a:lnTo>
                    <a:pt x="1467" y="3656"/>
                  </a:lnTo>
                  <a:lnTo>
                    <a:pt x="1639" y="3673"/>
                  </a:lnTo>
                  <a:lnTo>
                    <a:pt x="1829" y="3691"/>
                  </a:lnTo>
                  <a:lnTo>
                    <a:pt x="1846" y="3691"/>
                  </a:lnTo>
                  <a:lnTo>
                    <a:pt x="12038" y="3639"/>
                  </a:lnTo>
                  <a:lnTo>
                    <a:pt x="12211" y="3639"/>
                  </a:lnTo>
                  <a:lnTo>
                    <a:pt x="12400" y="3604"/>
                  </a:lnTo>
                  <a:lnTo>
                    <a:pt x="12573" y="3553"/>
                  </a:lnTo>
                  <a:lnTo>
                    <a:pt x="12745" y="3501"/>
                  </a:lnTo>
                  <a:lnTo>
                    <a:pt x="12901" y="3415"/>
                  </a:lnTo>
                  <a:lnTo>
                    <a:pt x="13056" y="3328"/>
                  </a:lnTo>
                  <a:lnTo>
                    <a:pt x="13194" y="3225"/>
                  </a:lnTo>
                  <a:lnTo>
                    <a:pt x="13314" y="3104"/>
                  </a:lnTo>
                  <a:lnTo>
                    <a:pt x="13435" y="2966"/>
                  </a:lnTo>
                  <a:lnTo>
                    <a:pt x="13539" y="2828"/>
                  </a:lnTo>
                  <a:lnTo>
                    <a:pt x="13625" y="2673"/>
                  </a:lnTo>
                  <a:lnTo>
                    <a:pt x="13711" y="2518"/>
                  </a:lnTo>
                  <a:lnTo>
                    <a:pt x="13763" y="2345"/>
                  </a:lnTo>
                  <a:lnTo>
                    <a:pt x="13815" y="2173"/>
                  </a:lnTo>
                  <a:lnTo>
                    <a:pt x="13832" y="2001"/>
                  </a:lnTo>
                  <a:lnTo>
                    <a:pt x="13849" y="1811"/>
                  </a:lnTo>
                  <a:lnTo>
                    <a:pt x="13832" y="1621"/>
                  </a:lnTo>
                  <a:lnTo>
                    <a:pt x="13815" y="1449"/>
                  </a:lnTo>
                  <a:lnTo>
                    <a:pt x="13763" y="1276"/>
                  </a:lnTo>
                  <a:lnTo>
                    <a:pt x="13694" y="1104"/>
                  </a:lnTo>
                  <a:lnTo>
                    <a:pt x="13625" y="949"/>
                  </a:lnTo>
                  <a:lnTo>
                    <a:pt x="13539" y="793"/>
                  </a:lnTo>
                  <a:lnTo>
                    <a:pt x="13435" y="655"/>
                  </a:lnTo>
                  <a:lnTo>
                    <a:pt x="13314" y="535"/>
                  </a:lnTo>
                  <a:lnTo>
                    <a:pt x="13176" y="414"/>
                  </a:lnTo>
                  <a:lnTo>
                    <a:pt x="13038" y="310"/>
                  </a:lnTo>
                  <a:lnTo>
                    <a:pt x="12883" y="207"/>
                  </a:lnTo>
                  <a:lnTo>
                    <a:pt x="12728" y="138"/>
                  </a:lnTo>
                  <a:lnTo>
                    <a:pt x="12556" y="69"/>
                  </a:lnTo>
                  <a:lnTo>
                    <a:pt x="12383" y="35"/>
                  </a:lnTo>
                  <a:lnTo>
                    <a:pt x="1221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3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sp>
        <p:nvSpPr>
          <p:cNvPr id="1398" name="Google Shape;1398;p38"/>
          <p:cNvSpPr/>
          <p:nvPr/>
        </p:nvSpPr>
        <p:spPr>
          <a:xfrm rot="8100000">
            <a:off x="598831" y="974946"/>
            <a:ext cx="1990291" cy="1982036"/>
          </a:xfrm>
          <a:custGeom>
            <a:rect b="b" l="l" r="r" t="t"/>
            <a:pathLst>
              <a:path extrusionOk="0" h="24730" w="24833">
                <a:moveTo>
                  <a:pt x="19459" y="2268"/>
                </a:moveTo>
                <a:cubicBezTo>
                  <a:pt x="19511" y="2268"/>
                  <a:pt x="19564" y="2288"/>
                  <a:pt x="19602" y="2330"/>
                </a:cubicBezTo>
                <a:cubicBezTo>
                  <a:pt x="20232" y="2953"/>
                  <a:pt x="22296" y="5009"/>
                  <a:pt x="22431" y="5159"/>
                </a:cubicBezTo>
                <a:cubicBezTo>
                  <a:pt x="22596" y="5339"/>
                  <a:pt x="22491" y="5459"/>
                  <a:pt x="22408" y="5497"/>
                </a:cubicBezTo>
                <a:cubicBezTo>
                  <a:pt x="22161" y="5639"/>
                  <a:pt x="21898" y="5767"/>
                  <a:pt x="21635" y="5872"/>
                </a:cubicBezTo>
                <a:cubicBezTo>
                  <a:pt x="21592" y="5890"/>
                  <a:pt x="21546" y="5898"/>
                  <a:pt x="21500" y="5898"/>
                </a:cubicBezTo>
                <a:cubicBezTo>
                  <a:pt x="21411" y="5898"/>
                  <a:pt x="21322" y="5866"/>
                  <a:pt x="21253" y="5812"/>
                </a:cubicBezTo>
                <a:cubicBezTo>
                  <a:pt x="21140" y="5714"/>
                  <a:pt x="19602" y="4161"/>
                  <a:pt x="19031" y="3583"/>
                </a:cubicBezTo>
                <a:cubicBezTo>
                  <a:pt x="18926" y="3463"/>
                  <a:pt x="18881" y="3290"/>
                  <a:pt x="18919" y="3133"/>
                </a:cubicBezTo>
                <a:cubicBezTo>
                  <a:pt x="19031" y="2863"/>
                  <a:pt x="19159" y="2600"/>
                  <a:pt x="19302" y="2352"/>
                </a:cubicBezTo>
                <a:cubicBezTo>
                  <a:pt x="19338" y="2296"/>
                  <a:pt x="19398" y="2268"/>
                  <a:pt x="19459" y="2268"/>
                </a:cubicBezTo>
                <a:close/>
                <a:moveTo>
                  <a:pt x="18474" y="4816"/>
                </a:moveTo>
                <a:cubicBezTo>
                  <a:pt x="18498" y="4816"/>
                  <a:pt x="18521" y="4827"/>
                  <a:pt x="18536" y="4851"/>
                </a:cubicBezTo>
                <a:cubicBezTo>
                  <a:pt x="18889" y="5196"/>
                  <a:pt x="19909" y="6210"/>
                  <a:pt x="19947" y="6262"/>
                </a:cubicBezTo>
                <a:cubicBezTo>
                  <a:pt x="19992" y="6300"/>
                  <a:pt x="19977" y="6367"/>
                  <a:pt x="19917" y="6390"/>
                </a:cubicBezTo>
                <a:cubicBezTo>
                  <a:pt x="19489" y="6480"/>
                  <a:pt x="19046" y="6547"/>
                  <a:pt x="18604" y="6615"/>
                </a:cubicBezTo>
                <a:cubicBezTo>
                  <a:pt x="18509" y="6627"/>
                  <a:pt x="18433" y="6634"/>
                  <a:pt x="18372" y="6634"/>
                </a:cubicBezTo>
                <a:cubicBezTo>
                  <a:pt x="18137" y="6634"/>
                  <a:pt x="18128" y="6527"/>
                  <a:pt x="18176" y="6187"/>
                </a:cubicBezTo>
                <a:cubicBezTo>
                  <a:pt x="18236" y="5737"/>
                  <a:pt x="18303" y="5302"/>
                  <a:pt x="18394" y="4881"/>
                </a:cubicBezTo>
                <a:cubicBezTo>
                  <a:pt x="18403" y="4841"/>
                  <a:pt x="18439" y="4816"/>
                  <a:pt x="18474" y="4816"/>
                </a:cubicBezTo>
                <a:close/>
                <a:moveTo>
                  <a:pt x="16743" y="8048"/>
                </a:moveTo>
                <a:lnTo>
                  <a:pt x="16743" y="8048"/>
                </a:lnTo>
                <a:cubicBezTo>
                  <a:pt x="16728" y="8176"/>
                  <a:pt x="16713" y="8296"/>
                  <a:pt x="16705" y="8423"/>
                </a:cubicBezTo>
                <a:lnTo>
                  <a:pt x="16360" y="8078"/>
                </a:lnTo>
                <a:cubicBezTo>
                  <a:pt x="16487" y="8071"/>
                  <a:pt x="16615" y="8056"/>
                  <a:pt x="16743" y="8048"/>
                </a:cubicBezTo>
                <a:close/>
                <a:moveTo>
                  <a:pt x="14678" y="8267"/>
                </a:moveTo>
                <a:cubicBezTo>
                  <a:pt x="14754" y="8267"/>
                  <a:pt x="14830" y="8299"/>
                  <a:pt x="14882" y="8356"/>
                </a:cubicBezTo>
                <a:cubicBezTo>
                  <a:pt x="14994" y="8468"/>
                  <a:pt x="16067" y="9541"/>
                  <a:pt x="16420" y="9894"/>
                </a:cubicBezTo>
                <a:cubicBezTo>
                  <a:pt x="16480" y="9962"/>
                  <a:pt x="16510" y="10052"/>
                  <a:pt x="16510" y="10142"/>
                </a:cubicBezTo>
                <a:cubicBezTo>
                  <a:pt x="16450" y="10577"/>
                  <a:pt x="16375" y="10997"/>
                  <a:pt x="16285" y="11402"/>
                </a:cubicBezTo>
                <a:cubicBezTo>
                  <a:pt x="16275" y="11433"/>
                  <a:pt x="16251" y="11477"/>
                  <a:pt x="16209" y="11477"/>
                </a:cubicBezTo>
                <a:cubicBezTo>
                  <a:pt x="16189" y="11477"/>
                  <a:pt x="16164" y="11467"/>
                  <a:pt x="16135" y="11440"/>
                </a:cubicBezTo>
                <a:cubicBezTo>
                  <a:pt x="16052" y="11357"/>
                  <a:pt x="13441" y="8746"/>
                  <a:pt x="13351" y="8648"/>
                </a:cubicBezTo>
                <a:cubicBezTo>
                  <a:pt x="13253" y="8558"/>
                  <a:pt x="13336" y="8513"/>
                  <a:pt x="13388" y="8498"/>
                </a:cubicBezTo>
                <a:cubicBezTo>
                  <a:pt x="13771" y="8416"/>
                  <a:pt x="14161" y="8348"/>
                  <a:pt x="14574" y="8288"/>
                </a:cubicBezTo>
                <a:cubicBezTo>
                  <a:pt x="14607" y="8274"/>
                  <a:pt x="14642" y="8267"/>
                  <a:pt x="14678" y="8267"/>
                </a:cubicBezTo>
                <a:close/>
                <a:moveTo>
                  <a:pt x="11835" y="9011"/>
                </a:moveTo>
                <a:cubicBezTo>
                  <a:pt x="11894" y="9011"/>
                  <a:pt x="11969" y="9034"/>
                  <a:pt x="12053" y="9114"/>
                </a:cubicBezTo>
                <a:cubicBezTo>
                  <a:pt x="12180" y="9234"/>
                  <a:pt x="14979" y="12040"/>
                  <a:pt x="15670" y="12731"/>
                </a:cubicBezTo>
                <a:cubicBezTo>
                  <a:pt x="15752" y="12821"/>
                  <a:pt x="15782" y="12941"/>
                  <a:pt x="15752" y="13061"/>
                </a:cubicBezTo>
                <a:cubicBezTo>
                  <a:pt x="15617" y="13353"/>
                  <a:pt x="15459" y="13639"/>
                  <a:pt x="15279" y="13909"/>
                </a:cubicBezTo>
                <a:cubicBezTo>
                  <a:pt x="15244" y="13948"/>
                  <a:pt x="15197" y="13967"/>
                  <a:pt x="15152" y="13967"/>
                </a:cubicBezTo>
                <a:cubicBezTo>
                  <a:pt x="15102" y="13967"/>
                  <a:pt x="15052" y="13944"/>
                  <a:pt x="15017" y="13901"/>
                </a:cubicBezTo>
                <a:cubicBezTo>
                  <a:pt x="14904" y="13789"/>
                  <a:pt x="10799" y="9684"/>
                  <a:pt x="10799" y="9684"/>
                </a:cubicBezTo>
                <a:cubicBezTo>
                  <a:pt x="10762" y="9646"/>
                  <a:pt x="10769" y="9579"/>
                  <a:pt x="10837" y="9541"/>
                </a:cubicBezTo>
                <a:cubicBezTo>
                  <a:pt x="11115" y="9346"/>
                  <a:pt x="11415" y="9174"/>
                  <a:pt x="11722" y="9039"/>
                </a:cubicBezTo>
                <a:cubicBezTo>
                  <a:pt x="11749" y="9025"/>
                  <a:pt x="11787" y="9011"/>
                  <a:pt x="11835" y="9011"/>
                </a:cubicBezTo>
                <a:close/>
                <a:moveTo>
                  <a:pt x="9848" y="10546"/>
                </a:moveTo>
                <a:cubicBezTo>
                  <a:pt x="9873" y="10546"/>
                  <a:pt x="9897" y="10551"/>
                  <a:pt x="9921" y="10562"/>
                </a:cubicBezTo>
                <a:cubicBezTo>
                  <a:pt x="9921" y="10562"/>
                  <a:pt x="14094" y="14734"/>
                  <a:pt x="14176" y="14817"/>
                </a:cubicBezTo>
                <a:cubicBezTo>
                  <a:pt x="14244" y="14884"/>
                  <a:pt x="14251" y="14982"/>
                  <a:pt x="14199" y="15057"/>
                </a:cubicBezTo>
                <a:cubicBezTo>
                  <a:pt x="13929" y="15259"/>
                  <a:pt x="13643" y="15432"/>
                  <a:pt x="13351" y="15582"/>
                </a:cubicBezTo>
                <a:cubicBezTo>
                  <a:pt x="13312" y="15609"/>
                  <a:pt x="13269" y="15621"/>
                  <a:pt x="13227" y="15621"/>
                </a:cubicBezTo>
                <a:cubicBezTo>
                  <a:pt x="13163" y="15621"/>
                  <a:pt x="13102" y="15592"/>
                  <a:pt x="13066" y="15537"/>
                </a:cubicBezTo>
                <a:cubicBezTo>
                  <a:pt x="12390" y="14862"/>
                  <a:pt x="9284" y="11755"/>
                  <a:pt x="9223" y="11695"/>
                </a:cubicBezTo>
                <a:cubicBezTo>
                  <a:pt x="9171" y="11628"/>
                  <a:pt x="9156" y="11545"/>
                  <a:pt x="9186" y="11462"/>
                </a:cubicBezTo>
                <a:cubicBezTo>
                  <a:pt x="9336" y="11155"/>
                  <a:pt x="9516" y="10862"/>
                  <a:pt x="9726" y="10592"/>
                </a:cubicBezTo>
                <a:cubicBezTo>
                  <a:pt x="9760" y="10563"/>
                  <a:pt x="9803" y="10546"/>
                  <a:pt x="9848" y="10546"/>
                </a:cubicBezTo>
                <a:close/>
                <a:moveTo>
                  <a:pt x="8698" y="12977"/>
                </a:moveTo>
                <a:cubicBezTo>
                  <a:pt x="8731" y="12977"/>
                  <a:pt x="8768" y="12999"/>
                  <a:pt x="8803" y="13031"/>
                </a:cubicBezTo>
                <a:cubicBezTo>
                  <a:pt x="8803" y="13031"/>
                  <a:pt x="11685" y="15920"/>
                  <a:pt x="11767" y="15995"/>
                </a:cubicBezTo>
                <a:cubicBezTo>
                  <a:pt x="11835" y="16040"/>
                  <a:pt x="11827" y="16137"/>
                  <a:pt x="11752" y="16160"/>
                </a:cubicBezTo>
                <a:cubicBezTo>
                  <a:pt x="11355" y="16265"/>
                  <a:pt x="10942" y="16348"/>
                  <a:pt x="10514" y="16415"/>
                </a:cubicBezTo>
                <a:cubicBezTo>
                  <a:pt x="10506" y="16416"/>
                  <a:pt x="10497" y="16416"/>
                  <a:pt x="10489" y="16416"/>
                </a:cubicBezTo>
                <a:cubicBezTo>
                  <a:pt x="10414" y="16416"/>
                  <a:pt x="10336" y="16387"/>
                  <a:pt x="10282" y="16333"/>
                </a:cubicBezTo>
                <a:cubicBezTo>
                  <a:pt x="10199" y="16258"/>
                  <a:pt x="8886" y="14937"/>
                  <a:pt x="8473" y="14524"/>
                </a:cubicBezTo>
                <a:cubicBezTo>
                  <a:pt x="8376" y="14449"/>
                  <a:pt x="8346" y="14321"/>
                  <a:pt x="8383" y="14209"/>
                </a:cubicBezTo>
                <a:cubicBezTo>
                  <a:pt x="8443" y="13819"/>
                  <a:pt x="8518" y="13436"/>
                  <a:pt x="8608" y="13076"/>
                </a:cubicBezTo>
                <a:cubicBezTo>
                  <a:pt x="8628" y="13004"/>
                  <a:pt x="8660" y="12977"/>
                  <a:pt x="8698" y="12977"/>
                </a:cubicBezTo>
                <a:close/>
                <a:moveTo>
                  <a:pt x="8198" y="16042"/>
                </a:moveTo>
                <a:cubicBezTo>
                  <a:pt x="8218" y="16042"/>
                  <a:pt x="8244" y="16055"/>
                  <a:pt x="8278" y="16092"/>
                </a:cubicBezTo>
                <a:cubicBezTo>
                  <a:pt x="8346" y="16152"/>
                  <a:pt x="8541" y="16355"/>
                  <a:pt x="8683" y="16490"/>
                </a:cubicBezTo>
                <a:cubicBezTo>
                  <a:pt x="8758" y="16565"/>
                  <a:pt x="8713" y="16633"/>
                  <a:pt x="8653" y="16640"/>
                </a:cubicBezTo>
                <a:cubicBezTo>
                  <a:pt x="8518" y="16655"/>
                  <a:pt x="8376" y="16670"/>
                  <a:pt x="8233" y="16678"/>
                </a:cubicBezTo>
                <a:cubicBezTo>
                  <a:pt x="8223" y="16679"/>
                  <a:pt x="8214" y="16680"/>
                  <a:pt x="8206" y="16680"/>
                </a:cubicBezTo>
                <a:cubicBezTo>
                  <a:pt x="8117" y="16680"/>
                  <a:pt x="8099" y="16611"/>
                  <a:pt x="8105" y="16535"/>
                </a:cubicBezTo>
                <a:cubicBezTo>
                  <a:pt x="8120" y="16400"/>
                  <a:pt x="8135" y="16258"/>
                  <a:pt x="8143" y="16122"/>
                </a:cubicBezTo>
                <a:cubicBezTo>
                  <a:pt x="8148" y="16088"/>
                  <a:pt x="8162" y="16042"/>
                  <a:pt x="8198" y="16042"/>
                </a:cubicBezTo>
                <a:close/>
                <a:moveTo>
                  <a:pt x="6616" y="18072"/>
                </a:moveTo>
                <a:cubicBezTo>
                  <a:pt x="6674" y="18072"/>
                  <a:pt x="6716" y="18104"/>
                  <a:pt x="6710" y="18179"/>
                </a:cubicBezTo>
                <a:cubicBezTo>
                  <a:pt x="6657" y="18636"/>
                  <a:pt x="6590" y="19087"/>
                  <a:pt x="6507" y="19522"/>
                </a:cubicBezTo>
                <a:cubicBezTo>
                  <a:pt x="6502" y="19559"/>
                  <a:pt x="6477" y="19628"/>
                  <a:pt x="6433" y="19628"/>
                </a:cubicBezTo>
                <a:cubicBezTo>
                  <a:pt x="6416" y="19628"/>
                  <a:pt x="6395" y="19617"/>
                  <a:pt x="6372" y="19589"/>
                </a:cubicBezTo>
                <a:cubicBezTo>
                  <a:pt x="6304" y="19514"/>
                  <a:pt x="5516" y="18734"/>
                  <a:pt x="5209" y="18426"/>
                </a:cubicBezTo>
                <a:cubicBezTo>
                  <a:pt x="5141" y="18359"/>
                  <a:pt x="5216" y="18284"/>
                  <a:pt x="5276" y="18276"/>
                </a:cubicBezTo>
                <a:cubicBezTo>
                  <a:pt x="5704" y="18194"/>
                  <a:pt x="6147" y="18134"/>
                  <a:pt x="6597" y="18074"/>
                </a:cubicBezTo>
                <a:cubicBezTo>
                  <a:pt x="6604" y="18073"/>
                  <a:pt x="6610" y="18072"/>
                  <a:pt x="6616" y="18072"/>
                </a:cubicBezTo>
                <a:close/>
                <a:moveTo>
                  <a:pt x="3634" y="18719"/>
                </a:moveTo>
                <a:cubicBezTo>
                  <a:pt x="3695" y="18719"/>
                  <a:pt x="3755" y="18739"/>
                  <a:pt x="3806" y="18779"/>
                </a:cubicBezTo>
                <a:cubicBezTo>
                  <a:pt x="3866" y="18846"/>
                  <a:pt x="5494" y="20475"/>
                  <a:pt x="5974" y="20955"/>
                </a:cubicBezTo>
                <a:cubicBezTo>
                  <a:pt x="6102" y="21083"/>
                  <a:pt x="6094" y="21135"/>
                  <a:pt x="6042" y="21270"/>
                </a:cubicBezTo>
                <a:cubicBezTo>
                  <a:pt x="5922" y="21600"/>
                  <a:pt x="5779" y="21923"/>
                  <a:pt x="5614" y="22231"/>
                </a:cubicBezTo>
                <a:cubicBezTo>
                  <a:pt x="5590" y="22263"/>
                  <a:pt x="5553" y="22280"/>
                  <a:pt x="5518" y="22280"/>
                </a:cubicBezTo>
                <a:cubicBezTo>
                  <a:pt x="5486" y="22280"/>
                  <a:pt x="5455" y="22266"/>
                  <a:pt x="5434" y="22238"/>
                </a:cubicBezTo>
                <a:cubicBezTo>
                  <a:pt x="4894" y="21698"/>
                  <a:pt x="2672" y="19469"/>
                  <a:pt x="2567" y="19372"/>
                </a:cubicBezTo>
                <a:cubicBezTo>
                  <a:pt x="2455" y="19259"/>
                  <a:pt x="2537" y="19177"/>
                  <a:pt x="2582" y="19154"/>
                </a:cubicBezTo>
                <a:cubicBezTo>
                  <a:pt x="2898" y="18989"/>
                  <a:pt x="3213" y="18854"/>
                  <a:pt x="3543" y="18734"/>
                </a:cubicBezTo>
                <a:cubicBezTo>
                  <a:pt x="3573" y="18724"/>
                  <a:pt x="3604" y="18719"/>
                  <a:pt x="3634" y="18719"/>
                </a:cubicBezTo>
                <a:close/>
                <a:moveTo>
                  <a:pt x="19866" y="1"/>
                </a:moveTo>
                <a:cubicBezTo>
                  <a:pt x="19703" y="1"/>
                  <a:pt x="19541" y="65"/>
                  <a:pt x="19422" y="191"/>
                </a:cubicBezTo>
                <a:cubicBezTo>
                  <a:pt x="17613" y="2015"/>
                  <a:pt x="17140" y="4379"/>
                  <a:pt x="16878" y="6690"/>
                </a:cubicBezTo>
                <a:cubicBezTo>
                  <a:pt x="16870" y="6772"/>
                  <a:pt x="16833" y="6810"/>
                  <a:pt x="16765" y="6817"/>
                </a:cubicBezTo>
                <a:cubicBezTo>
                  <a:pt x="14101" y="7080"/>
                  <a:pt x="11295" y="7268"/>
                  <a:pt x="9291" y="9241"/>
                </a:cubicBezTo>
                <a:cubicBezTo>
                  <a:pt x="7310" y="11245"/>
                  <a:pt x="7130" y="14059"/>
                  <a:pt x="6867" y="16715"/>
                </a:cubicBezTo>
                <a:cubicBezTo>
                  <a:pt x="6845" y="16783"/>
                  <a:pt x="6785" y="16835"/>
                  <a:pt x="6717" y="16835"/>
                </a:cubicBezTo>
                <a:cubicBezTo>
                  <a:pt x="4413" y="17098"/>
                  <a:pt x="2050" y="17571"/>
                  <a:pt x="234" y="19372"/>
                </a:cubicBezTo>
                <a:cubicBezTo>
                  <a:pt x="1" y="19612"/>
                  <a:pt x="1" y="20002"/>
                  <a:pt x="234" y="20235"/>
                </a:cubicBezTo>
                <a:cubicBezTo>
                  <a:pt x="354" y="20355"/>
                  <a:pt x="511" y="20415"/>
                  <a:pt x="668" y="20415"/>
                </a:cubicBezTo>
                <a:cubicBezTo>
                  <a:pt x="824" y="20415"/>
                  <a:pt x="980" y="20355"/>
                  <a:pt x="1097" y="20235"/>
                </a:cubicBezTo>
                <a:cubicBezTo>
                  <a:pt x="1157" y="20182"/>
                  <a:pt x="1217" y="20122"/>
                  <a:pt x="1269" y="20070"/>
                </a:cubicBezTo>
                <a:cubicBezTo>
                  <a:pt x="1312" y="20034"/>
                  <a:pt x="1349" y="20011"/>
                  <a:pt x="1389" y="20011"/>
                </a:cubicBezTo>
                <a:cubicBezTo>
                  <a:pt x="1432" y="20011"/>
                  <a:pt x="1481" y="20037"/>
                  <a:pt x="1547" y="20100"/>
                </a:cubicBezTo>
                <a:cubicBezTo>
                  <a:pt x="2177" y="20730"/>
                  <a:pt x="4668" y="23221"/>
                  <a:pt x="4721" y="23281"/>
                </a:cubicBezTo>
                <a:cubicBezTo>
                  <a:pt x="4774" y="23349"/>
                  <a:pt x="4774" y="23439"/>
                  <a:pt x="4729" y="23499"/>
                </a:cubicBezTo>
                <a:cubicBezTo>
                  <a:pt x="4668" y="23567"/>
                  <a:pt x="4608" y="23627"/>
                  <a:pt x="4548" y="23687"/>
                </a:cubicBezTo>
                <a:cubicBezTo>
                  <a:pt x="4308" y="23927"/>
                  <a:pt x="4308" y="24309"/>
                  <a:pt x="4548" y="24550"/>
                </a:cubicBezTo>
                <a:cubicBezTo>
                  <a:pt x="4668" y="24670"/>
                  <a:pt x="4824" y="24730"/>
                  <a:pt x="4980" y="24730"/>
                </a:cubicBezTo>
                <a:cubicBezTo>
                  <a:pt x="5136" y="24730"/>
                  <a:pt x="5291" y="24670"/>
                  <a:pt x="5411" y="24550"/>
                </a:cubicBezTo>
                <a:cubicBezTo>
                  <a:pt x="7212" y="22734"/>
                  <a:pt x="7693" y="20370"/>
                  <a:pt x="7948" y="18059"/>
                </a:cubicBezTo>
                <a:cubicBezTo>
                  <a:pt x="7963" y="17968"/>
                  <a:pt x="7978" y="17931"/>
                  <a:pt x="8068" y="17923"/>
                </a:cubicBezTo>
                <a:cubicBezTo>
                  <a:pt x="10732" y="17653"/>
                  <a:pt x="13538" y="17473"/>
                  <a:pt x="15542" y="15492"/>
                </a:cubicBezTo>
                <a:cubicBezTo>
                  <a:pt x="17523" y="13489"/>
                  <a:pt x="17703" y="10682"/>
                  <a:pt x="17966" y="8026"/>
                </a:cubicBezTo>
                <a:cubicBezTo>
                  <a:pt x="17973" y="7950"/>
                  <a:pt x="18011" y="7920"/>
                  <a:pt x="18093" y="7905"/>
                </a:cubicBezTo>
                <a:cubicBezTo>
                  <a:pt x="20405" y="7643"/>
                  <a:pt x="22776" y="7170"/>
                  <a:pt x="24592" y="5362"/>
                </a:cubicBezTo>
                <a:cubicBezTo>
                  <a:pt x="24832" y="5129"/>
                  <a:pt x="24832" y="4739"/>
                  <a:pt x="24592" y="4506"/>
                </a:cubicBezTo>
                <a:cubicBezTo>
                  <a:pt x="24472" y="4386"/>
                  <a:pt x="24316" y="4326"/>
                  <a:pt x="24160" y="4326"/>
                </a:cubicBezTo>
                <a:cubicBezTo>
                  <a:pt x="24005" y="4326"/>
                  <a:pt x="23849" y="4386"/>
                  <a:pt x="23729" y="4506"/>
                </a:cubicBezTo>
                <a:cubicBezTo>
                  <a:pt x="23709" y="4526"/>
                  <a:pt x="23684" y="4536"/>
                  <a:pt x="23657" y="4536"/>
                </a:cubicBezTo>
                <a:cubicBezTo>
                  <a:pt x="23593" y="4536"/>
                  <a:pt x="23513" y="4485"/>
                  <a:pt x="23429" y="4401"/>
                </a:cubicBezTo>
                <a:cubicBezTo>
                  <a:pt x="22731" y="3711"/>
                  <a:pt x="20412" y="1407"/>
                  <a:pt x="20330" y="1302"/>
                </a:cubicBezTo>
                <a:cubicBezTo>
                  <a:pt x="20232" y="1174"/>
                  <a:pt x="20247" y="1084"/>
                  <a:pt x="20285" y="1054"/>
                </a:cubicBezTo>
                <a:cubicBezTo>
                  <a:pt x="20532" y="822"/>
                  <a:pt x="20540" y="424"/>
                  <a:pt x="20300" y="176"/>
                </a:cubicBezTo>
                <a:cubicBezTo>
                  <a:pt x="20179" y="59"/>
                  <a:pt x="20022" y="1"/>
                  <a:pt x="198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rot="8100000">
            <a:off x="4073965" y="2038950"/>
            <a:ext cx="995453" cy="991324"/>
          </a:xfrm>
          <a:custGeom>
            <a:rect b="b" l="l" r="r" t="t"/>
            <a:pathLst>
              <a:path extrusionOk="0" h="24730" w="24833">
                <a:moveTo>
                  <a:pt x="19459" y="2268"/>
                </a:moveTo>
                <a:cubicBezTo>
                  <a:pt x="19511" y="2268"/>
                  <a:pt x="19564" y="2288"/>
                  <a:pt x="19602" y="2330"/>
                </a:cubicBezTo>
                <a:cubicBezTo>
                  <a:pt x="20232" y="2953"/>
                  <a:pt x="22296" y="5009"/>
                  <a:pt x="22431" y="5159"/>
                </a:cubicBezTo>
                <a:cubicBezTo>
                  <a:pt x="22596" y="5339"/>
                  <a:pt x="22491" y="5459"/>
                  <a:pt x="22408" y="5497"/>
                </a:cubicBezTo>
                <a:cubicBezTo>
                  <a:pt x="22161" y="5639"/>
                  <a:pt x="21898" y="5767"/>
                  <a:pt x="21635" y="5872"/>
                </a:cubicBezTo>
                <a:cubicBezTo>
                  <a:pt x="21592" y="5890"/>
                  <a:pt x="21546" y="5898"/>
                  <a:pt x="21500" y="5898"/>
                </a:cubicBezTo>
                <a:cubicBezTo>
                  <a:pt x="21411" y="5898"/>
                  <a:pt x="21322" y="5866"/>
                  <a:pt x="21253" y="5812"/>
                </a:cubicBezTo>
                <a:cubicBezTo>
                  <a:pt x="21140" y="5714"/>
                  <a:pt x="19602" y="4161"/>
                  <a:pt x="19031" y="3583"/>
                </a:cubicBezTo>
                <a:cubicBezTo>
                  <a:pt x="18926" y="3463"/>
                  <a:pt x="18881" y="3290"/>
                  <a:pt x="18919" y="3133"/>
                </a:cubicBezTo>
                <a:cubicBezTo>
                  <a:pt x="19031" y="2863"/>
                  <a:pt x="19159" y="2600"/>
                  <a:pt x="19302" y="2352"/>
                </a:cubicBezTo>
                <a:cubicBezTo>
                  <a:pt x="19338" y="2296"/>
                  <a:pt x="19398" y="2268"/>
                  <a:pt x="19459" y="2268"/>
                </a:cubicBezTo>
                <a:close/>
                <a:moveTo>
                  <a:pt x="18474" y="4816"/>
                </a:moveTo>
                <a:cubicBezTo>
                  <a:pt x="18498" y="4816"/>
                  <a:pt x="18521" y="4827"/>
                  <a:pt x="18536" y="4851"/>
                </a:cubicBezTo>
                <a:cubicBezTo>
                  <a:pt x="18889" y="5196"/>
                  <a:pt x="19909" y="6210"/>
                  <a:pt x="19947" y="6262"/>
                </a:cubicBezTo>
                <a:cubicBezTo>
                  <a:pt x="19992" y="6300"/>
                  <a:pt x="19977" y="6367"/>
                  <a:pt x="19917" y="6390"/>
                </a:cubicBezTo>
                <a:cubicBezTo>
                  <a:pt x="19489" y="6480"/>
                  <a:pt x="19046" y="6547"/>
                  <a:pt x="18604" y="6615"/>
                </a:cubicBezTo>
                <a:cubicBezTo>
                  <a:pt x="18509" y="6627"/>
                  <a:pt x="18433" y="6634"/>
                  <a:pt x="18372" y="6634"/>
                </a:cubicBezTo>
                <a:cubicBezTo>
                  <a:pt x="18137" y="6634"/>
                  <a:pt x="18128" y="6527"/>
                  <a:pt x="18176" y="6187"/>
                </a:cubicBezTo>
                <a:cubicBezTo>
                  <a:pt x="18236" y="5737"/>
                  <a:pt x="18303" y="5302"/>
                  <a:pt x="18394" y="4881"/>
                </a:cubicBezTo>
                <a:cubicBezTo>
                  <a:pt x="18403" y="4841"/>
                  <a:pt x="18439" y="4816"/>
                  <a:pt x="18474" y="4816"/>
                </a:cubicBezTo>
                <a:close/>
                <a:moveTo>
                  <a:pt x="16743" y="8048"/>
                </a:moveTo>
                <a:lnTo>
                  <a:pt x="16743" y="8048"/>
                </a:lnTo>
                <a:cubicBezTo>
                  <a:pt x="16728" y="8176"/>
                  <a:pt x="16713" y="8296"/>
                  <a:pt x="16705" y="8423"/>
                </a:cubicBezTo>
                <a:lnTo>
                  <a:pt x="16360" y="8078"/>
                </a:lnTo>
                <a:cubicBezTo>
                  <a:pt x="16487" y="8071"/>
                  <a:pt x="16615" y="8056"/>
                  <a:pt x="16743" y="8048"/>
                </a:cubicBezTo>
                <a:close/>
                <a:moveTo>
                  <a:pt x="14678" y="8267"/>
                </a:moveTo>
                <a:cubicBezTo>
                  <a:pt x="14754" y="8267"/>
                  <a:pt x="14830" y="8299"/>
                  <a:pt x="14882" y="8356"/>
                </a:cubicBezTo>
                <a:cubicBezTo>
                  <a:pt x="14994" y="8468"/>
                  <a:pt x="16067" y="9541"/>
                  <a:pt x="16420" y="9894"/>
                </a:cubicBezTo>
                <a:cubicBezTo>
                  <a:pt x="16480" y="9962"/>
                  <a:pt x="16510" y="10052"/>
                  <a:pt x="16510" y="10142"/>
                </a:cubicBezTo>
                <a:cubicBezTo>
                  <a:pt x="16450" y="10577"/>
                  <a:pt x="16375" y="10997"/>
                  <a:pt x="16285" y="11402"/>
                </a:cubicBezTo>
                <a:cubicBezTo>
                  <a:pt x="16275" y="11433"/>
                  <a:pt x="16251" y="11477"/>
                  <a:pt x="16209" y="11477"/>
                </a:cubicBezTo>
                <a:cubicBezTo>
                  <a:pt x="16189" y="11477"/>
                  <a:pt x="16164" y="11467"/>
                  <a:pt x="16135" y="11440"/>
                </a:cubicBezTo>
                <a:cubicBezTo>
                  <a:pt x="16052" y="11357"/>
                  <a:pt x="13441" y="8746"/>
                  <a:pt x="13351" y="8648"/>
                </a:cubicBezTo>
                <a:cubicBezTo>
                  <a:pt x="13253" y="8558"/>
                  <a:pt x="13336" y="8513"/>
                  <a:pt x="13388" y="8498"/>
                </a:cubicBezTo>
                <a:cubicBezTo>
                  <a:pt x="13771" y="8416"/>
                  <a:pt x="14161" y="8348"/>
                  <a:pt x="14574" y="8288"/>
                </a:cubicBezTo>
                <a:cubicBezTo>
                  <a:pt x="14607" y="8274"/>
                  <a:pt x="14642" y="8267"/>
                  <a:pt x="14678" y="8267"/>
                </a:cubicBezTo>
                <a:close/>
                <a:moveTo>
                  <a:pt x="11835" y="9011"/>
                </a:moveTo>
                <a:cubicBezTo>
                  <a:pt x="11894" y="9011"/>
                  <a:pt x="11969" y="9034"/>
                  <a:pt x="12053" y="9114"/>
                </a:cubicBezTo>
                <a:cubicBezTo>
                  <a:pt x="12180" y="9234"/>
                  <a:pt x="14979" y="12040"/>
                  <a:pt x="15670" y="12731"/>
                </a:cubicBezTo>
                <a:cubicBezTo>
                  <a:pt x="15752" y="12821"/>
                  <a:pt x="15782" y="12941"/>
                  <a:pt x="15752" y="13061"/>
                </a:cubicBezTo>
                <a:cubicBezTo>
                  <a:pt x="15617" y="13353"/>
                  <a:pt x="15459" y="13639"/>
                  <a:pt x="15279" y="13909"/>
                </a:cubicBezTo>
                <a:cubicBezTo>
                  <a:pt x="15244" y="13948"/>
                  <a:pt x="15197" y="13967"/>
                  <a:pt x="15152" y="13967"/>
                </a:cubicBezTo>
                <a:cubicBezTo>
                  <a:pt x="15102" y="13967"/>
                  <a:pt x="15052" y="13944"/>
                  <a:pt x="15017" y="13901"/>
                </a:cubicBezTo>
                <a:cubicBezTo>
                  <a:pt x="14904" y="13789"/>
                  <a:pt x="10799" y="9684"/>
                  <a:pt x="10799" y="9684"/>
                </a:cubicBezTo>
                <a:cubicBezTo>
                  <a:pt x="10762" y="9646"/>
                  <a:pt x="10769" y="9579"/>
                  <a:pt x="10837" y="9541"/>
                </a:cubicBezTo>
                <a:cubicBezTo>
                  <a:pt x="11115" y="9346"/>
                  <a:pt x="11415" y="9174"/>
                  <a:pt x="11722" y="9039"/>
                </a:cubicBezTo>
                <a:cubicBezTo>
                  <a:pt x="11749" y="9025"/>
                  <a:pt x="11787" y="9011"/>
                  <a:pt x="11835" y="9011"/>
                </a:cubicBezTo>
                <a:close/>
                <a:moveTo>
                  <a:pt x="9848" y="10546"/>
                </a:moveTo>
                <a:cubicBezTo>
                  <a:pt x="9873" y="10546"/>
                  <a:pt x="9897" y="10551"/>
                  <a:pt x="9921" y="10562"/>
                </a:cubicBezTo>
                <a:cubicBezTo>
                  <a:pt x="9921" y="10562"/>
                  <a:pt x="14094" y="14734"/>
                  <a:pt x="14176" y="14817"/>
                </a:cubicBezTo>
                <a:cubicBezTo>
                  <a:pt x="14244" y="14884"/>
                  <a:pt x="14251" y="14982"/>
                  <a:pt x="14199" y="15057"/>
                </a:cubicBezTo>
                <a:cubicBezTo>
                  <a:pt x="13929" y="15259"/>
                  <a:pt x="13643" y="15432"/>
                  <a:pt x="13351" y="15582"/>
                </a:cubicBezTo>
                <a:cubicBezTo>
                  <a:pt x="13312" y="15609"/>
                  <a:pt x="13269" y="15621"/>
                  <a:pt x="13227" y="15621"/>
                </a:cubicBezTo>
                <a:cubicBezTo>
                  <a:pt x="13163" y="15621"/>
                  <a:pt x="13102" y="15592"/>
                  <a:pt x="13066" y="15537"/>
                </a:cubicBezTo>
                <a:cubicBezTo>
                  <a:pt x="12390" y="14862"/>
                  <a:pt x="9284" y="11755"/>
                  <a:pt x="9223" y="11695"/>
                </a:cubicBezTo>
                <a:cubicBezTo>
                  <a:pt x="9171" y="11628"/>
                  <a:pt x="9156" y="11545"/>
                  <a:pt x="9186" y="11462"/>
                </a:cubicBezTo>
                <a:cubicBezTo>
                  <a:pt x="9336" y="11155"/>
                  <a:pt x="9516" y="10862"/>
                  <a:pt x="9726" y="10592"/>
                </a:cubicBezTo>
                <a:cubicBezTo>
                  <a:pt x="9760" y="10563"/>
                  <a:pt x="9803" y="10546"/>
                  <a:pt x="9848" y="10546"/>
                </a:cubicBezTo>
                <a:close/>
                <a:moveTo>
                  <a:pt x="8698" y="12977"/>
                </a:moveTo>
                <a:cubicBezTo>
                  <a:pt x="8731" y="12977"/>
                  <a:pt x="8768" y="12999"/>
                  <a:pt x="8803" y="13031"/>
                </a:cubicBezTo>
                <a:cubicBezTo>
                  <a:pt x="8803" y="13031"/>
                  <a:pt x="11685" y="15920"/>
                  <a:pt x="11767" y="15995"/>
                </a:cubicBezTo>
                <a:cubicBezTo>
                  <a:pt x="11835" y="16040"/>
                  <a:pt x="11827" y="16137"/>
                  <a:pt x="11752" y="16160"/>
                </a:cubicBezTo>
                <a:cubicBezTo>
                  <a:pt x="11355" y="16265"/>
                  <a:pt x="10942" y="16348"/>
                  <a:pt x="10514" y="16415"/>
                </a:cubicBezTo>
                <a:cubicBezTo>
                  <a:pt x="10506" y="16416"/>
                  <a:pt x="10497" y="16416"/>
                  <a:pt x="10489" y="16416"/>
                </a:cubicBezTo>
                <a:cubicBezTo>
                  <a:pt x="10414" y="16416"/>
                  <a:pt x="10336" y="16387"/>
                  <a:pt x="10282" y="16333"/>
                </a:cubicBezTo>
                <a:cubicBezTo>
                  <a:pt x="10199" y="16258"/>
                  <a:pt x="8886" y="14937"/>
                  <a:pt x="8473" y="14524"/>
                </a:cubicBezTo>
                <a:cubicBezTo>
                  <a:pt x="8376" y="14449"/>
                  <a:pt x="8346" y="14321"/>
                  <a:pt x="8383" y="14209"/>
                </a:cubicBezTo>
                <a:cubicBezTo>
                  <a:pt x="8443" y="13819"/>
                  <a:pt x="8518" y="13436"/>
                  <a:pt x="8608" y="13076"/>
                </a:cubicBezTo>
                <a:cubicBezTo>
                  <a:pt x="8628" y="13004"/>
                  <a:pt x="8660" y="12977"/>
                  <a:pt x="8698" y="12977"/>
                </a:cubicBezTo>
                <a:close/>
                <a:moveTo>
                  <a:pt x="8198" y="16042"/>
                </a:moveTo>
                <a:cubicBezTo>
                  <a:pt x="8218" y="16042"/>
                  <a:pt x="8244" y="16055"/>
                  <a:pt x="8278" y="16092"/>
                </a:cubicBezTo>
                <a:cubicBezTo>
                  <a:pt x="8346" y="16152"/>
                  <a:pt x="8541" y="16355"/>
                  <a:pt x="8683" y="16490"/>
                </a:cubicBezTo>
                <a:cubicBezTo>
                  <a:pt x="8758" y="16565"/>
                  <a:pt x="8713" y="16633"/>
                  <a:pt x="8653" y="16640"/>
                </a:cubicBezTo>
                <a:cubicBezTo>
                  <a:pt x="8518" y="16655"/>
                  <a:pt x="8376" y="16670"/>
                  <a:pt x="8233" y="16678"/>
                </a:cubicBezTo>
                <a:cubicBezTo>
                  <a:pt x="8223" y="16679"/>
                  <a:pt x="8214" y="16680"/>
                  <a:pt x="8206" y="16680"/>
                </a:cubicBezTo>
                <a:cubicBezTo>
                  <a:pt x="8117" y="16680"/>
                  <a:pt x="8099" y="16611"/>
                  <a:pt x="8105" y="16535"/>
                </a:cubicBezTo>
                <a:cubicBezTo>
                  <a:pt x="8120" y="16400"/>
                  <a:pt x="8135" y="16258"/>
                  <a:pt x="8143" y="16122"/>
                </a:cubicBezTo>
                <a:cubicBezTo>
                  <a:pt x="8148" y="16088"/>
                  <a:pt x="8162" y="16042"/>
                  <a:pt x="8198" y="16042"/>
                </a:cubicBezTo>
                <a:close/>
                <a:moveTo>
                  <a:pt x="6616" y="18072"/>
                </a:moveTo>
                <a:cubicBezTo>
                  <a:pt x="6674" y="18072"/>
                  <a:pt x="6716" y="18104"/>
                  <a:pt x="6710" y="18179"/>
                </a:cubicBezTo>
                <a:cubicBezTo>
                  <a:pt x="6657" y="18636"/>
                  <a:pt x="6590" y="19087"/>
                  <a:pt x="6507" y="19522"/>
                </a:cubicBezTo>
                <a:cubicBezTo>
                  <a:pt x="6502" y="19559"/>
                  <a:pt x="6477" y="19628"/>
                  <a:pt x="6433" y="19628"/>
                </a:cubicBezTo>
                <a:cubicBezTo>
                  <a:pt x="6416" y="19628"/>
                  <a:pt x="6395" y="19617"/>
                  <a:pt x="6372" y="19589"/>
                </a:cubicBezTo>
                <a:cubicBezTo>
                  <a:pt x="6304" y="19514"/>
                  <a:pt x="5516" y="18734"/>
                  <a:pt x="5209" y="18426"/>
                </a:cubicBezTo>
                <a:cubicBezTo>
                  <a:pt x="5141" y="18359"/>
                  <a:pt x="5216" y="18284"/>
                  <a:pt x="5276" y="18276"/>
                </a:cubicBezTo>
                <a:cubicBezTo>
                  <a:pt x="5704" y="18194"/>
                  <a:pt x="6147" y="18134"/>
                  <a:pt x="6597" y="18074"/>
                </a:cubicBezTo>
                <a:cubicBezTo>
                  <a:pt x="6604" y="18073"/>
                  <a:pt x="6610" y="18072"/>
                  <a:pt x="6616" y="18072"/>
                </a:cubicBezTo>
                <a:close/>
                <a:moveTo>
                  <a:pt x="3634" y="18719"/>
                </a:moveTo>
                <a:cubicBezTo>
                  <a:pt x="3695" y="18719"/>
                  <a:pt x="3755" y="18739"/>
                  <a:pt x="3806" y="18779"/>
                </a:cubicBezTo>
                <a:cubicBezTo>
                  <a:pt x="3866" y="18846"/>
                  <a:pt x="5494" y="20475"/>
                  <a:pt x="5974" y="20955"/>
                </a:cubicBezTo>
                <a:cubicBezTo>
                  <a:pt x="6102" y="21083"/>
                  <a:pt x="6094" y="21135"/>
                  <a:pt x="6042" y="21270"/>
                </a:cubicBezTo>
                <a:cubicBezTo>
                  <a:pt x="5922" y="21600"/>
                  <a:pt x="5779" y="21923"/>
                  <a:pt x="5614" y="22231"/>
                </a:cubicBezTo>
                <a:cubicBezTo>
                  <a:pt x="5590" y="22263"/>
                  <a:pt x="5553" y="22280"/>
                  <a:pt x="5518" y="22280"/>
                </a:cubicBezTo>
                <a:cubicBezTo>
                  <a:pt x="5486" y="22280"/>
                  <a:pt x="5455" y="22266"/>
                  <a:pt x="5434" y="22238"/>
                </a:cubicBezTo>
                <a:cubicBezTo>
                  <a:pt x="4894" y="21698"/>
                  <a:pt x="2672" y="19469"/>
                  <a:pt x="2567" y="19372"/>
                </a:cubicBezTo>
                <a:cubicBezTo>
                  <a:pt x="2455" y="19259"/>
                  <a:pt x="2537" y="19177"/>
                  <a:pt x="2582" y="19154"/>
                </a:cubicBezTo>
                <a:cubicBezTo>
                  <a:pt x="2898" y="18989"/>
                  <a:pt x="3213" y="18854"/>
                  <a:pt x="3543" y="18734"/>
                </a:cubicBezTo>
                <a:cubicBezTo>
                  <a:pt x="3573" y="18724"/>
                  <a:pt x="3604" y="18719"/>
                  <a:pt x="3634" y="18719"/>
                </a:cubicBezTo>
                <a:close/>
                <a:moveTo>
                  <a:pt x="19866" y="1"/>
                </a:moveTo>
                <a:cubicBezTo>
                  <a:pt x="19703" y="1"/>
                  <a:pt x="19541" y="65"/>
                  <a:pt x="19422" y="191"/>
                </a:cubicBezTo>
                <a:cubicBezTo>
                  <a:pt x="17613" y="2015"/>
                  <a:pt x="17140" y="4379"/>
                  <a:pt x="16878" y="6690"/>
                </a:cubicBezTo>
                <a:cubicBezTo>
                  <a:pt x="16870" y="6772"/>
                  <a:pt x="16833" y="6810"/>
                  <a:pt x="16765" y="6817"/>
                </a:cubicBezTo>
                <a:cubicBezTo>
                  <a:pt x="14101" y="7080"/>
                  <a:pt x="11295" y="7268"/>
                  <a:pt x="9291" y="9241"/>
                </a:cubicBezTo>
                <a:cubicBezTo>
                  <a:pt x="7310" y="11245"/>
                  <a:pt x="7130" y="14059"/>
                  <a:pt x="6867" y="16715"/>
                </a:cubicBezTo>
                <a:cubicBezTo>
                  <a:pt x="6845" y="16783"/>
                  <a:pt x="6785" y="16835"/>
                  <a:pt x="6717" y="16835"/>
                </a:cubicBezTo>
                <a:cubicBezTo>
                  <a:pt x="4413" y="17098"/>
                  <a:pt x="2050" y="17571"/>
                  <a:pt x="234" y="19372"/>
                </a:cubicBezTo>
                <a:cubicBezTo>
                  <a:pt x="1" y="19612"/>
                  <a:pt x="1" y="20002"/>
                  <a:pt x="234" y="20235"/>
                </a:cubicBezTo>
                <a:cubicBezTo>
                  <a:pt x="354" y="20355"/>
                  <a:pt x="511" y="20415"/>
                  <a:pt x="668" y="20415"/>
                </a:cubicBezTo>
                <a:cubicBezTo>
                  <a:pt x="824" y="20415"/>
                  <a:pt x="980" y="20355"/>
                  <a:pt x="1097" y="20235"/>
                </a:cubicBezTo>
                <a:cubicBezTo>
                  <a:pt x="1157" y="20182"/>
                  <a:pt x="1217" y="20122"/>
                  <a:pt x="1269" y="20070"/>
                </a:cubicBezTo>
                <a:cubicBezTo>
                  <a:pt x="1312" y="20034"/>
                  <a:pt x="1349" y="20011"/>
                  <a:pt x="1389" y="20011"/>
                </a:cubicBezTo>
                <a:cubicBezTo>
                  <a:pt x="1432" y="20011"/>
                  <a:pt x="1481" y="20037"/>
                  <a:pt x="1547" y="20100"/>
                </a:cubicBezTo>
                <a:cubicBezTo>
                  <a:pt x="2177" y="20730"/>
                  <a:pt x="4668" y="23221"/>
                  <a:pt x="4721" y="23281"/>
                </a:cubicBezTo>
                <a:cubicBezTo>
                  <a:pt x="4774" y="23349"/>
                  <a:pt x="4774" y="23439"/>
                  <a:pt x="4729" y="23499"/>
                </a:cubicBezTo>
                <a:cubicBezTo>
                  <a:pt x="4668" y="23567"/>
                  <a:pt x="4608" y="23627"/>
                  <a:pt x="4548" y="23687"/>
                </a:cubicBezTo>
                <a:cubicBezTo>
                  <a:pt x="4308" y="23927"/>
                  <a:pt x="4308" y="24309"/>
                  <a:pt x="4548" y="24550"/>
                </a:cubicBezTo>
                <a:cubicBezTo>
                  <a:pt x="4668" y="24670"/>
                  <a:pt x="4824" y="24730"/>
                  <a:pt x="4980" y="24730"/>
                </a:cubicBezTo>
                <a:cubicBezTo>
                  <a:pt x="5136" y="24730"/>
                  <a:pt x="5291" y="24670"/>
                  <a:pt x="5411" y="24550"/>
                </a:cubicBezTo>
                <a:cubicBezTo>
                  <a:pt x="7212" y="22734"/>
                  <a:pt x="7693" y="20370"/>
                  <a:pt x="7948" y="18059"/>
                </a:cubicBezTo>
                <a:cubicBezTo>
                  <a:pt x="7963" y="17968"/>
                  <a:pt x="7978" y="17931"/>
                  <a:pt x="8068" y="17923"/>
                </a:cubicBezTo>
                <a:cubicBezTo>
                  <a:pt x="10732" y="17653"/>
                  <a:pt x="13538" y="17473"/>
                  <a:pt x="15542" y="15492"/>
                </a:cubicBezTo>
                <a:cubicBezTo>
                  <a:pt x="17523" y="13489"/>
                  <a:pt x="17703" y="10682"/>
                  <a:pt x="17966" y="8026"/>
                </a:cubicBezTo>
                <a:cubicBezTo>
                  <a:pt x="17973" y="7950"/>
                  <a:pt x="18011" y="7920"/>
                  <a:pt x="18093" y="7905"/>
                </a:cubicBezTo>
                <a:cubicBezTo>
                  <a:pt x="20405" y="7643"/>
                  <a:pt x="22776" y="7170"/>
                  <a:pt x="24592" y="5362"/>
                </a:cubicBezTo>
                <a:cubicBezTo>
                  <a:pt x="24832" y="5129"/>
                  <a:pt x="24832" y="4739"/>
                  <a:pt x="24592" y="4506"/>
                </a:cubicBezTo>
                <a:cubicBezTo>
                  <a:pt x="24472" y="4386"/>
                  <a:pt x="24316" y="4326"/>
                  <a:pt x="24160" y="4326"/>
                </a:cubicBezTo>
                <a:cubicBezTo>
                  <a:pt x="24005" y="4326"/>
                  <a:pt x="23849" y="4386"/>
                  <a:pt x="23729" y="4506"/>
                </a:cubicBezTo>
                <a:cubicBezTo>
                  <a:pt x="23709" y="4526"/>
                  <a:pt x="23684" y="4536"/>
                  <a:pt x="23657" y="4536"/>
                </a:cubicBezTo>
                <a:cubicBezTo>
                  <a:pt x="23593" y="4536"/>
                  <a:pt x="23513" y="4485"/>
                  <a:pt x="23429" y="4401"/>
                </a:cubicBezTo>
                <a:cubicBezTo>
                  <a:pt x="22731" y="3711"/>
                  <a:pt x="20412" y="1407"/>
                  <a:pt x="20330" y="1302"/>
                </a:cubicBezTo>
                <a:cubicBezTo>
                  <a:pt x="20232" y="1174"/>
                  <a:pt x="20247" y="1084"/>
                  <a:pt x="20285" y="1054"/>
                </a:cubicBezTo>
                <a:cubicBezTo>
                  <a:pt x="20532" y="822"/>
                  <a:pt x="20540" y="424"/>
                  <a:pt x="20300" y="176"/>
                </a:cubicBezTo>
                <a:cubicBezTo>
                  <a:pt x="20179" y="59"/>
                  <a:pt x="20022" y="1"/>
                  <a:pt x="198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rot="8100000">
            <a:off x="7268095" y="2500537"/>
            <a:ext cx="564453" cy="562112"/>
          </a:xfrm>
          <a:custGeom>
            <a:rect b="b" l="l" r="r" t="t"/>
            <a:pathLst>
              <a:path extrusionOk="0" h="24730" w="24833">
                <a:moveTo>
                  <a:pt x="19459" y="2268"/>
                </a:moveTo>
                <a:cubicBezTo>
                  <a:pt x="19511" y="2268"/>
                  <a:pt x="19564" y="2288"/>
                  <a:pt x="19602" y="2330"/>
                </a:cubicBezTo>
                <a:cubicBezTo>
                  <a:pt x="20232" y="2953"/>
                  <a:pt x="22296" y="5009"/>
                  <a:pt x="22431" y="5159"/>
                </a:cubicBezTo>
                <a:cubicBezTo>
                  <a:pt x="22596" y="5339"/>
                  <a:pt x="22491" y="5459"/>
                  <a:pt x="22408" y="5497"/>
                </a:cubicBezTo>
                <a:cubicBezTo>
                  <a:pt x="22161" y="5639"/>
                  <a:pt x="21898" y="5767"/>
                  <a:pt x="21635" y="5872"/>
                </a:cubicBezTo>
                <a:cubicBezTo>
                  <a:pt x="21592" y="5890"/>
                  <a:pt x="21546" y="5898"/>
                  <a:pt x="21500" y="5898"/>
                </a:cubicBezTo>
                <a:cubicBezTo>
                  <a:pt x="21411" y="5898"/>
                  <a:pt x="21322" y="5866"/>
                  <a:pt x="21253" y="5812"/>
                </a:cubicBezTo>
                <a:cubicBezTo>
                  <a:pt x="21140" y="5714"/>
                  <a:pt x="19602" y="4161"/>
                  <a:pt x="19031" y="3583"/>
                </a:cubicBezTo>
                <a:cubicBezTo>
                  <a:pt x="18926" y="3463"/>
                  <a:pt x="18881" y="3290"/>
                  <a:pt x="18919" y="3133"/>
                </a:cubicBezTo>
                <a:cubicBezTo>
                  <a:pt x="19031" y="2863"/>
                  <a:pt x="19159" y="2600"/>
                  <a:pt x="19302" y="2352"/>
                </a:cubicBezTo>
                <a:cubicBezTo>
                  <a:pt x="19338" y="2296"/>
                  <a:pt x="19398" y="2268"/>
                  <a:pt x="19459" y="2268"/>
                </a:cubicBezTo>
                <a:close/>
                <a:moveTo>
                  <a:pt x="18474" y="4816"/>
                </a:moveTo>
                <a:cubicBezTo>
                  <a:pt x="18498" y="4816"/>
                  <a:pt x="18521" y="4827"/>
                  <a:pt x="18536" y="4851"/>
                </a:cubicBezTo>
                <a:cubicBezTo>
                  <a:pt x="18889" y="5196"/>
                  <a:pt x="19909" y="6210"/>
                  <a:pt x="19947" y="6262"/>
                </a:cubicBezTo>
                <a:cubicBezTo>
                  <a:pt x="19992" y="6300"/>
                  <a:pt x="19977" y="6367"/>
                  <a:pt x="19917" y="6390"/>
                </a:cubicBezTo>
                <a:cubicBezTo>
                  <a:pt x="19489" y="6480"/>
                  <a:pt x="19046" y="6547"/>
                  <a:pt x="18604" y="6615"/>
                </a:cubicBezTo>
                <a:cubicBezTo>
                  <a:pt x="18509" y="6627"/>
                  <a:pt x="18433" y="6634"/>
                  <a:pt x="18372" y="6634"/>
                </a:cubicBezTo>
                <a:cubicBezTo>
                  <a:pt x="18137" y="6634"/>
                  <a:pt x="18128" y="6527"/>
                  <a:pt x="18176" y="6187"/>
                </a:cubicBezTo>
                <a:cubicBezTo>
                  <a:pt x="18236" y="5737"/>
                  <a:pt x="18303" y="5302"/>
                  <a:pt x="18394" y="4881"/>
                </a:cubicBezTo>
                <a:cubicBezTo>
                  <a:pt x="18403" y="4841"/>
                  <a:pt x="18439" y="4816"/>
                  <a:pt x="18474" y="4816"/>
                </a:cubicBezTo>
                <a:close/>
                <a:moveTo>
                  <a:pt x="16743" y="8048"/>
                </a:moveTo>
                <a:lnTo>
                  <a:pt x="16743" y="8048"/>
                </a:lnTo>
                <a:cubicBezTo>
                  <a:pt x="16728" y="8176"/>
                  <a:pt x="16713" y="8296"/>
                  <a:pt x="16705" y="8423"/>
                </a:cubicBezTo>
                <a:lnTo>
                  <a:pt x="16360" y="8078"/>
                </a:lnTo>
                <a:cubicBezTo>
                  <a:pt x="16487" y="8071"/>
                  <a:pt x="16615" y="8056"/>
                  <a:pt x="16743" y="8048"/>
                </a:cubicBezTo>
                <a:close/>
                <a:moveTo>
                  <a:pt x="14678" y="8267"/>
                </a:moveTo>
                <a:cubicBezTo>
                  <a:pt x="14754" y="8267"/>
                  <a:pt x="14830" y="8299"/>
                  <a:pt x="14882" y="8356"/>
                </a:cubicBezTo>
                <a:cubicBezTo>
                  <a:pt x="14994" y="8468"/>
                  <a:pt x="16067" y="9541"/>
                  <a:pt x="16420" y="9894"/>
                </a:cubicBezTo>
                <a:cubicBezTo>
                  <a:pt x="16480" y="9962"/>
                  <a:pt x="16510" y="10052"/>
                  <a:pt x="16510" y="10142"/>
                </a:cubicBezTo>
                <a:cubicBezTo>
                  <a:pt x="16450" y="10577"/>
                  <a:pt x="16375" y="10997"/>
                  <a:pt x="16285" y="11402"/>
                </a:cubicBezTo>
                <a:cubicBezTo>
                  <a:pt x="16275" y="11433"/>
                  <a:pt x="16251" y="11477"/>
                  <a:pt x="16209" y="11477"/>
                </a:cubicBezTo>
                <a:cubicBezTo>
                  <a:pt x="16189" y="11477"/>
                  <a:pt x="16164" y="11467"/>
                  <a:pt x="16135" y="11440"/>
                </a:cubicBezTo>
                <a:cubicBezTo>
                  <a:pt x="16052" y="11357"/>
                  <a:pt x="13441" y="8746"/>
                  <a:pt x="13351" y="8648"/>
                </a:cubicBezTo>
                <a:cubicBezTo>
                  <a:pt x="13253" y="8558"/>
                  <a:pt x="13336" y="8513"/>
                  <a:pt x="13388" y="8498"/>
                </a:cubicBezTo>
                <a:cubicBezTo>
                  <a:pt x="13771" y="8416"/>
                  <a:pt x="14161" y="8348"/>
                  <a:pt x="14574" y="8288"/>
                </a:cubicBezTo>
                <a:cubicBezTo>
                  <a:pt x="14607" y="8274"/>
                  <a:pt x="14642" y="8267"/>
                  <a:pt x="14678" y="8267"/>
                </a:cubicBezTo>
                <a:close/>
                <a:moveTo>
                  <a:pt x="11835" y="9011"/>
                </a:moveTo>
                <a:cubicBezTo>
                  <a:pt x="11894" y="9011"/>
                  <a:pt x="11969" y="9034"/>
                  <a:pt x="12053" y="9114"/>
                </a:cubicBezTo>
                <a:cubicBezTo>
                  <a:pt x="12180" y="9234"/>
                  <a:pt x="14979" y="12040"/>
                  <a:pt x="15670" y="12731"/>
                </a:cubicBezTo>
                <a:cubicBezTo>
                  <a:pt x="15752" y="12821"/>
                  <a:pt x="15782" y="12941"/>
                  <a:pt x="15752" y="13061"/>
                </a:cubicBezTo>
                <a:cubicBezTo>
                  <a:pt x="15617" y="13353"/>
                  <a:pt x="15459" y="13639"/>
                  <a:pt x="15279" y="13909"/>
                </a:cubicBezTo>
                <a:cubicBezTo>
                  <a:pt x="15244" y="13948"/>
                  <a:pt x="15197" y="13967"/>
                  <a:pt x="15152" y="13967"/>
                </a:cubicBezTo>
                <a:cubicBezTo>
                  <a:pt x="15102" y="13967"/>
                  <a:pt x="15052" y="13944"/>
                  <a:pt x="15017" y="13901"/>
                </a:cubicBezTo>
                <a:cubicBezTo>
                  <a:pt x="14904" y="13789"/>
                  <a:pt x="10799" y="9684"/>
                  <a:pt x="10799" y="9684"/>
                </a:cubicBezTo>
                <a:cubicBezTo>
                  <a:pt x="10762" y="9646"/>
                  <a:pt x="10769" y="9579"/>
                  <a:pt x="10837" y="9541"/>
                </a:cubicBezTo>
                <a:cubicBezTo>
                  <a:pt x="11115" y="9346"/>
                  <a:pt x="11415" y="9174"/>
                  <a:pt x="11722" y="9039"/>
                </a:cubicBezTo>
                <a:cubicBezTo>
                  <a:pt x="11749" y="9025"/>
                  <a:pt x="11787" y="9011"/>
                  <a:pt x="11835" y="9011"/>
                </a:cubicBezTo>
                <a:close/>
                <a:moveTo>
                  <a:pt x="9848" y="10546"/>
                </a:moveTo>
                <a:cubicBezTo>
                  <a:pt x="9873" y="10546"/>
                  <a:pt x="9897" y="10551"/>
                  <a:pt x="9921" y="10562"/>
                </a:cubicBezTo>
                <a:cubicBezTo>
                  <a:pt x="9921" y="10562"/>
                  <a:pt x="14094" y="14734"/>
                  <a:pt x="14176" y="14817"/>
                </a:cubicBezTo>
                <a:cubicBezTo>
                  <a:pt x="14244" y="14884"/>
                  <a:pt x="14251" y="14982"/>
                  <a:pt x="14199" y="15057"/>
                </a:cubicBezTo>
                <a:cubicBezTo>
                  <a:pt x="13929" y="15259"/>
                  <a:pt x="13643" y="15432"/>
                  <a:pt x="13351" y="15582"/>
                </a:cubicBezTo>
                <a:cubicBezTo>
                  <a:pt x="13312" y="15609"/>
                  <a:pt x="13269" y="15621"/>
                  <a:pt x="13227" y="15621"/>
                </a:cubicBezTo>
                <a:cubicBezTo>
                  <a:pt x="13163" y="15621"/>
                  <a:pt x="13102" y="15592"/>
                  <a:pt x="13066" y="15537"/>
                </a:cubicBezTo>
                <a:cubicBezTo>
                  <a:pt x="12390" y="14862"/>
                  <a:pt x="9284" y="11755"/>
                  <a:pt x="9223" y="11695"/>
                </a:cubicBezTo>
                <a:cubicBezTo>
                  <a:pt x="9171" y="11628"/>
                  <a:pt x="9156" y="11545"/>
                  <a:pt x="9186" y="11462"/>
                </a:cubicBezTo>
                <a:cubicBezTo>
                  <a:pt x="9336" y="11155"/>
                  <a:pt x="9516" y="10862"/>
                  <a:pt x="9726" y="10592"/>
                </a:cubicBezTo>
                <a:cubicBezTo>
                  <a:pt x="9760" y="10563"/>
                  <a:pt x="9803" y="10546"/>
                  <a:pt x="9848" y="10546"/>
                </a:cubicBezTo>
                <a:close/>
                <a:moveTo>
                  <a:pt x="8698" y="12977"/>
                </a:moveTo>
                <a:cubicBezTo>
                  <a:pt x="8731" y="12977"/>
                  <a:pt x="8768" y="12999"/>
                  <a:pt x="8803" y="13031"/>
                </a:cubicBezTo>
                <a:cubicBezTo>
                  <a:pt x="8803" y="13031"/>
                  <a:pt x="11685" y="15920"/>
                  <a:pt x="11767" y="15995"/>
                </a:cubicBezTo>
                <a:cubicBezTo>
                  <a:pt x="11835" y="16040"/>
                  <a:pt x="11827" y="16137"/>
                  <a:pt x="11752" y="16160"/>
                </a:cubicBezTo>
                <a:cubicBezTo>
                  <a:pt x="11355" y="16265"/>
                  <a:pt x="10942" y="16348"/>
                  <a:pt x="10514" y="16415"/>
                </a:cubicBezTo>
                <a:cubicBezTo>
                  <a:pt x="10506" y="16416"/>
                  <a:pt x="10497" y="16416"/>
                  <a:pt x="10489" y="16416"/>
                </a:cubicBezTo>
                <a:cubicBezTo>
                  <a:pt x="10414" y="16416"/>
                  <a:pt x="10336" y="16387"/>
                  <a:pt x="10282" y="16333"/>
                </a:cubicBezTo>
                <a:cubicBezTo>
                  <a:pt x="10199" y="16258"/>
                  <a:pt x="8886" y="14937"/>
                  <a:pt x="8473" y="14524"/>
                </a:cubicBezTo>
                <a:cubicBezTo>
                  <a:pt x="8376" y="14449"/>
                  <a:pt x="8346" y="14321"/>
                  <a:pt x="8383" y="14209"/>
                </a:cubicBezTo>
                <a:cubicBezTo>
                  <a:pt x="8443" y="13819"/>
                  <a:pt x="8518" y="13436"/>
                  <a:pt x="8608" y="13076"/>
                </a:cubicBezTo>
                <a:cubicBezTo>
                  <a:pt x="8628" y="13004"/>
                  <a:pt x="8660" y="12977"/>
                  <a:pt x="8698" y="12977"/>
                </a:cubicBezTo>
                <a:close/>
                <a:moveTo>
                  <a:pt x="8198" y="16042"/>
                </a:moveTo>
                <a:cubicBezTo>
                  <a:pt x="8218" y="16042"/>
                  <a:pt x="8244" y="16055"/>
                  <a:pt x="8278" y="16092"/>
                </a:cubicBezTo>
                <a:cubicBezTo>
                  <a:pt x="8346" y="16152"/>
                  <a:pt x="8541" y="16355"/>
                  <a:pt x="8683" y="16490"/>
                </a:cubicBezTo>
                <a:cubicBezTo>
                  <a:pt x="8758" y="16565"/>
                  <a:pt x="8713" y="16633"/>
                  <a:pt x="8653" y="16640"/>
                </a:cubicBezTo>
                <a:cubicBezTo>
                  <a:pt x="8518" y="16655"/>
                  <a:pt x="8376" y="16670"/>
                  <a:pt x="8233" y="16678"/>
                </a:cubicBezTo>
                <a:cubicBezTo>
                  <a:pt x="8223" y="16679"/>
                  <a:pt x="8214" y="16680"/>
                  <a:pt x="8206" y="16680"/>
                </a:cubicBezTo>
                <a:cubicBezTo>
                  <a:pt x="8117" y="16680"/>
                  <a:pt x="8099" y="16611"/>
                  <a:pt x="8105" y="16535"/>
                </a:cubicBezTo>
                <a:cubicBezTo>
                  <a:pt x="8120" y="16400"/>
                  <a:pt x="8135" y="16258"/>
                  <a:pt x="8143" y="16122"/>
                </a:cubicBezTo>
                <a:cubicBezTo>
                  <a:pt x="8148" y="16088"/>
                  <a:pt x="8162" y="16042"/>
                  <a:pt x="8198" y="16042"/>
                </a:cubicBezTo>
                <a:close/>
                <a:moveTo>
                  <a:pt x="6616" y="18072"/>
                </a:moveTo>
                <a:cubicBezTo>
                  <a:pt x="6674" y="18072"/>
                  <a:pt x="6716" y="18104"/>
                  <a:pt x="6710" y="18179"/>
                </a:cubicBezTo>
                <a:cubicBezTo>
                  <a:pt x="6657" y="18636"/>
                  <a:pt x="6590" y="19087"/>
                  <a:pt x="6507" y="19522"/>
                </a:cubicBezTo>
                <a:cubicBezTo>
                  <a:pt x="6502" y="19559"/>
                  <a:pt x="6477" y="19628"/>
                  <a:pt x="6433" y="19628"/>
                </a:cubicBezTo>
                <a:cubicBezTo>
                  <a:pt x="6416" y="19628"/>
                  <a:pt x="6395" y="19617"/>
                  <a:pt x="6372" y="19589"/>
                </a:cubicBezTo>
                <a:cubicBezTo>
                  <a:pt x="6304" y="19514"/>
                  <a:pt x="5516" y="18734"/>
                  <a:pt x="5209" y="18426"/>
                </a:cubicBezTo>
                <a:cubicBezTo>
                  <a:pt x="5141" y="18359"/>
                  <a:pt x="5216" y="18284"/>
                  <a:pt x="5276" y="18276"/>
                </a:cubicBezTo>
                <a:cubicBezTo>
                  <a:pt x="5704" y="18194"/>
                  <a:pt x="6147" y="18134"/>
                  <a:pt x="6597" y="18074"/>
                </a:cubicBezTo>
                <a:cubicBezTo>
                  <a:pt x="6604" y="18073"/>
                  <a:pt x="6610" y="18072"/>
                  <a:pt x="6616" y="18072"/>
                </a:cubicBezTo>
                <a:close/>
                <a:moveTo>
                  <a:pt x="3634" y="18719"/>
                </a:moveTo>
                <a:cubicBezTo>
                  <a:pt x="3695" y="18719"/>
                  <a:pt x="3755" y="18739"/>
                  <a:pt x="3806" y="18779"/>
                </a:cubicBezTo>
                <a:cubicBezTo>
                  <a:pt x="3866" y="18846"/>
                  <a:pt x="5494" y="20475"/>
                  <a:pt x="5974" y="20955"/>
                </a:cubicBezTo>
                <a:cubicBezTo>
                  <a:pt x="6102" y="21083"/>
                  <a:pt x="6094" y="21135"/>
                  <a:pt x="6042" y="21270"/>
                </a:cubicBezTo>
                <a:cubicBezTo>
                  <a:pt x="5922" y="21600"/>
                  <a:pt x="5779" y="21923"/>
                  <a:pt x="5614" y="22231"/>
                </a:cubicBezTo>
                <a:cubicBezTo>
                  <a:pt x="5590" y="22263"/>
                  <a:pt x="5553" y="22280"/>
                  <a:pt x="5518" y="22280"/>
                </a:cubicBezTo>
                <a:cubicBezTo>
                  <a:pt x="5486" y="22280"/>
                  <a:pt x="5455" y="22266"/>
                  <a:pt x="5434" y="22238"/>
                </a:cubicBezTo>
                <a:cubicBezTo>
                  <a:pt x="4894" y="21698"/>
                  <a:pt x="2672" y="19469"/>
                  <a:pt x="2567" y="19372"/>
                </a:cubicBezTo>
                <a:cubicBezTo>
                  <a:pt x="2455" y="19259"/>
                  <a:pt x="2537" y="19177"/>
                  <a:pt x="2582" y="19154"/>
                </a:cubicBezTo>
                <a:cubicBezTo>
                  <a:pt x="2898" y="18989"/>
                  <a:pt x="3213" y="18854"/>
                  <a:pt x="3543" y="18734"/>
                </a:cubicBezTo>
                <a:cubicBezTo>
                  <a:pt x="3573" y="18724"/>
                  <a:pt x="3604" y="18719"/>
                  <a:pt x="3634" y="18719"/>
                </a:cubicBezTo>
                <a:close/>
                <a:moveTo>
                  <a:pt x="19866" y="1"/>
                </a:moveTo>
                <a:cubicBezTo>
                  <a:pt x="19703" y="1"/>
                  <a:pt x="19541" y="65"/>
                  <a:pt x="19422" y="191"/>
                </a:cubicBezTo>
                <a:cubicBezTo>
                  <a:pt x="17613" y="2015"/>
                  <a:pt x="17140" y="4379"/>
                  <a:pt x="16878" y="6690"/>
                </a:cubicBezTo>
                <a:cubicBezTo>
                  <a:pt x="16870" y="6772"/>
                  <a:pt x="16833" y="6810"/>
                  <a:pt x="16765" y="6817"/>
                </a:cubicBezTo>
                <a:cubicBezTo>
                  <a:pt x="14101" y="7080"/>
                  <a:pt x="11295" y="7268"/>
                  <a:pt x="9291" y="9241"/>
                </a:cubicBezTo>
                <a:cubicBezTo>
                  <a:pt x="7310" y="11245"/>
                  <a:pt x="7130" y="14059"/>
                  <a:pt x="6867" y="16715"/>
                </a:cubicBezTo>
                <a:cubicBezTo>
                  <a:pt x="6845" y="16783"/>
                  <a:pt x="6785" y="16835"/>
                  <a:pt x="6717" y="16835"/>
                </a:cubicBezTo>
                <a:cubicBezTo>
                  <a:pt x="4413" y="17098"/>
                  <a:pt x="2050" y="17571"/>
                  <a:pt x="234" y="19372"/>
                </a:cubicBezTo>
                <a:cubicBezTo>
                  <a:pt x="1" y="19612"/>
                  <a:pt x="1" y="20002"/>
                  <a:pt x="234" y="20235"/>
                </a:cubicBezTo>
                <a:cubicBezTo>
                  <a:pt x="354" y="20355"/>
                  <a:pt x="511" y="20415"/>
                  <a:pt x="668" y="20415"/>
                </a:cubicBezTo>
                <a:cubicBezTo>
                  <a:pt x="824" y="20415"/>
                  <a:pt x="980" y="20355"/>
                  <a:pt x="1097" y="20235"/>
                </a:cubicBezTo>
                <a:cubicBezTo>
                  <a:pt x="1157" y="20182"/>
                  <a:pt x="1217" y="20122"/>
                  <a:pt x="1269" y="20070"/>
                </a:cubicBezTo>
                <a:cubicBezTo>
                  <a:pt x="1312" y="20034"/>
                  <a:pt x="1349" y="20011"/>
                  <a:pt x="1389" y="20011"/>
                </a:cubicBezTo>
                <a:cubicBezTo>
                  <a:pt x="1432" y="20011"/>
                  <a:pt x="1481" y="20037"/>
                  <a:pt x="1547" y="20100"/>
                </a:cubicBezTo>
                <a:cubicBezTo>
                  <a:pt x="2177" y="20730"/>
                  <a:pt x="4668" y="23221"/>
                  <a:pt x="4721" y="23281"/>
                </a:cubicBezTo>
                <a:cubicBezTo>
                  <a:pt x="4774" y="23349"/>
                  <a:pt x="4774" y="23439"/>
                  <a:pt x="4729" y="23499"/>
                </a:cubicBezTo>
                <a:cubicBezTo>
                  <a:pt x="4668" y="23567"/>
                  <a:pt x="4608" y="23627"/>
                  <a:pt x="4548" y="23687"/>
                </a:cubicBezTo>
                <a:cubicBezTo>
                  <a:pt x="4308" y="23927"/>
                  <a:pt x="4308" y="24309"/>
                  <a:pt x="4548" y="24550"/>
                </a:cubicBezTo>
                <a:cubicBezTo>
                  <a:pt x="4668" y="24670"/>
                  <a:pt x="4824" y="24730"/>
                  <a:pt x="4980" y="24730"/>
                </a:cubicBezTo>
                <a:cubicBezTo>
                  <a:pt x="5136" y="24730"/>
                  <a:pt x="5291" y="24670"/>
                  <a:pt x="5411" y="24550"/>
                </a:cubicBezTo>
                <a:cubicBezTo>
                  <a:pt x="7212" y="22734"/>
                  <a:pt x="7693" y="20370"/>
                  <a:pt x="7948" y="18059"/>
                </a:cubicBezTo>
                <a:cubicBezTo>
                  <a:pt x="7963" y="17968"/>
                  <a:pt x="7978" y="17931"/>
                  <a:pt x="8068" y="17923"/>
                </a:cubicBezTo>
                <a:cubicBezTo>
                  <a:pt x="10732" y="17653"/>
                  <a:pt x="13538" y="17473"/>
                  <a:pt x="15542" y="15492"/>
                </a:cubicBezTo>
                <a:cubicBezTo>
                  <a:pt x="17523" y="13489"/>
                  <a:pt x="17703" y="10682"/>
                  <a:pt x="17966" y="8026"/>
                </a:cubicBezTo>
                <a:cubicBezTo>
                  <a:pt x="17973" y="7950"/>
                  <a:pt x="18011" y="7920"/>
                  <a:pt x="18093" y="7905"/>
                </a:cubicBezTo>
                <a:cubicBezTo>
                  <a:pt x="20405" y="7643"/>
                  <a:pt x="22776" y="7170"/>
                  <a:pt x="24592" y="5362"/>
                </a:cubicBezTo>
                <a:cubicBezTo>
                  <a:pt x="24832" y="5129"/>
                  <a:pt x="24832" y="4739"/>
                  <a:pt x="24592" y="4506"/>
                </a:cubicBezTo>
                <a:cubicBezTo>
                  <a:pt x="24472" y="4386"/>
                  <a:pt x="24316" y="4326"/>
                  <a:pt x="24160" y="4326"/>
                </a:cubicBezTo>
                <a:cubicBezTo>
                  <a:pt x="24005" y="4326"/>
                  <a:pt x="23849" y="4386"/>
                  <a:pt x="23729" y="4506"/>
                </a:cubicBezTo>
                <a:cubicBezTo>
                  <a:pt x="23709" y="4526"/>
                  <a:pt x="23684" y="4536"/>
                  <a:pt x="23657" y="4536"/>
                </a:cubicBezTo>
                <a:cubicBezTo>
                  <a:pt x="23593" y="4536"/>
                  <a:pt x="23513" y="4485"/>
                  <a:pt x="23429" y="4401"/>
                </a:cubicBezTo>
                <a:cubicBezTo>
                  <a:pt x="22731" y="3711"/>
                  <a:pt x="20412" y="1407"/>
                  <a:pt x="20330" y="1302"/>
                </a:cubicBezTo>
                <a:cubicBezTo>
                  <a:pt x="20232" y="1174"/>
                  <a:pt x="20247" y="1084"/>
                  <a:pt x="20285" y="1054"/>
                </a:cubicBezTo>
                <a:cubicBezTo>
                  <a:pt x="20532" y="822"/>
                  <a:pt x="20540" y="424"/>
                  <a:pt x="20300" y="176"/>
                </a:cubicBezTo>
                <a:cubicBezTo>
                  <a:pt x="20179" y="59"/>
                  <a:pt x="20022" y="1"/>
                  <a:pt x="198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38"/>
          <p:cNvGrpSpPr/>
          <p:nvPr/>
        </p:nvGrpSpPr>
        <p:grpSpPr>
          <a:xfrm>
            <a:off x="457426" y="1829013"/>
            <a:ext cx="2273100" cy="2903028"/>
            <a:chOff x="457426" y="1829013"/>
            <a:chExt cx="2273100" cy="2903028"/>
          </a:xfrm>
        </p:grpSpPr>
        <p:grpSp>
          <p:nvGrpSpPr>
            <p:cNvPr id="1402" name="Google Shape;1402;p38"/>
            <p:cNvGrpSpPr/>
            <p:nvPr/>
          </p:nvGrpSpPr>
          <p:grpSpPr>
            <a:xfrm>
              <a:off x="457426" y="1829013"/>
              <a:ext cx="2273100" cy="2903028"/>
              <a:chOff x="457426" y="1829013"/>
              <a:chExt cx="2273100" cy="2903028"/>
            </a:xfrm>
          </p:grpSpPr>
          <p:grpSp>
            <p:nvGrpSpPr>
              <p:cNvPr id="1403" name="Google Shape;1403;p38"/>
              <p:cNvGrpSpPr/>
              <p:nvPr/>
            </p:nvGrpSpPr>
            <p:grpSpPr>
              <a:xfrm>
                <a:off x="457426" y="4000636"/>
                <a:ext cx="2273100" cy="731405"/>
                <a:chOff x="457425" y="3883678"/>
                <a:chExt cx="2273100" cy="848399"/>
              </a:xfrm>
            </p:grpSpPr>
            <p:sp>
              <p:nvSpPr>
                <p:cNvPr id="1404" name="Google Shape;1404;p38"/>
                <p:cNvSpPr txBox="1"/>
                <p:nvPr/>
              </p:nvSpPr>
              <p:spPr>
                <a:xfrm>
                  <a:off x="457425" y="3883678"/>
                  <a:ext cx="22731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405" name="Google Shape;1405;p38"/>
                <p:cNvSpPr txBox="1"/>
                <p:nvPr/>
              </p:nvSpPr>
              <p:spPr>
                <a:xfrm>
                  <a:off x="457425" y="4213377"/>
                  <a:ext cx="2273100" cy="5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1406" name="Google Shape;1406;p38"/>
              <p:cNvSpPr txBox="1"/>
              <p:nvPr/>
            </p:nvSpPr>
            <p:spPr>
              <a:xfrm>
                <a:off x="2041125" y="1829013"/>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100%</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1407" name="Google Shape;1407;p38"/>
            <p:cNvSpPr/>
            <p:nvPr/>
          </p:nvSpPr>
          <p:spPr>
            <a:xfrm>
              <a:off x="1289013" y="3313894"/>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408" name="Google Shape;1408;p38"/>
          <p:cNvGrpSpPr/>
          <p:nvPr/>
        </p:nvGrpSpPr>
        <p:grpSpPr>
          <a:xfrm>
            <a:off x="3435575" y="2397650"/>
            <a:ext cx="2273116" cy="2334391"/>
            <a:chOff x="3435584" y="2397650"/>
            <a:chExt cx="2273116" cy="2334391"/>
          </a:xfrm>
        </p:grpSpPr>
        <p:grpSp>
          <p:nvGrpSpPr>
            <p:cNvPr id="1409" name="Google Shape;1409;p38"/>
            <p:cNvGrpSpPr/>
            <p:nvPr/>
          </p:nvGrpSpPr>
          <p:grpSpPr>
            <a:xfrm>
              <a:off x="3435584" y="2397650"/>
              <a:ext cx="2273116" cy="2334391"/>
              <a:chOff x="3435584" y="2397650"/>
              <a:chExt cx="2273116" cy="2334391"/>
            </a:xfrm>
          </p:grpSpPr>
          <p:grpSp>
            <p:nvGrpSpPr>
              <p:cNvPr id="1410" name="Google Shape;1410;p38"/>
              <p:cNvGrpSpPr/>
              <p:nvPr/>
            </p:nvGrpSpPr>
            <p:grpSpPr>
              <a:xfrm>
                <a:off x="3435584" y="4000636"/>
                <a:ext cx="2273111" cy="731405"/>
                <a:chOff x="3435583" y="3883678"/>
                <a:chExt cx="2273111" cy="848399"/>
              </a:xfrm>
            </p:grpSpPr>
            <p:sp>
              <p:nvSpPr>
                <p:cNvPr id="1411" name="Google Shape;1411;p38"/>
                <p:cNvSpPr txBox="1"/>
                <p:nvPr/>
              </p:nvSpPr>
              <p:spPr>
                <a:xfrm>
                  <a:off x="3435583" y="3883678"/>
                  <a:ext cx="22731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Venus</a:t>
                  </a:r>
                  <a:endParaRPr b="1" sz="1800">
                    <a:solidFill>
                      <a:schemeClr val="dk1"/>
                    </a:solidFill>
                    <a:latin typeface="Fira Sans Extra Condensed"/>
                    <a:ea typeface="Fira Sans Extra Condensed"/>
                    <a:cs typeface="Fira Sans Extra Condensed"/>
                    <a:sym typeface="Fira Sans Extra Condensed"/>
                  </a:endParaRPr>
                </a:p>
              </p:txBody>
            </p:sp>
            <p:sp>
              <p:nvSpPr>
                <p:cNvPr id="1412" name="Google Shape;1412;p38"/>
                <p:cNvSpPr txBox="1"/>
                <p:nvPr/>
              </p:nvSpPr>
              <p:spPr>
                <a:xfrm>
                  <a:off x="3435594" y="4213377"/>
                  <a:ext cx="2273100" cy="5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sp>
            <p:nvSpPr>
              <p:cNvPr id="1413" name="Google Shape;1413;p38"/>
              <p:cNvSpPr txBox="1"/>
              <p:nvPr/>
            </p:nvSpPr>
            <p:spPr>
              <a:xfrm>
                <a:off x="5019300" y="2397650"/>
                <a:ext cx="689400" cy="27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5</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1414" name="Google Shape;1414;p38"/>
            <p:cNvSpPr/>
            <p:nvPr/>
          </p:nvSpPr>
          <p:spPr>
            <a:xfrm>
              <a:off x="4267175" y="3313894"/>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415" name="Google Shape;1415;p38"/>
          <p:cNvGrpSpPr/>
          <p:nvPr/>
        </p:nvGrpSpPr>
        <p:grpSpPr>
          <a:xfrm>
            <a:off x="6413741" y="2644650"/>
            <a:ext cx="2273122" cy="2087391"/>
            <a:chOff x="6413741" y="2644650"/>
            <a:chExt cx="2273122" cy="2087391"/>
          </a:xfrm>
        </p:grpSpPr>
        <p:grpSp>
          <p:nvGrpSpPr>
            <p:cNvPr id="1416" name="Google Shape;1416;p38"/>
            <p:cNvGrpSpPr/>
            <p:nvPr/>
          </p:nvGrpSpPr>
          <p:grpSpPr>
            <a:xfrm>
              <a:off x="6413741" y="2644650"/>
              <a:ext cx="2273122" cy="2087391"/>
              <a:chOff x="6413741" y="2644650"/>
              <a:chExt cx="2273122" cy="2087391"/>
            </a:xfrm>
          </p:grpSpPr>
          <p:grpSp>
            <p:nvGrpSpPr>
              <p:cNvPr id="1417" name="Google Shape;1417;p38"/>
              <p:cNvGrpSpPr/>
              <p:nvPr/>
            </p:nvGrpSpPr>
            <p:grpSpPr>
              <a:xfrm>
                <a:off x="6413741" y="4000636"/>
                <a:ext cx="2273122" cy="731405"/>
                <a:chOff x="6413741" y="3883678"/>
                <a:chExt cx="2273122" cy="848399"/>
              </a:xfrm>
            </p:grpSpPr>
            <p:sp>
              <p:nvSpPr>
                <p:cNvPr id="1418" name="Google Shape;1418;p38"/>
                <p:cNvSpPr txBox="1"/>
                <p:nvPr/>
              </p:nvSpPr>
              <p:spPr>
                <a:xfrm>
                  <a:off x="6413741" y="3883678"/>
                  <a:ext cx="22731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Pluto</a:t>
                  </a:r>
                  <a:endParaRPr b="1" sz="1800">
                    <a:solidFill>
                      <a:schemeClr val="dk1"/>
                    </a:solidFill>
                    <a:latin typeface="Fira Sans Extra Condensed"/>
                    <a:ea typeface="Fira Sans Extra Condensed"/>
                    <a:cs typeface="Fira Sans Extra Condensed"/>
                    <a:sym typeface="Fira Sans Extra Condensed"/>
                  </a:endParaRPr>
                </a:p>
              </p:txBody>
            </p:sp>
            <p:sp>
              <p:nvSpPr>
                <p:cNvPr id="1419" name="Google Shape;1419;p38"/>
                <p:cNvSpPr txBox="1"/>
                <p:nvPr/>
              </p:nvSpPr>
              <p:spPr>
                <a:xfrm>
                  <a:off x="6413763" y="4213377"/>
                  <a:ext cx="2273100" cy="5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grpSp>
          <p:sp>
            <p:nvSpPr>
              <p:cNvPr id="1420" name="Google Shape;1420;p38"/>
              <p:cNvSpPr txBox="1"/>
              <p:nvPr/>
            </p:nvSpPr>
            <p:spPr>
              <a:xfrm>
                <a:off x="7997400" y="2644650"/>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2</a:t>
                </a:r>
                <a:r>
                  <a:rPr b="1" lang="en" sz="1800">
                    <a:solidFill>
                      <a:srgbClr val="FFFFFF"/>
                    </a:solidFill>
                    <a:latin typeface="Fira Sans Extra Condensed"/>
                    <a:ea typeface="Fira Sans Extra Condensed"/>
                    <a:cs typeface="Fira Sans Extra Condensed"/>
                    <a:sym typeface="Fira Sans Extra Condensed"/>
                  </a:rPr>
                  <a:t>0%</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1421" name="Google Shape;1421;p38"/>
            <p:cNvSpPr/>
            <p:nvPr/>
          </p:nvSpPr>
          <p:spPr>
            <a:xfrm>
              <a:off x="7245350" y="3313894"/>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p3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427" name="Google Shape;1427;p39"/>
          <p:cNvGrpSpPr/>
          <p:nvPr/>
        </p:nvGrpSpPr>
        <p:grpSpPr>
          <a:xfrm>
            <a:off x="845401" y="1477661"/>
            <a:ext cx="2273100" cy="731405"/>
            <a:chOff x="457425" y="3883678"/>
            <a:chExt cx="2273100" cy="848399"/>
          </a:xfrm>
        </p:grpSpPr>
        <p:sp>
          <p:nvSpPr>
            <p:cNvPr id="1428" name="Google Shape;1428;p39"/>
            <p:cNvSpPr txBox="1"/>
            <p:nvPr/>
          </p:nvSpPr>
          <p:spPr>
            <a:xfrm>
              <a:off x="457425" y="3883678"/>
              <a:ext cx="22731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429" name="Google Shape;1429;p39"/>
            <p:cNvSpPr txBox="1"/>
            <p:nvPr/>
          </p:nvSpPr>
          <p:spPr>
            <a:xfrm>
              <a:off x="457425" y="4213377"/>
              <a:ext cx="2273100" cy="5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grpSp>
        <p:nvGrpSpPr>
          <p:cNvPr id="1430" name="Google Shape;1430;p39"/>
          <p:cNvGrpSpPr/>
          <p:nvPr/>
        </p:nvGrpSpPr>
        <p:grpSpPr>
          <a:xfrm>
            <a:off x="6057734" y="3557761"/>
            <a:ext cx="2273111" cy="731405"/>
            <a:chOff x="3435583" y="3883678"/>
            <a:chExt cx="2273111" cy="848399"/>
          </a:xfrm>
        </p:grpSpPr>
        <p:sp>
          <p:nvSpPr>
            <p:cNvPr id="1431" name="Google Shape;1431;p39"/>
            <p:cNvSpPr txBox="1"/>
            <p:nvPr/>
          </p:nvSpPr>
          <p:spPr>
            <a:xfrm>
              <a:off x="3435583" y="3883678"/>
              <a:ext cx="2273100" cy="32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Venus</a:t>
              </a:r>
              <a:endParaRPr b="1" sz="1800">
                <a:solidFill>
                  <a:schemeClr val="dk1"/>
                </a:solidFill>
                <a:latin typeface="Fira Sans Extra Condensed"/>
                <a:ea typeface="Fira Sans Extra Condensed"/>
                <a:cs typeface="Fira Sans Extra Condensed"/>
                <a:sym typeface="Fira Sans Extra Condensed"/>
              </a:endParaRPr>
            </a:p>
          </p:txBody>
        </p:sp>
        <p:sp>
          <p:nvSpPr>
            <p:cNvPr id="1432" name="Google Shape;1432;p39"/>
            <p:cNvSpPr txBox="1"/>
            <p:nvPr/>
          </p:nvSpPr>
          <p:spPr>
            <a:xfrm>
              <a:off x="3435594" y="4213377"/>
              <a:ext cx="2273100" cy="5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grpSp>
        <p:nvGrpSpPr>
          <p:cNvPr id="1433" name="Google Shape;1433;p39"/>
          <p:cNvGrpSpPr/>
          <p:nvPr/>
        </p:nvGrpSpPr>
        <p:grpSpPr>
          <a:xfrm>
            <a:off x="1132900" y="3215925"/>
            <a:ext cx="1690445" cy="1073239"/>
            <a:chOff x="1132900" y="3215925"/>
            <a:chExt cx="1690445" cy="1073239"/>
          </a:xfrm>
        </p:grpSpPr>
        <p:grpSp>
          <p:nvGrpSpPr>
            <p:cNvPr id="1434" name="Google Shape;1434;p39"/>
            <p:cNvGrpSpPr/>
            <p:nvPr/>
          </p:nvGrpSpPr>
          <p:grpSpPr>
            <a:xfrm>
              <a:off x="1132900" y="3215925"/>
              <a:ext cx="1690445" cy="1073239"/>
              <a:chOff x="1132900" y="3215925"/>
              <a:chExt cx="1690445" cy="1073239"/>
            </a:xfrm>
          </p:grpSpPr>
          <p:sp>
            <p:nvSpPr>
              <p:cNvPr id="1435" name="Google Shape;1435;p39"/>
              <p:cNvSpPr/>
              <p:nvPr/>
            </p:nvSpPr>
            <p:spPr>
              <a:xfrm>
                <a:off x="1132900" y="3215925"/>
                <a:ext cx="738764" cy="738964"/>
              </a:xfrm>
              <a:custGeom>
                <a:rect b="b" l="l" r="r" t="t"/>
                <a:pathLst>
                  <a:path extrusionOk="0" h="40608" w="40597">
                    <a:moveTo>
                      <a:pt x="4861" y="0"/>
                    </a:moveTo>
                    <a:lnTo>
                      <a:pt x="4619" y="12"/>
                    </a:lnTo>
                    <a:lnTo>
                      <a:pt x="4366" y="24"/>
                    </a:lnTo>
                    <a:lnTo>
                      <a:pt x="4125" y="60"/>
                    </a:lnTo>
                    <a:lnTo>
                      <a:pt x="3884" y="97"/>
                    </a:lnTo>
                    <a:lnTo>
                      <a:pt x="3655" y="157"/>
                    </a:lnTo>
                    <a:lnTo>
                      <a:pt x="3425" y="217"/>
                    </a:lnTo>
                    <a:lnTo>
                      <a:pt x="3196" y="302"/>
                    </a:lnTo>
                    <a:lnTo>
                      <a:pt x="2979" y="386"/>
                    </a:lnTo>
                    <a:lnTo>
                      <a:pt x="2762" y="483"/>
                    </a:lnTo>
                    <a:lnTo>
                      <a:pt x="2545" y="591"/>
                    </a:lnTo>
                    <a:lnTo>
                      <a:pt x="2340" y="712"/>
                    </a:lnTo>
                    <a:lnTo>
                      <a:pt x="2147" y="832"/>
                    </a:lnTo>
                    <a:lnTo>
                      <a:pt x="1954" y="977"/>
                    </a:lnTo>
                    <a:lnTo>
                      <a:pt x="1773" y="1122"/>
                    </a:lnTo>
                    <a:lnTo>
                      <a:pt x="1592" y="1266"/>
                    </a:lnTo>
                    <a:lnTo>
                      <a:pt x="1423" y="1435"/>
                    </a:lnTo>
                    <a:lnTo>
                      <a:pt x="1267" y="1604"/>
                    </a:lnTo>
                    <a:lnTo>
                      <a:pt x="1110" y="1773"/>
                    </a:lnTo>
                    <a:lnTo>
                      <a:pt x="965" y="1966"/>
                    </a:lnTo>
                    <a:lnTo>
                      <a:pt x="832" y="2147"/>
                    </a:lnTo>
                    <a:lnTo>
                      <a:pt x="700" y="2352"/>
                    </a:lnTo>
                    <a:lnTo>
                      <a:pt x="579" y="2557"/>
                    </a:lnTo>
                    <a:lnTo>
                      <a:pt x="483" y="2762"/>
                    </a:lnTo>
                    <a:lnTo>
                      <a:pt x="374" y="2979"/>
                    </a:lnTo>
                    <a:lnTo>
                      <a:pt x="290" y="3196"/>
                    </a:lnTo>
                    <a:lnTo>
                      <a:pt x="217" y="3425"/>
                    </a:lnTo>
                    <a:lnTo>
                      <a:pt x="145" y="3654"/>
                    </a:lnTo>
                    <a:lnTo>
                      <a:pt x="97" y="3896"/>
                    </a:lnTo>
                    <a:lnTo>
                      <a:pt x="49" y="4137"/>
                    </a:lnTo>
                    <a:lnTo>
                      <a:pt x="24" y="4378"/>
                    </a:lnTo>
                    <a:lnTo>
                      <a:pt x="0" y="4619"/>
                    </a:lnTo>
                    <a:lnTo>
                      <a:pt x="0" y="4873"/>
                    </a:lnTo>
                    <a:lnTo>
                      <a:pt x="0" y="35735"/>
                    </a:lnTo>
                    <a:lnTo>
                      <a:pt x="0" y="35976"/>
                    </a:lnTo>
                    <a:lnTo>
                      <a:pt x="24" y="36230"/>
                    </a:lnTo>
                    <a:lnTo>
                      <a:pt x="49" y="36471"/>
                    </a:lnTo>
                    <a:lnTo>
                      <a:pt x="97" y="36712"/>
                    </a:lnTo>
                    <a:lnTo>
                      <a:pt x="145" y="36941"/>
                    </a:lnTo>
                    <a:lnTo>
                      <a:pt x="217" y="37170"/>
                    </a:lnTo>
                    <a:lnTo>
                      <a:pt x="290" y="37400"/>
                    </a:lnTo>
                    <a:lnTo>
                      <a:pt x="374" y="37629"/>
                    </a:lnTo>
                    <a:lnTo>
                      <a:pt x="483" y="37834"/>
                    </a:lnTo>
                    <a:lnTo>
                      <a:pt x="579" y="38051"/>
                    </a:lnTo>
                    <a:lnTo>
                      <a:pt x="700" y="38256"/>
                    </a:lnTo>
                    <a:lnTo>
                      <a:pt x="832" y="38449"/>
                    </a:lnTo>
                    <a:lnTo>
                      <a:pt x="965" y="38642"/>
                    </a:lnTo>
                    <a:lnTo>
                      <a:pt x="1110" y="38823"/>
                    </a:lnTo>
                    <a:lnTo>
                      <a:pt x="1267" y="39004"/>
                    </a:lnTo>
                    <a:lnTo>
                      <a:pt x="1423" y="39172"/>
                    </a:lnTo>
                    <a:lnTo>
                      <a:pt x="1592" y="39329"/>
                    </a:lnTo>
                    <a:lnTo>
                      <a:pt x="1773" y="39486"/>
                    </a:lnTo>
                    <a:lnTo>
                      <a:pt x="1954" y="39631"/>
                    </a:lnTo>
                    <a:lnTo>
                      <a:pt x="2147" y="39763"/>
                    </a:lnTo>
                    <a:lnTo>
                      <a:pt x="2340" y="39896"/>
                    </a:lnTo>
                    <a:lnTo>
                      <a:pt x="2545" y="40017"/>
                    </a:lnTo>
                    <a:lnTo>
                      <a:pt x="2762" y="40125"/>
                    </a:lnTo>
                    <a:lnTo>
                      <a:pt x="2979" y="40222"/>
                    </a:lnTo>
                    <a:lnTo>
                      <a:pt x="3196" y="40306"/>
                    </a:lnTo>
                    <a:lnTo>
                      <a:pt x="3425" y="40379"/>
                    </a:lnTo>
                    <a:lnTo>
                      <a:pt x="3655" y="40451"/>
                    </a:lnTo>
                    <a:lnTo>
                      <a:pt x="3884" y="40499"/>
                    </a:lnTo>
                    <a:lnTo>
                      <a:pt x="4125" y="40547"/>
                    </a:lnTo>
                    <a:lnTo>
                      <a:pt x="4366" y="40584"/>
                    </a:lnTo>
                    <a:lnTo>
                      <a:pt x="4619" y="40596"/>
                    </a:lnTo>
                    <a:lnTo>
                      <a:pt x="4861" y="40608"/>
                    </a:lnTo>
                    <a:lnTo>
                      <a:pt x="35724" y="40608"/>
                    </a:lnTo>
                    <a:lnTo>
                      <a:pt x="35977" y="40596"/>
                    </a:lnTo>
                    <a:lnTo>
                      <a:pt x="36218" y="40584"/>
                    </a:lnTo>
                    <a:lnTo>
                      <a:pt x="36471" y="40547"/>
                    </a:lnTo>
                    <a:lnTo>
                      <a:pt x="36700" y="40499"/>
                    </a:lnTo>
                    <a:lnTo>
                      <a:pt x="36942" y="40451"/>
                    </a:lnTo>
                    <a:lnTo>
                      <a:pt x="37171" y="40379"/>
                    </a:lnTo>
                    <a:lnTo>
                      <a:pt x="37400" y="40306"/>
                    </a:lnTo>
                    <a:lnTo>
                      <a:pt x="37617" y="40222"/>
                    </a:lnTo>
                    <a:lnTo>
                      <a:pt x="37834" y="40125"/>
                    </a:lnTo>
                    <a:lnTo>
                      <a:pt x="38039" y="40017"/>
                    </a:lnTo>
                    <a:lnTo>
                      <a:pt x="38244" y="39896"/>
                    </a:lnTo>
                    <a:lnTo>
                      <a:pt x="38449" y="39763"/>
                    </a:lnTo>
                    <a:lnTo>
                      <a:pt x="38630" y="39631"/>
                    </a:lnTo>
                    <a:lnTo>
                      <a:pt x="38823" y="39486"/>
                    </a:lnTo>
                    <a:lnTo>
                      <a:pt x="38992" y="39329"/>
                    </a:lnTo>
                    <a:lnTo>
                      <a:pt x="39161" y="39172"/>
                    </a:lnTo>
                    <a:lnTo>
                      <a:pt x="39330" y="39004"/>
                    </a:lnTo>
                    <a:lnTo>
                      <a:pt x="39486" y="38823"/>
                    </a:lnTo>
                    <a:lnTo>
                      <a:pt x="39631" y="38642"/>
                    </a:lnTo>
                    <a:lnTo>
                      <a:pt x="39764" y="38449"/>
                    </a:lnTo>
                    <a:lnTo>
                      <a:pt x="39884" y="38256"/>
                    </a:lnTo>
                    <a:lnTo>
                      <a:pt x="40005" y="38051"/>
                    </a:lnTo>
                    <a:lnTo>
                      <a:pt x="40114" y="37834"/>
                    </a:lnTo>
                    <a:lnTo>
                      <a:pt x="40210" y="37629"/>
                    </a:lnTo>
                    <a:lnTo>
                      <a:pt x="40295" y="37400"/>
                    </a:lnTo>
                    <a:lnTo>
                      <a:pt x="40379" y="37170"/>
                    </a:lnTo>
                    <a:lnTo>
                      <a:pt x="40439" y="36941"/>
                    </a:lnTo>
                    <a:lnTo>
                      <a:pt x="40500" y="36712"/>
                    </a:lnTo>
                    <a:lnTo>
                      <a:pt x="40536" y="36471"/>
                    </a:lnTo>
                    <a:lnTo>
                      <a:pt x="40572" y="36230"/>
                    </a:lnTo>
                    <a:lnTo>
                      <a:pt x="40596" y="35976"/>
                    </a:lnTo>
                    <a:lnTo>
                      <a:pt x="40596" y="35735"/>
                    </a:lnTo>
                    <a:lnTo>
                      <a:pt x="40596" y="4873"/>
                    </a:lnTo>
                    <a:lnTo>
                      <a:pt x="40596" y="4619"/>
                    </a:lnTo>
                    <a:lnTo>
                      <a:pt x="40572" y="4378"/>
                    </a:lnTo>
                    <a:lnTo>
                      <a:pt x="40536" y="4137"/>
                    </a:lnTo>
                    <a:lnTo>
                      <a:pt x="40500" y="3896"/>
                    </a:lnTo>
                    <a:lnTo>
                      <a:pt x="40439" y="3654"/>
                    </a:lnTo>
                    <a:lnTo>
                      <a:pt x="40379" y="3425"/>
                    </a:lnTo>
                    <a:lnTo>
                      <a:pt x="40295" y="3196"/>
                    </a:lnTo>
                    <a:lnTo>
                      <a:pt x="40210" y="2979"/>
                    </a:lnTo>
                    <a:lnTo>
                      <a:pt x="40114" y="2762"/>
                    </a:lnTo>
                    <a:lnTo>
                      <a:pt x="40005" y="2557"/>
                    </a:lnTo>
                    <a:lnTo>
                      <a:pt x="39884" y="2352"/>
                    </a:lnTo>
                    <a:lnTo>
                      <a:pt x="39764" y="2147"/>
                    </a:lnTo>
                    <a:lnTo>
                      <a:pt x="39631" y="1966"/>
                    </a:lnTo>
                    <a:lnTo>
                      <a:pt x="39486" y="1773"/>
                    </a:lnTo>
                    <a:lnTo>
                      <a:pt x="39330" y="1604"/>
                    </a:lnTo>
                    <a:lnTo>
                      <a:pt x="39161" y="1435"/>
                    </a:lnTo>
                    <a:lnTo>
                      <a:pt x="38992" y="1266"/>
                    </a:lnTo>
                    <a:lnTo>
                      <a:pt x="38823" y="1122"/>
                    </a:lnTo>
                    <a:lnTo>
                      <a:pt x="38630" y="977"/>
                    </a:lnTo>
                    <a:lnTo>
                      <a:pt x="38449" y="832"/>
                    </a:lnTo>
                    <a:lnTo>
                      <a:pt x="38244" y="712"/>
                    </a:lnTo>
                    <a:lnTo>
                      <a:pt x="38039" y="591"/>
                    </a:lnTo>
                    <a:lnTo>
                      <a:pt x="37834" y="483"/>
                    </a:lnTo>
                    <a:lnTo>
                      <a:pt x="37617" y="386"/>
                    </a:lnTo>
                    <a:lnTo>
                      <a:pt x="37400" y="302"/>
                    </a:lnTo>
                    <a:lnTo>
                      <a:pt x="37171" y="217"/>
                    </a:lnTo>
                    <a:lnTo>
                      <a:pt x="36942" y="157"/>
                    </a:lnTo>
                    <a:lnTo>
                      <a:pt x="36700" y="97"/>
                    </a:lnTo>
                    <a:lnTo>
                      <a:pt x="36471" y="60"/>
                    </a:lnTo>
                    <a:lnTo>
                      <a:pt x="36218" y="24"/>
                    </a:lnTo>
                    <a:lnTo>
                      <a:pt x="35977" y="12"/>
                    </a:lnTo>
                    <a:lnTo>
                      <a:pt x="3572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9"/>
              <p:cNvSpPr/>
              <p:nvPr/>
            </p:nvSpPr>
            <p:spPr>
              <a:xfrm>
                <a:off x="2171037" y="3636893"/>
                <a:ext cx="652289" cy="652271"/>
              </a:xfrm>
              <a:custGeom>
                <a:rect b="b" l="l" r="r" t="t"/>
                <a:pathLst>
                  <a:path extrusionOk="0" h="35844" w="35845">
                    <a:moveTo>
                      <a:pt x="4077" y="0"/>
                    </a:moveTo>
                    <a:lnTo>
                      <a:pt x="3860" y="24"/>
                    </a:lnTo>
                    <a:lnTo>
                      <a:pt x="3643" y="48"/>
                    </a:lnTo>
                    <a:lnTo>
                      <a:pt x="3438" y="84"/>
                    </a:lnTo>
                    <a:lnTo>
                      <a:pt x="3221" y="133"/>
                    </a:lnTo>
                    <a:lnTo>
                      <a:pt x="3028" y="193"/>
                    </a:lnTo>
                    <a:lnTo>
                      <a:pt x="2823" y="265"/>
                    </a:lnTo>
                    <a:lnTo>
                      <a:pt x="2630" y="338"/>
                    </a:lnTo>
                    <a:lnTo>
                      <a:pt x="2437" y="422"/>
                    </a:lnTo>
                    <a:lnTo>
                      <a:pt x="2256" y="519"/>
                    </a:lnTo>
                    <a:lnTo>
                      <a:pt x="2075" y="627"/>
                    </a:lnTo>
                    <a:lnTo>
                      <a:pt x="1894" y="736"/>
                    </a:lnTo>
                    <a:lnTo>
                      <a:pt x="1725" y="856"/>
                    </a:lnTo>
                    <a:lnTo>
                      <a:pt x="1568" y="989"/>
                    </a:lnTo>
                    <a:lnTo>
                      <a:pt x="1412" y="1122"/>
                    </a:lnTo>
                    <a:lnTo>
                      <a:pt x="1255" y="1266"/>
                    </a:lnTo>
                    <a:lnTo>
                      <a:pt x="1122" y="1411"/>
                    </a:lnTo>
                    <a:lnTo>
                      <a:pt x="977" y="1568"/>
                    </a:lnTo>
                    <a:lnTo>
                      <a:pt x="857" y="1725"/>
                    </a:lnTo>
                    <a:lnTo>
                      <a:pt x="736" y="1894"/>
                    </a:lnTo>
                    <a:lnTo>
                      <a:pt x="616" y="2074"/>
                    </a:lnTo>
                    <a:lnTo>
                      <a:pt x="519" y="2255"/>
                    </a:lnTo>
                    <a:lnTo>
                      <a:pt x="423" y="2436"/>
                    </a:lnTo>
                    <a:lnTo>
                      <a:pt x="338" y="2629"/>
                    </a:lnTo>
                    <a:lnTo>
                      <a:pt x="254" y="2822"/>
                    </a:lnTo>
                    <a:lnTo>
                      <a:pt x="194" y="3027"/>
                    </a:lnTo>
                    <a:lnTo>
                      <a:pt x="133" y="3232"/>
                    </a:lnTo>
                    <a:lnTo>
                      <a:pt x="85" y="3437"/>
                    </a:lnTo>
                    <a:lnTo>
                      <a:pt x="49" y="3642"/>
                    </a:lnTo>
                    <a:lnTo>
                      <a:pt x="25" y="3859"/>
                    </a:lnTo>
                    <a:lnTo>
                      <a:pt x="1" y="4077"/>
                    </a:lnTo>
                    <a:lnTo>
                      <a:pt x="1" y="4294"/>
                    </a:lnTo>
                    <a:lnTo>
                      <a:pt x="1" y="31538"/>
                    </a:lnTo>
                    <a:lnTo>
                      <a:pt x="1" y="31755"/>
                    </a:lnTo>
                    <a:lnTo>
                      <a:pt x="25" y="31972"/>
                    </a:lnTo>
                    <a:lnTo>
                      <a:pt x="49" y="32189"/>
                    </a:lnTo>
                    <a:lnTo>
                      <a:pt x="85" y="32406"/>
                    </a:lnTo>
                    <a:lnTo>
                      <a:pt x="133" y="32612"/>
                    </a:lnTo>
                    <a:lnTo>
                      <a:pt x="194" y="32817"/>
                    </a:lnTo>
                    <a:lnTo>
                      <a:pt x="254" y="33010"/>
                    </a:lnTo>
                    <a:lnTo>
                      <a:pt x="338" y="33215"/>
                    </a:lnTo>
                    <a:lnTo>
                      <a:pt x="423" y="33395"/>
                    </a:lnTo>
                    <a:lnTo>
                      <a:pt x="519" y="33588"/>
                    </a:lnTo>
                    <a:lnTo>
                      <a:pt x="616" y="33769"/>
                    </a:lnTo>
                    <a:lnTo>
                      <a:pt x="736" y="33938"/>
                    </a:lnTo>
                    <a:lnTo>
                      <a:pt x="857" y="34107"/>
                    </a:lnTo>
                    <a:lnTo>
                      <a:pt x="977" y="34276"/>
                    </a:lnTo>
                    <a:lnTo>
                      <a:pt x="1122" y="34433"/>
                    </a:lnTo>
                    <a:lnTo>
                      <a:pt x="1255" y="34577"/>
                    </a:lnTo>
                    <a:lnTo>
                      <a:pt x="1412" y="34722"/>
                    </a:lnTo>
                    <a:lnTo>
                      <a:pt x="1568" y="34855"/>
                    </a:lnTo>
                    <a:lnTo>
                      <a:pt x="1725" y="34987"/>
                    </a:lnTo>
                    <a:lnTo>
                      <a:pt x="1894" y="35108"/>
                    </a:lnTo>
                    <a:lnTo>
                      <a:pt x="2075" y="35217"/>
                    </a:lnTo>
                    <a:lnTo>
                      <a:pt x="2256" y="35325"/>
                    </a:lnTo>
                    <a:lnTo>
                      <a:pt x="2437" y="35410"/>
                    </a:lnTo>
                    <a:lnTo>
                      <a:pt x="2630" y="35506"/>
                    </a:lnTo>
                    <a:lnTo>
                      <a:pt x="2823" y="35578"/>
                    </a:lnTo>
                    <a:lnTo>
                      <a:pt x="3028" y="35651"/>
                    </a:lnTo>
                    <a:lnTo>
                      <a:pt x="3221" y="35699"/>
                    </a:lnTo>
                    <a:lnTo>
                      <a:pt x="3438" y="35747"/>
                    </a:lnTo>
                    <a:lnTo>
                      <a:pt x="3643" y="35795"/>
                    </a:lnTo>
                    <a:lnTo>
                      <a:pt x="3860" y="35820"/>
                    </a:lnTo>
                    <a:lnTo>
                      <a:pt x="4077" y="35832"/>
                    </a:lnTo>
                    <a:lnTo>
                      <a:pt x="4294" y="35844"/>
                    </a:lnTo>
                    <a:lnTo>
                      <a:pt x="31539" y="35844"/>
                    </a:lnTo>
                    <a:lnTo>
                      <a:pt x="31756" y="35832"/>
                    </a:lnTo>
                    <a:lnTo>
                      <a:pt x="31973" y="35820"/>
                    </a:lnTo>
                    <a:lnTo>
                      <a:pt x="32190" y="35795"/>
                    </a:lnTo>
                    <a:lnTo>
                      <a:pt x="32407" y="35747"/>
                    </a:lnTo>
                    <a:lnTo>
                      <a:pt x="32612" y="35699"/>
                    </a:lnTo>
                    <a:lnTo>
                      <a:pt x="32817" y="35651"/>
                    </a:lnTo>
                    <a:lnTo>
                      <a:pt x="33010" y="35578"/>
                    </a:lnTo>
                    <a:lnTo>
                      <a:pt x="33203" y="35506"/>
                    </a:lnTo>
                    <a:lnTo>
                      <a:pt x="33396" y="35410"/>
                    </a:lnTo>
                    <a:lnTo>
                      <a:pt x="33589" y="35325"/>
                    </a:lnTo>
                    <a:lnTo>
                      <a:pt x="33758" y="35217"/>
                    </a:lnTo>
                    <a:lnTo>
                      <a:pt x="33939" y="35108"/>
                    </a:lnTo>
                    <a:lnTo>
                      <a:pt x="34108" y="34987"/>
                    </a:lnTo>
                    <a:lnTo>
                      <a:pt x="34265" y="34855"/>
                    </a:lnTo>
                    <a:lnTo>
                      <a:pt x="34421" y="34722"/>
                    </a:lnTo>
                    <a:lnTo>
                      <a:pt x="34578" y="34577"/>
                    </a:lnTo>
                    <a:lnTo>
                      <a:pt x="34723" y="34433"/>
                    </a:lnTo>
                    <a:lnTo>
                      <a:pt x="34855" y="34276"/>
                    </a:lnTo>
                    <a:lnTo>
                      <a:pt x="34976" y="34107"/>
                    </a:lnTo>
                    <a:lnTo>
                      <a:pt x="35097" y="33938"/>
                    </a:lnTo>
                    <a:lnTo>
                      <a:pt x="35217" y="33769"/>
                    </a:lnTo>
                    <a:lnTo>
                      <a:pt x="35314" y="33588"/>
                    </a:lnTo>
                    <a:lnTo>
                      <a:pt x="35410" y="33395"/>
                    </a:lnTo>
                    <a:lnTo>
                      <a:pt x="35495" y="33215"/>
                    </a:lnTo>
                    <a:lnTo>
                      <a:pt x="35579" y="33010"/>
                    </a:lnTo>
                    <a:lnTo>
                      <a:pt x="35639" y="32817"/>
                    </a:lnTo>
                    <a:lnTo>
                      <a:pt x="35700" y="32612"/>
                    </a:lnTo>
                    <a:lnTo>
                      <a:pt x="35748" y="32406"/>
                    </a:lnTo>
                    <a:lnTo>
                      <a:pt x="35784" y="32189"/>
                    </a:lnTo>
                    <a:lnTo>
                      <a:pt x="35820" y="31972"/>
                    </a:lnTo>
                    <a:lnTo>
                      <a:pt x="35832" y="31755"/>
                    </a:lnTo>
                    <a:lnTo>
                      <a:pt x="35844" y="31538"/>
                    </a:lnTo>
                    <a:lnTo>
                      <a:pt x="35844" y="4294"/>
                    </a:lnTo>
                    <a:lnTo>
                      <a:pt x="35832" y="4077"/>
                    </a:lnTo>
                    <a:lnTo>
                      <a:pt x="35820" y="3859"/>
                    </a:lnTo>
                    <a:lnTo>
                      <a:pt x="35784" y="3642"/>
                    </a:lnTo>
                    <a:lnTo>
                      <a:pt x="35748" y="3437"/>
                    </a:lnTo>
                    <a:lnTo>
                      <a:pt x="35700" y="3232"/>
                    </a:lnTo>
                    <a:lnTo>
                      <a:pt x="35639" y="3027"/>
                    </a:lnTo>
                    <a:lnTo>
                      <a:pt x="35579" y="2822"/>
                    </a:lnTo>
                    <a:lnTo>
                      <a:pt x="35495" y="2629"/>
                    </a:lnTo>
                    <a:lnTo>
                      <a:pt x="35410" y="2436"/>
                    </a:lnTo>
                    <a:lnTo>
                      <a:pt x="35314" y="2255"/>
                    </a:lnTo>
                    <a:lnTo>
                      <a:pt x="35217" y="2074"/>
                    </a:lnTo>
                    <a:lnTo>
                      <a:pt x="35097" y="1894"/>
                    </a:lnTo>
                    <a:lnTo>
                      <a:pt x="34976" y="1725"/>
                    </a:lnTo>
                    <a:lnTo>
                      <a:pt x="34855" y="1568"/>
                    </a:lnTo>
                    <a:lnTo>
                      <a:pt x="34723" y="1411"/>
                    </a:lnTo>
                    <a:lnTo>
                      <a:pt x="34578" y="1266"/>
                    </a:lnTo>
                    <a:lnTo>
                      <a:pt x="34421" y="1122"/>
                    </a:lnTo>
                    <a:lnTo>
                      <a:pt x="34265" y="989"/>
                    </a:lnTo>
                    <a:lnTo>
                      <a:pt x="34108" y="856"/>
                    </a:lnTo>
                    <a:lnTo>
                      <a:pt x="33939" y="736"/>
                    </a:lnTo>
                    <a:lnTo>
                      <a:pt x="33758" y="627"/>
                    </a:lnTo>
                    <a:lnTo>
                      <a:pt x="33589" y="519"/>
                    </a:lnTo>
                    <a:lnTo>
                      <a:pt x="33396" y="422"/>
                    </a:lnTo>
                    <a:lnTo>
                      <a:pt x="33203" y="338"/>
                    </a:lnTo>
                    <a:lnTo>
                      <a:pt x="33010" y="265"/>
                    </a:lnTo>
                    <a:lnTo>
                      <a:pt x="32817" y="193"/>
                    </a:lnTo>
                    <a:lnTo>
                      <a:pt x="32612" y="133"/>
                    </a:lnTo>
                    <a:lnTo>
                      <a:pt x="32407" y="84"/>
                    </a:lnTo>
                    <a:lnTo>
                      <a:pt x="32190" y="48"/>
                    </a:lnTo>
                    <a:lnTo>
                      <a:pt x="31973" y="24"/>
                    </a:lnTo>
                    <a:lnTo>
                      <a:pt x="317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9"/>
              <p:cNvSpPr/>
              <p:nvPr/>
            </p:nvSpPr>
            <p:spPr>
              <a:xfrm>
                <a:off x="1408786" y="3469193"/>
                <a:ext cx="76393" cy="321768"/>
              </a:xfrm>
              <a:custGeom>
                <a:rect b="b" l="l" r="r" t="t"/>
                <a:pathLst>
                  <a:path extrusionOk="0" h="17682" w="4198">
                    <a:moveTo>
                      <a:pt x="0" y="1"/>
                    </a:moveTo>
                    <a:lnTo>
                      <a:pt x="0" y="17682"/>
                    </a:lnTo>
                    <a:lnTo>
                      <a:pt x="4197" y="17682"/>
                    </a:lnTo>
                    <a:lnTo>
                      <a:pt x="4197" y="4065"/>
                    </a:lnTo>
                    <a:lnTo>
                      <a:pt x="3703" y="3510"/>
                    </a:lnTo>
                    <a:lnTo>
                      <a:pt x="3184" y="2956"/>
                    </a:lnTo>
                    <a:lnTo>
                      <a:pt x="2666" y="2425"/>
                    </a:lnTo>
                    <a:lnTo>
                      <a:pt x="2147" y="1906"/>
                    </a:lnTo>
                    <a:lnTo>
                      <a:pt x="1616" y="1412"/>
                    </a:lnTo>
                    <a:lnTo>
                      <a:pt x="1086" y="930"/>
                    </a:lnTo>
                    <a:lnTo>
                      <a:pt x="543" y="45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9"/>
              <p:cNvSpPr/>
              <p:nvPr/>
            </p:nvSpPr>
            <p:spPr>
              <a:xfrm>
                <a:off x="1193246" y="3869542"/>
                <a:ext cx="76630" cy="85383"/>
              </a:xfrm>
              <a:custGeom>
                <a:rect b="b" l="l" r="r" t="t"/>
                <a:pathLst>
                  <a:path extrusionOk="0" h="4692" w="4211">
                    <a:moveTo>
                      <a:pt x="1" y="0"/>
                    </a:moveTo>
                    <a:lnTo>
                      <a:pt x="1" y="4426"/>
                    </a:lnTo>
                    <a:lnTo>
                      <a:pt x="182" y="4487"/>
                    </a:lnTo>
                    <a:lnTo>
                      <a:pt x="375" y="4535"/>
                    </a:lnTo>
                    <a:lnTo>
                      <a:pt x="568" y="4583"/>
                    </a:lnTo>
                    <a:lnTo>
                      <a:pt x="761" y="4619"/>
                    </a:lnTo>
                    <a:lnTo>
                      <a:pt x="954" y="4643"/>
                    </a:lnTo>
                    <a:lnTo>
                      <a:pt x="1147" y="4668"/>
                    </a:lnTo>
                    <a:lnTo>
                      <a:pt x="1352" y="4680"/>
                    </a:lnTo>
                    <a:lnTo>
                      <a:pt x="1545" y="4692"/>
                    </a:lnTo>
                    <a:lnTo>
                      <a:pt x="4210" y="4692"/>
                    </a:lnTo>
                    <a:lnTo>
                      <a:pt x="42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9"/>
              <p:cNvSpPr/>
              <p:nvPr/>
            </p:nvSpPr>
            <p:spPr>
              <a:xfrm>
                <a:off x="1839847" y="3520113"/>
                <a:ext cx="31846" cy="259223"/>
              </a:xfrm>
              <a:custGeom>
                <a:rect b="b" l="l" r="r" t="t"/>
                <a:pathLst>
                  <a:path extrusionOk="0" h="14245" w="1750">
                    <a:moveTo>
                      <a:pt x="1749" y="1"/>
                    </a:moveTo>
                    <a:lnTo>
                      <a:pt x="1303" y="459"/>
                    </a:lnTo>
                    <a:lnTo>
                      <a:pt x="869" y="918"/>
                    </a:lnTo>
                    <a:lnTo>
                      <a:pt x="422" y="1388"/>
                    </a:lnTo>
                    <a:lnTo>
                      <a:pt x="0" y="1870"/>
                    </a:lnTo>
                    <a:lnTo>
                      <a:pt x="0" y="14244"/>
                    </a:lnTo>
                    <a:lnTo>
                      <a:pt x="1749" y="14244"/>
                    </a:lnTo>
                    <a:lnTo>
                      <a:pt x="174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9"/>
              <p:cNvSpPr/>
              <p:nvPr/>
            </p:nvSpPr>
            <p:spPr>
              <a:xfrm>
                <a:off x="1839847" y="3779332"/>
                <a:ext cx="31846" cy="154733"/>
              </a:xfrm>
              <a:custGeom>
                <a:rect b="b" l="l" r="r" t="t"/>
                <a:pathLst>
                  <a:path extrusionOk="0" h="8503" w="1750">
                    <a:moveTo>
                      <a:pt x="0" y="0"/>
                    </a:moveTo>
                    <a:lnTo>
                      <a:pt x="0" y="8503"/>
                    </a:lnTo>
                    <a:lnTo>
                      <a:pt x="193" y="8334"/>
                    </a:lnTo>
                    <a:lnTo>
                      <a:pt x="374" y="8153"/>
                    </a:lnTo>
                    <a:lnTo>
                      <a:pt x="555" y="7960"/>
                    </a:lnTo>
                    <a:lnTo>
                      <a:pt x="724" y="7755"/>
                    </a:lnTo>
                    <a:lnTo>
                      <a:pt x="881" y="7550"/>
                    </a:lnTo>
                    <a:lnTo>
                      <a:pt x="1025" y="7333"/>
                    </a:lnTo>
                    <a:lnTo>
                      <a:pt x="1158" y="7104"/>
                    </a:lnTo>
                    <a:lnTo>
                      <a:pt x="1279" y="6863"/>
                    </a:lnTo>
                    <a:lnTo>
                      <a:pt x="1387" y="6621"/>
                    </a:lnTo>
                    <a:lnTo>
                      <a:pt x="1472" y="6380"/>
                    </a:lnTo>
                    <a:lnTo>
                      <a:pt x="1556" y="6127"/>
                    </a:lnTo>
                    <a:lnTo>
                      <a:pt x="1628" y="5862"/>
                    </a:lnTo>
                    <a:lnTo>
                      <a:pt x="1677" y="5596"/>
                    </a:lnTo>
                    <a:lnTo>
                      <a:pt x="1713" y="5331"/>
                    </a:lnTo>
                    <a:lnTo>
                      <a:pt x="1737" y="5054"/>
                    </a:lnTo>
                    <a:lnTo>
                      <a:pt x="1749" y="4776"/>
                    </a:lnTo>
                    <a:lnTo>
                      <a:pt x="17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9"/>
              <p:cNvSpPr/>
              <p:nvPr/>
            </p:nvSpPr>
            <p:spPr>
              <a:xfrm>
                <a:off x="1408786" y="3790961"/>
                <a:ext cx="76393" cy="163959"/>
              </a:xfrm>
              <a:custGeom>
                <a:rect b="b" l="l" r="r" t="t"/>
                <a:pathLst>
                  <a:path extrusionOk="0" h="9010" w="4198">
                    <a:moveTo>
                      <a:pt x="0" y="1"/>
                    </a:moveTo>
                    <a:lnTo>
                      <a:pt x="0" y="9010"/>
                    </a:lnTo>
                    <a:lnTo>
                      <a:pt x="2690" y="9010"/>
                    </a:lnTo>
                    <a:lnTo>
                      <a:pt x="3076" y="8612"/>
                    </a:lnTo>
                    <a:lnTo>
                      <a:pt x="3450" y="8214"/>
                    </a:lnTo>
                    <a:lnTo>
                      <a:pt x="3824" y="7804"/>
                    </a:lnTo>
                    <a:lnTo>
                      <a:pt x="4197" y="7382"/>
                    </a:lnTo>
                    <a:lnTo>
                      <a:pt x="41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9"/>
              <p:cNvSpPr/>
              <p:nvPr/>
            </p:nvSpPr>
            <p:spPr>
              <a:xfrm>
                <a:off x="1193246" y="3369120"/>
                <a:ext cx="76630" cy="500413"/>
              </a:xfrm>
              <a:custGeom>
                <a:rect b="b" l="l" r="r" t="t"/>
                <a:pathLst>
                  <a:path extrusionOk="0" h="27499" w="4211">
                    <a:moveTo>
                      <a:pt x="1" y="0"/>
                    </a:moveTo>
                    <a:lnTo>
                      <a:pt x="1" y="27498"/>
                    </a:lnTo>
                    <a:lnTo>
                      <a:pt x="4210" y="27498"/>
                    </a:lnTo>
                    <a:lnTo>
                      <a:pt x="4210" y="1098"/>
                    </a:lnTo>
                    <a:lnTo>
                      <a:pt x="3691" y="917"/>
                    </a:lnTo>
                    <a:lnTo>
                      <a:pt x="3173" y="748"/>
                    </a:lnTo>
                    <a:lnTo>
                      <a:pt x="2642" y="591"/>
                    </a:lnTo>
                    <a:lnTo>
                      <a:pt x="2124" y="447"/>
                    </a:lnTo>
                    <a:lnTo>
                      <a:pt x="1593" y="314"/>
                    </a:lnTo>
                    <a:lnTo>
                      <a:pt x="1062" y="193"/>
                    </a:lnTo>
                    <a:lnTo>
                      <a:pt x="532" y="97"/>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9"/>
              <p:cNvSpPr/>
              <p:nvPr/>
            </p:nvSpPr>
            <p:spPr>
              <a:xfrm>
                <a:off x="1660740" y="3740478"/>
                <a:ext cx="178463" cy="214439"/>
              </a:xfrm>
              <a:custGeom>
                <a:rect b="b" l="l" r="r" t="t"/>
                <a:pathLst>
                  <a:path extrusionOk="0" h="11784" w="9807">
                    <a:moveTo>
                      <a:pt x="2847" y="1"/>
                    </a:moveTo>
                    <a:lnTo>
                      <a:pt x="2268" y="1110"/>
                    </a:lnTo>
                    <a:lnTo>
                      <a:pt x="1726" y="2171"/>
                    </a:lnTo>
                    <a:lnTo>
                      <a:pt x="1159" y="3209"/>
                    </a:lnTo>
                    <a:lnTo>
                      <a:pt x="592" y="4234"/>
                    </a:lnTo>
                    <a:lnTo>
                      <a:pt x="1" y="5235"/>
                    </a:lnTo>
                    <a:lnTo>
                      <a:pt x="507" y="6115"/>
                    </a:lnTo>
                    <a:lnTo>
                      <a:pt x="1014" y="6972"/>
                    </a:lnTo>
                    <a:lnTo>
                      <a:pt x="1533" y="7816"/>
                    </a:lnTo>
                    <a:lnTo>
                      <a:pt x="2063" y="8648"/>
                    </a:lnTo>
                    <a:lnTo>
                      <a:pt x="2606" y="9456"/>
                    </a:lnTo>
                    <a:lnTo>
                      <a:pt x="3149" y="10252"/>
                    </a:lnTo>
                    <a:lnTo>
                      <a:pt x="3716" y="11024"/>
                    </a:lnTo>
                    <a:lnTo>
                      <a:pt x="4282" y="11784"/>
                    </a:lnTo>
                    <a:lnTo>
                      <a:pt x="6719" y="11784"/>
                    </a:lnTo>
                    <a:lnTo>
                      <a:pt x="6936" y="11772"/>
                    </a:lnTo>
                    <a:lnTo>
                      <a:pt x="7153" y="11760"/>
                    </a:lnTo>
                    <a:lnTo>
                      <a:pt x="7370" y="11735"/>
                    </a:lnTo>
                    <a:lnTo>
                      <a:pt x="7575" y="11699"/>
                    </a:lnTo>
                    <a:lnTo>
                      <a:pt x="7780" y="11663"/>
                    </a:lnTo>
                    <a:lnTo>
                      <a:pt x="7985" y="11615"/>
                    </a:lnTo>
                    <a:lnTo>
                      <a:pt x="8190" y="11555"/>
                    </a:lnTo>
                    <a:lnTo>
                      <a:pt x="8383" y="11482"/>
                    </a:lnTo>
                    <a:lnTo>
                      <a:pt x="8576" y="11410"/>
                    </a:lnTo>
                    <a:lnTo>
                      <a:pt x="8769" y="11325"/>
                    </a:lnTo>
                    <a:lnTo>
                      <a:pt x="8950" y="11229"/>
                    </a:lnTo>
                    <a:lnTo>
                      <a:pt x="9131" y="11132"/>
                    </a:lnTo>
                    <a:lnTo>
                      <a:pt x="9312" y="11024"/>
                    </a:lnTo>
                    <a:lnTo>
                      <a:pt x="9480" y="10915"/>
                    </a:lnTo>
                    <a:lnTo>
                      <a:pt x="9649" y="10795"/>
                    </a:lnTo>
                    <a:lnTo>
                      <a:pt x="9806" y="10674"/>
                    </a:lnTo>
                    <a:lnTo>
                      <a:pt x="9324" y="10107"/>
                    </a:lnTo>
                    <a:lnTo>
                      <a:pt x="8841" y="9516"/>
                    </a:lnTo>
                    <a:lnTo>
                      <a:pt x="8359" y="8925"/>
                    </a:lnTo>
                    <a:lnTo>
                      <a:pt x="7888" y="8322"/>
                    </a:lnTo>
                    <a:lnTo>
                      <a:pt x="7430" y="7695"/>
                    </a:lnTo>
                    <a:lnTo>
                      <a:pt x="6984" y="7056"/>
                    </a:lnTo>
                    <a:lnTo>
                      <a:pt x="6526" y="6405"/>
                    </a:lnTo>
                    <a:lnTo>
                      <a:pt x="6091" y="5741"/>
                    </a:lnTo>
                    <a:lnTo>
                      <a:pt x="5657" y="5066"/>
                    </a:lnTo>
                    <a:lnTo>
                      <a:pt x="5235" y="4379"/>
                    </a:lnTo>
                    <a:lnTo>
                      <a:pt x="4813" y="3679"/>
                    </a:lnTo>
                    <a:lnTo>
                      <a:pt x="4403" y="2967"/>
                    </a:lnTo>
                    <a:lnTo>
                      <a:pt x="4005" y="2244"/>
                    </a:lnTo>
                    <a:lnTo>
                      <a:pt x="3607" y="1508"/>
                    </a:lnTo>
                    <a:lnTo>
                      <a:pt x="3221" y="760"/>
                    </a:lnTo>
                    <a:lnTo>
                      <a:pt x="28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9"/>
              <p:cNvSpPr/>
              <p:nvPr/>
            </p:nvSpPr>
            <p:spPr>
              <a:xfrm>
                <a:off x="1610258" y="3734109"/>
                <a:ext cx="237" cy="692"/>
              </a:xfrm>
              <a:custGeom>
                <a:rect b="b" l="l" r="r" t="t"/>
                <a:pathLst>
                  <a:path extrusionOk="0" h="38" w="13">
                    <a:moveTo>
                      <a:pt x="1" y="1"/>
                    </a:moveTo>
                    <a:lnTo>
                      <a:pt x="1" y="1"/>
                    </a:lnTo>
                    <a:lnTo>
                      <a:pt x="13" y="37"/>
                    </a:lnTo>
                    <a:lnTo>
                      <a:pt x="13" y="37"/>
                    </a:lnTo>
                    <a:lnTo>
                      <a:pt x="1" y="1"/>
                    </a:lnTo>
                    <a:lnTo>
                      <a:pt x="1" y="1"/>
                    </a:lnTo>
                    <a:close/>
                  </a:path>
                </a:pathLst>
              </a:custGeom>
              <a:solidFill>
                <a:srgbClr val="21C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9"/>
              <p:cNvSpPr/>
              <p:nvPr/>
            </p:nvSpPr>
            <p:spPr>
              <a:xfrm>
                <a:off x="1656354" y="3630086"/>
                <a:ext cx="7698" cy="13612"/>
              </a:xfrm>
              <a:custGeom>
                <a:rect b="b" l="l" r="r" t="t"/>
                <a:pathLst>
                  <a:path extrusionOk="0" h="748" w="423">
                    <a:moveTo>
                      <a:pt x="1" y="0"/>
                    </a:moveTo>
                    <a:lnTo>
                      <a:pt x="423" y="748"/>
                    </a:lnTo>
                    <a:lnTo>
                      <a:pt x="423" y="736"/>
                    </a:lnTo>
                    <a:lnTo>
                      <a:pt x="1" y="0"/>
                    </a:lnTo>
                    <a:close/>
                  </a:path>
                </a:pathLst>
              </a:custGeom>
              <a:solidFill>
                <a:srgbClr val="21C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9"/>
              <p:cNvSpPr/>
              <p:nvPr/>
            </p:nvSpPr>
            <p:spPr>
              <a:xfrm>
                <a:off x="1132900" y="3272540"/>
                <a:ext cx="522796" cy="438305"/>
              </a:xfrm>
              <a:custGeom>
                <a:rect b="b" l="l" r="r" t="t"/>
                <a:pathLst>
                  <a:path extrusionOk="0" h="24086" w="28729">
                    <a:moveTo>
                      <a:pt x="326" y="1"/>
                    </a:moveTo>
                    <a:lnTo>
                      <a:pt x="254" y="218"/>
                    </a:lnTo>
                    <a:lnTo>
                      <a:pt x="181" y="423"/>
                    </a:lnTo>
                    <a:lnTo>
                      <a:pt x="133" y="640"/>
                    </a:lnTo>
                    <a:lnTo>
                      <a:pt x="85" y="857"/>
                    </a:lnTo>
                    <a:lnTo>
                      <a:pt x="49" y="1074"/>
                    </a:lnTo>
                    <a:lnTo>
                      <a:pt x="12" y="1303"/>
                    </a:lnTo>
                    <a:lnTo>
                      <a:pt x="0" y="1532"/>
                    </a:lnTo>
                    <a:lnTo>
                      <a:pt x="0" y="1762"/>
                    </a:lnTo>
                    <a:lnTo>
                      <a:pt x="0" y="5042"/>
                    </a:lnTo>
                    <a:lnTo>
                      <a:pt x="314" y="5042"/>
                    </a:lnTo>
                    <a:lnTo>
                      <a:pt x="1074" y="5066"/>
                    </a:lnTo>
                    <a:lnTo>
                      <a:pt x="1821" y="5126"/>
                    </a:lnTo>
                    <a:lnTo>
                      <a:pt x="2569" y="5199"/>
                    </a:lnTo>
                    <a:lnTo>
                      <a:pt x="3317" y="5307"/>
                    </a:lnTo>
                    <a:lnTo>
                      <a:pt x="3848" y="5404"/>
                    </a:lnTo>
                    <a:lnTo>
                      <a:pt x="4378" y="5500"/>
                    </a:lnTo>
                    <a:lnTo>
                      <a:pt x="4909" y="5621"/>
                    </a:lnTo>
                    <a:lnTo>
                      <a:pt x="5440" y="5754"/>
                    </a:lnTo>
                    <a:lnTo>
                      <a:pt x="5958" y="5898"/>
                    </a:lnTo>
                    <a:lnTo>
                      <a:pt x="6489" y="6055"/>
                    </a:lnTo>
                    <a:lnTo>
                      <a:pt x="7007" y="6224"/>
                    </a:lnTo>
                    <a:lnTo>
                      <a:pt x="7526" y="6405"/>
                    </a:lnTo>
                    <a:lnTo>
                      <a:pt x="8021" y="6598"/>
                    </a:lnTo>
                    <a:lnTo>
                      <a:pt x="8515" y="6791"/>
                    </a:lnTo>
                    <a:lnTo>
                      <a:pt x="9010" y="7008"/>
                    </a:lnTo>
                    <a:lnTo>
                      <a:pt x="9504" y="7225"/>
                    </a:lnTo>
                    <a:lnTo>
                      <a:pt x="9986" y="7466"/>
                    </a:lnTo>
                    <a:lnTo>
                      <a:pt x="10481" y="7707"/>
                    </a:lnTo>
                    <a:lnTo>
                      <a:pt x="10963" y="7973"/>
                    </a:lnTo>
                    <a:lnTo>
                      <a:pt x="11434" y="8238"/>
                    </a:lnTo>
                    <a:lnTo>
                      <a:pt x="11916" y="8527"/>
                    </a:lnTo>
                    <a:lnTo>
                      <a:pt x="12386" y="8817"/>
                    </a:lnTo>
                    <a:lnTo>
                      <a:pt x="12857" y="9118"/>
                    </a:lnTo>
                    <a:lnTo>
                      <a:pt x="13327" y="9432"/>
                    </a:lnTo>
                    <a:lnTo>
                      <a:pt x="13785" y="9758"/>
                    </a:lnTo>
                    <a:lnTo>
                      <a:pt x="14256" y="10095"/>
                    </a:lnTo>
                    <a:lnTo>
                      <a:pt x="14702" y="10445"/>
                    </a:lnTo>
                    <a:lnTo>
                      <a:pt x="15160" y="10807"/>
                    </a:lnTo>
                    <a:lnTo>
                      <a:pt x="15703" y="11265"/>
                    </a:lnTo>
                    <a:lnTo>
                      <a:pt x="16246" y="11736"/>
                    </a:lnTo>
                    <a:lnTo>
                      <a:pt x="16776" y="12218"/>
                    </a:lnTo>
                    <a:lnTo>
                      <a:pt x="17307" y="12712"/>
                    </a:lnTo>
                    <a:lnTo>
                      <a:pt x="17826" y="13231"/>
                    </a:lnTo>
                    <a:lnTo>
                      <a:pt x="18344" y="13762"/>
                    </a:lnTo>
                    <a:lnTo>
                      <a:pt x="18863" y="14316"/>
                    </a:lnTo>
                    <a:lnTo>
                      <a:pt x="19357" y="14871"/>
                    </a:lnTo>
                    <a:lnTo>
                      <a:pt x="19792" y="15366"/>
                    </a:lnTo>
                    <a:lnTo>
                      <a:pt x="20214" y="15872"/>
                    </a:lnTo>
                    <a:lnTo>
                      <a:pt x="20624" y="16391"/>
                    </a:lnTo>
                    <a:lnTo>
                      <a:pt x="21034" y="16922"/>
                    </a:lnTo>
                    <a:lnTo>
                      <a:pt x="21444" y="17452"/>
                    </a:lnTo>
                    <a:lnTo>
                      <a:pt x="21842" y="18007"/>
                    </a:lnTo>
                    <a:lnTo>
                      <a:pt x="22240" y="18562"/>
                    </a:lnTo>
                    <a:lnTo>
                      <a:pt x="22638" y="19141"/>
                    </a:lnTo>
                    <a:lnTo>
                      <a:pt x="23024" y="19720"/>
                    </a:lnTo>
                    <a:lnTo>
                      <a:pt x="23410" y="20311"/>
                    </a:lnTo>
                    <a:lnTo>
                      <a:pt x="23784" y="20914"/>
                    </a:lnTo>
                    <a:lnTo>
                      <a:pt x="24158" y="21529"/>
                    </a:lnTo>
                    <a:lnTo>
                      <a:pt x="24519" y="22156"/>
                    </a:lnTo>
                    <a:lnTo>
                      <a:pt x="24881" y="22783"/>
                    </a:lnTo>
                    <a:lnTo>
                      <a:pt x="25231" y="23434"/>
                    </a:lnTo>
                    <a:lnTo>
                      <a:pt x="25581" y="24085"/>
                    </a:lnTo>
                    <a:lnTo>
                      <a:pt x="25725" y="23772"/>
                    </a:lnTo>
                    <a:lnTo>
                      <a:pt x="25882" y="23470"/>
                    </a:lnTo>
                    <a:lnTo>
                      <a:pt x="26039" y="23169"/>
                    </a:lnTo>
                    <a:lnTo>
                      <a:pt x="26208" y="22879"/>
                    </a:lnTo>
                    <a:lnTo>
                      <a:pt x="26389" y="22578"/>
                    </a:lnTo>
                    <a:lnTo>
                      <a:pt x="26570" y="22288"/>
                    </a:lnTo>
                    <a:lnTo>
                      <a:pt x="26751" y="22011"/>
                    </a:lnTo>
                    <a:lnTo>
                      <a:pt x="26944" y="21722"/>
                    </a:lnTo>
                    <a:lnTo>
                      <a:pt x="27149" y="21444"/>
                    </a:lnTo>
                    <a:lnTo>
                      <a:pt x="27354" y="21167"/>
                    </a:lnTo>
                    <a:lnTo>
                      <a:pt x="27788" y="20624"/>
                    </a:lnTo>
                    <a:lnTo>
                      <a:pt x="28246" y="20093"/>
                    </a:lnTo>
                    <a:lnTo>
                      <a:pt x="28728" y="19587"/>
                    </a:lnTo>
                    <a:lnTo>
                      <a:pt x="28403" y="19008"/>
                    </a:lnTo>
                    <a:lnTo>
                      <a:pt x="28053" y="18441"/>
                    </a:lnTo>
                    <a:lnTo>
                      <a:pt x="27715" y="17886"/>
                    </a:lnTo>
                    <a:lnTo>
                      <a:pt x="27366" y="17332"/>
                    </a:lnTo>
                    <a:lnTo>
                      <a:pt x="27016" y="16801"/>
                    </a:lnTo>
                    <a:lnTo>
                      <a:pt x="26666" y="16258"/>
                    </a:lnTo>
                    <a:lnTo>
                      <a:pt x="26304" y="15740"/>
                    </a:lnTo>
                    <a:lnTo>
                      <a:pt x="25942" y="15221"/>
                    </a:lnTo>
                    <a:lnTo>
                      <a:pt x="25569" y="14702"/>
                    </a:lnTo>
                    <a:lnTo>
                      <a:pt x="25195" y="14208"/>
                    </a:lnTo>
                    <a:lnTo>
                      <a:pt x="24821" y="13713"/>
                    </a:lnTo>
                    <a:lnTo>
                      <a:pt x="24435" y="13231"/>
                    </a:lnTo>
                    <a:lnTo>
                      <a:pt x="24061" y="12749"/>
                    </a:lnTo>
                    <a:lnTo>
                      <a:pt x="23663" y="12278"/>
                    </a:lnTo>
                    <a:lnTo>
                      <a:pt x="23277" y="11820"/>
                    </a:lnTo>
                    <a:lnTo>
                      <a:pt x="22879" y="11362"/>
                    </a:lnTo>
                    <a:lnTo>
                      <a:pt x="22481" y="10915"/>
                    </a:lnTo>
                    <a:lnTo>
                      <a:pt x="22083" y="10481"/>
                    </a:lnTo>
                    <a:lnTo>
                      <a:pt x="21673" y="10059"/>
                    </a:lnTo>
                    <a:lnTo>
                      <a:pt x="21263" y="9637"/>
                    </a:lnTo>
                    <a:lnTo>
                      <a:pt x="20853" y="9227"/>
                    </a:lnTo>
                    <a:lnTo>
                      <a:pt x="20431" y="8817"/>
                    </a:lnTo>
                    <a:lnTo>
                      <a:pt x="20009" y="8431"/>
                    </a:lnTo>
                    <a:lnTo>
                      <a:pt x="19587" y="8045"/>
                    </a:lnTo>
                    <a:lnTo>
                      <a:pt x="19164" y="7659"/>
                    </a:lnTo>
                    <a:lnTo>
                      <a:pt x="18730" y="7297"/>
                    </a:lnTo>
                    <a:lnTo>
                      <a:pt x="18296" y="6935"/>
                    </a:lnTo>
                    <a:lnTo>
                      <a:pt x="17862" y="6586"/>
                    </a:lnTo>
                    <a:lnTo>
                      <a:pt x="17428" y="6236"/>
                    </a:lnTo>
                    <a:lnTo>
                      <a:pt x="16982" y="5898"/>
                    </a:lnTo>
                    <a:lnTo>
                      <a:pt x="16535" y="5573"/>
                    </a:lnTo>
                    <a:lnTo>
                      <a:pt x="16089" y="5259"/>
                    </a:lnTo>
                    <a:lnTo>
                      <a:pt x="15631" y="4958"/>
                    </a:lnTo>
                    <a:lnTo>
                      <a:pt x="15185" y="4656"/>
                    </a:lnTo>
                    <a:lnTo>
                      <a:pt x="14726" y="4367"/>
                    </a:lnTo>
                    <a:lnTo>
                      <a:pt x="14256" y="4089"/>
                    </a:lnTo>
                    <a:lnTo>
                      <a:pt x="13798" y="3812"/>
                    </a:lnTo>
                    <a:lnTo>
                      <a:pt x="13327" y="3546"/>
                    </a:lnTo>
                    <a:lnTo>
                      <a:pt x="12869" y="3293"/>
                    </a:lnTo>
                    <a:lnTo>
                      <a:pt x="12386" y="3052"/>
                    </a:lnTo>
                    <a:lnTo>
                      <a:pt x="11916" y="2811"/>
                    </a:lnTo>
                    <a:lnTo>
                      <a:pt x="11446" y="2594"/>
                    </a:lnTo>
                    <a:lnTo>
                      <a:pt x="10963" y="2377"/>
                    </a:lnTo>
                    <a:lnTo>
                      <a:pt x="10481" y="2160"/>
                    </a:lnTo>
                    <a:lnTo>
                      <a:pt x="9998" y="1967"/>
                    </a:lnTo>
                    <a:lnTo>
                      <a:pt x="9516" y="1774"/>
                    </a:lnTo>
                    <a:lnTo>
                      <a:pt x="9022" y="1593"/>
                    </a:lnTo>
                    <a:lnTo>
                      <a:pt x="8527" y="1424"/>
                    </a:lnTo>
                    <a:lnTo>
                      <a:pt x="8045" y="1267"/>
                    </a:lnTo>
                    <a:lnTo>
                      <a:pt x="7550" y="1110"/>
                    </a:lnTo>
                    <a:lnTo>
                      <a:pt x="7044" y="966"/>
                    </a:lnTo>
                    <a:lnTo>
                      <a:pt x="6549" y="833"/>
                    </a:lnTo>
                    <a:lnTo>
                      <a:pt x="6043" y="712"/>
                    </a:lnTo>
                    <a:lnTo>
                      <a:pt x="5548" y="604"/>
                    </a:lnTo>
                    <a:lnTo>
                      <a:pt x="5042" y="495"/>
                    </a:lnTo>
                    <a:lnTo>
                      <a:pt x="4535" y="399"/>
                    </a:lnTo>
                    <a:lnTo>
                      <a:pt x="4016" y="314"/>
                    </a:lnTo>
                    <a:lnTo>
                      <a:pt x="3510" y="242"/>
                    </a:lnTo>
                    <a:lnTo>
                      <a:pt x="3003" y="182"/>
                    </a:lnTo>
                    <a:lnTo>
                      <a:pt x="2485" y="121"/>
                    </a:lnTo>
                    <a:lnTo>
                      <a:pt x="1966" y="85"/>
                    </a:lnTo>
                    <a:lnTo>
                      <a:pt x="1448" y="49"/>
                    </a:lnTo>
                    <a:lnTo>
                      <a:pt x="929" y="25"/>
                    </a:lnTo>
                    <a:lnTo>
                      <a:pt x="4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9"/>
              <p:cNvSpPr/>
              <p:nvPr/>
            </p:nvSpPr>
            <p:spPr>
              <a:xfrm>
                <a:off x="1598411" y="3628976"/>
                <a:ext cx="65638" cy="109767"/>
              </a:xfrm>
              <a:custGeom>
                <a:rect b="b" l="l" r="r" t="t"/>
                <a:pathLst>
                  <a:path extrusionOk="0" h="6032" w="3607">
                    <a:moveTo>
                      <a:pt x="3148" y="1"/>
                    </a:moveTo>
                    <a:lnTo>
                      <a:pt x="2666" y="507"/>
                    </a:lnTo>
                    <a:lnTo>
                      <a:pt x="2208" y="1038"/>
                    </a:lnTo>
                    <a:lnTo>
                      <a:pt x="1774" y="1581"/>
                    </a:lnTo>
                    <a:lnTo>
                      <a:pt x="1569" y="1858"/>
                    </a:lnTo>
                    <a:lnTo>
                      <a:pt x="1364" y="2136"/>
                    </a:lnTo>
                    <a:lnTo>
                      <a:pt x="1171" y="2425"/>
                    </a:lnTo>
                    <a:lnTo>
                      <a:pt x="990" y="2702"/>
                    </a:lnTo>
                    <a:lnTo>
                      <a:pt x="809" y="2992"/>
                    </a:lnTo>
                    <a:lnTo>
                      <a:pt x="628" y="3293"/>
                    </a:lnTo>
                    <a:lnTo>
                      <a:pt x="459" y="3583"/>
                    </a:lnTo>
                    <a:lnTo>
                      <a:pt x="302" y="3884"/>
                    </a:lnTo>
                    <a:lnTo>
                      <a:pt x="145" y="4186"/>
                    </a:lnTo>
                    <a:lnTo>
                      <a:pt x="1" y="4499"/>
                    </a:lnTo>
                    <a:lnTo>
                      <a:pt x="326" y="5139"/>
                    </a:lnTo>
                    <a:lnTo>
                      <a:pt x="652" y="5778"/>
                    </a:lnTo>
                    <a:lnTo>
                      <a:pt x="664" y="5814"/>
                    </a:lnTo>
                    <a:lnTo>
                      <a:pt x="773" y="6031"/>
                    </a:lnTo>
                    <a:lnTo>
                      <a:pt x="1351" y="4922"/>
                    </a:lnTo>
                    <a:lnTo>
                      <a:pt x="1894" y="3860"/>
                    </a:lnTo>
                    <a:lnTo>
                      <a:pt x="2449" y="2823"/>
                    </a:lnTo>
                    <a:lnTo>
                      <a:pt x="3028" y="1798"/>
                    </a:lnTo>
                    <a:lnTo>
                      <a:pt x="3607" y="809"/>
                    </a:lnTo>
                    <a:lnTo>
                      <a:pt x="3185" y="61"/>
                    </a:lnTo>
                    <a:lnTo>
                      <a:pt x="31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9"/>
              <p:cNvSpPr/>
              <p:nvPr/>
            </p:nvSpPr>
            <p:spPr>
              <a:xfrm>
                <a:off x="1457721" y="3398965"/>
                <a:ext cx="413957" cy="555934"/>
              </a:xfrm>
              <a:custGeom>
                <a:rect b="b" l="l" r="r" t="t"/>
                <a:pathLst>
                  <a:path extrusionOk="0" h="30550" w="22748">
                    <a:moveTo>
                      <a:pt x="22747" y="1"/>
                    </a:moveTo>
                    <a:lnTo>
                      <a:pt x="21963" y="640"/>
                    </a:lnTo>
                    <a:lnTo>
                      <a:pt x="21179" y="1315"/>
                    </a:lnTo>
                    <a:lnTo>
                      <a:pt x="20407" y="2015"/>
                    </a:lnTo>
                    <a:lnTo>
                      <a:pt x="19647" y="2738"/>
                    </a:lnTo>
                    <a:lnTo>
                      <a:pt x="18900" y="3486"/>
                    </a:lnTo>
                    <a:lnTo>
                      <a:pt x="18164" y="4270"/>
                    </a:lnTo>
                    <a:lnTo>
                      <a:pt x="17428" y="5066"/>
                    </a:lnTo>
                    <a:lnTo>
                      <a:pt x="16705" y="5898"/>
                    </a:lnTo>
                    <a:lnTo>
                      <a:pt x="15993" y="6754"/>
                    </a:lnTo>
                    <a:lnTo>
                      <a:pt x="15294" y="7635"/>
                    </a:lnTo>
                    <a:lnTo>
                      <a:pt x="14606" y="8539"/>
                    </a:lnTo>
                    <a:lnTo>
                      <a:pt x="13931" y="9468"/>
                    </a:lnTo>
                    <a:lnTo>
                      <a:pt x="13267" y="10433"/>
                    </a:lnTo>
                    <a:lnTo>
                      <a:pt x="12616" y="11410"/>
                    </a:lnTo>
                    <a:lnTo>
                      <a:pt x="11977" y="12411"/>
                    </a:lnTo>
                    <a:lnTo>
                      <a:pt x="11338" y="13436"/>
                    </a:lnTo>
                    <a:lnTo>
                      <a:pt x="11338" y="13448"/>
                    </a:lnTo>
                    <a:lnTo>
                      <a:pt x="10759" y="14437"/>
                    </a:lnTo>
                    <a:lnTo>
                      <a:pt x="10180" y="15462"/>
                    </a:lnTo>
                    <a:lnTo>
                      <a:pt x="9625" y="16499"/>
                    </a:lnTo>
                    <a:lnTo>
                      <a:pt x="9082" y="17561"/>
                    </a:lnTo>
                    <a:lnTo>
                      <a:pt x="8504" y="18670"/>
                    </a:lnTo>
                    <a:lnTo>
                      <a:pt x="8106" y="19406"/>
                    </a:lnTo>
                    <a:lnTo>
                      <a:pt x="7708" y="20117"/>
                    </a:lnTo>
                    <a:lnTo>
                      <a:pt x="7297" y="20829"/>
                    </a:lnTo>
                    <a:lnTo>
                      <a:pt x="6887" y="21528"/>
                    </a:lnTo>
                    <a:lnTo>
                      <a:pt x="6465" y="22216"/>
                    </a:lnTo>
                    <a:lnTo>
                      <a:pt x="6043" y="22891"/>
                    </a:lnTo>
                    <a:lnTo>
                      <a:pt x="5609" y="23543"/>
                    </a:lnTo>
                    <a:lnTo>
                      <a:pt x="5175" y="24194"/>
                    </a:lnTo>
                    <a:lnTo>
                      <a:pt x="4741" y="24833"/>
                    </a:lnTo>
                    <a:lnTo>
                      <a:pt x="4294" y="25460"/>
                    </a:lnTo>
                    <a:lnTo>
                      <a:pt x="3836" y="26063"/>
                    </a:lnTo>
                    <a:lnTo>
                      <a:pt x="3390" y="26666"/>
                    </a:lnTo>
                    <a:lnTo>
                      <a:pt x="2920" y="27245"/>
                    </a:lnTo>
                    <a:lnTo>
                      <a:pt x="2461" y="27824"/>
                    </a:lnTo>
                    <a:lnTo>
                      <a:pt x="1991" y="28379"/>
                    </a:lnTo>
                    <a:lnTo>
                      <a:pt x="1508" y="28922"/>
                    </a:lnTo>
                    <a:lnTo>
                      <a:pt x="1135" y="29344"/>
                    </a:lnTo>
                    <a:lnTo>
                      <a:pt x="761" y="29754"/>
                    </a:lnTo>
                    <a:lnTo>
                      <a:pt x="387" y="30152"/>
                    </a:lnTo>
                    <a:lnTo>
                      <a:pt x="1" y="30550"/>
                    </a:lnTo>
                    <a:lnTo>
                      <a:pt x="6634" y="30550"/>
                    </a:lnTo>
                    <a:lnTo>
                      <a:pt x="7225" y="29790"/>
                    </a:lnTo>
                    <a:lnTo>
                      <a:pt x="7816" y="29018"/>
                    </a:lnTo>
                    <a:lnTo>
                      <a:pt x="8395" y="28222"/>
                    </a:lnTo>
                    <a:lnTo>
                      <a:pt x="8962" y="27414"/>
                    </a:lnTo>
                    <a:lnTo>
                      <a:pt x="9529" y="26594"/>
                    </a:lnTo>
                    <a:lnTo>
                      <a:pt x="10083" y="25738"/>
                    </a:lnTo>
                    <a:lnTo>
                      <a:pt x="10626" y="24881"/>
                    </a:lnTo>
                    <a:lnTo>
                      <a:pt x="11157" y="24001"/>
                    </a:lnTo>
                    <a:lnTo>
                      <a:pt x="11748" y="23000"/>
                    </a:lnTo>
                    <a:lnTo>
                      <a:pt x="12315" y="21975"/>
                    </a:lnTo>
                    <a:lnTo>
                      <a:pt x="12882" y="20937"/>
                    </a:lnTo>
                    <a:lnTo>
                      <a:pt x="13424" y="19876"/>
                    </a:lnTo>
                    <a:lnTo>
                      <a:pt x="14003" y="18767"/>
                    </a:lnTo>
                    <a:lnTo>
                      <a:pt x="14401" y="18043"/>
                    </a:lnTo>
                    <a:lnTo>
                      <a:pt x="14799" y="17319"/>
                    </a:lnTo>
                    <a:lnTo>
                      <a:pt x="15209" y="16608"/>
                    </a:lnTo>
                    <a:lnTo>
                      <a:pt x="15619" y="15908"/>
                    </a:lnTo>
                    <a:lnTo>
                      <a:pt x="16041" y="15233"/>
                    </a:lnTo>
                    <a:lnTo>
                      <a:pt x="16463" y="14558"/>
                    </a:lnTo>
                    <a:lnTo>
                      <a:pt x="16898" y="13894"/>
                    </a:lnTo>
                    <a:lnTo>
                      <a:pt x="17332" y="13255"/>
                    </a:lnTo>
                    <a:lnTo>
                      <a:pt x="17766" y="12616"/>
                    </a:lnTo>
                    <a:lnTo>
                      <a:pt x="18212" y="12001"/>
                    </a:lnTo>
                    <a:lnTo>
                      <a:pt x="18659" y="11386"/>
                    </a:lnTo>
                    <a:lnTo>
                      <a:pt x="19117" y="10783"/>
                    </a:lnTo>
                    <a:lnTo>
                      <a:pt x="19575" y="10204"/>
                    </a:lnTo>
                    <a:lnTo>
                      <a:pt x="20045" y="9637"/>
                    </a:lnTo>
                    <a:lnTo>
                      <a:pt x="20516" y="9070"/>
                    </a:lnTo>
                    <a:lnTo>
                      <a:pt x="20998" y="8527"/>
                    </a:lnTo>
                    <a:lnTo>
                      <a:pt x="21420" y="8045"/>
                    </a:lnTo>
                    <a:lnTo>
                      <a:pt x="21867" y="7575"/>
                    </a:lnTo>
                    <a:lnTo>
                      <a:pt x="22301" y="7116"/>
                    </a:lnTo>
                    <a:lnTo>
                      <a:pt x="22747" y="6658"/>
                    </a:lnTo>
                    <a:lnTo>
                      <a:pt x="22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9"/>
              <p:cNvSpPr/>
              <p:nvPr/>
            </p:nvSpPr>
            <p:spPr>
              <a:xfrm>
                <a:off x="2245887" y="3896531"/>
                <a:ext cx="42582" cy="271943"/>
              </a:xfrm>
              <a:custGeom>
                <a:rect b="b" l="l" r="r" t="t"/>
                <a:pathLst>
                  <a:path extrusionOk="0" h="14944" w="2340">
                    <a:moveTo>
                      <a:pt x="0" y="1"/>
                    </a:moveTo>
                    <a:lnTo>
                      <a:pt x="0" y="14340"/>
                    </a:lnTo>
                    <a:lnTo>
                      <a:pt x="290" y="14437"/>
                    </a:lnTo>
                    <a:lnTo>
                      <a:pt x="579" y="14533"/>
                    </a:lnTo>
                    <a:lnTo>
                      <a:pt x="869" y="14618"/>
                    </a:lnTo>
                    <a:lnTo>
                      <a:pt x="1158" y="14702"/>
                    </a:lnTo>
                    <a:lnTo>
                      <a:pt x="1460" y="14775"/>
                    </a:lnTo>
                    <a:lnTo>
                      <a:pt x="1749" y="14835"/>
                    </a:lnTo>
                    <a:lnTo>
                      <a:pt x="2340" y="14943"/>
                    </a:lnTo>
                    <a:lnTo>
                      <a:pt x="23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9"/>
              <p:cNvSpPr/>
              <p:nvPr/>
            </p:nvSpPr>
            <p:spPr>
              <a:xfrm>
                <a:off x="2485339" y="3812908"/>
                <a:ext cx="42364" cy="178663"/>
              </a:xfrm>
              <a:custGeom>
                <a:rect b="b" l="l" r="r" t="t"/>
                <a:pathLst>
                  <a:path extrusionOk="0" h="9818" w="2328">
                    <a:moveTo>
                      <a:pt x="0" y="1"/>
                    </a:moveTo>
                    <a:lnTo>
                      <a:pt x="0" y="9818"/>
                    </a:lnTo>
                    <a:lnTo>
                      <a:pt x="2328" y="9818"/>
                    </a:lnTo>
                    <a:lnTo>
                      <a:pt x="2328" y="2268"/>
                    </a:lnTo>
                    <a:lnTo>
                      <a:pt x="2051" y="1954"/>
                    </a:lnTo>
                    <a:lnTo>
                      <a:pt x="1773" y="1653"/>
                    </a:lnTo>
                    <a:lnTo>
                      <a:pt x="1484" y="1351"/>
                    </a:lnTo>
                    <a:lnTo>
                      <a:pt x="1194" y="1062"/>
                    </a:lnTo>
                    <a:lnTo>
                      <a:pt x="893" y="784"/>
                    </a:lnTo>
                    <a:lnTo>
                      <a:pt x="603" y="519"/>
                    </a:lnTo>
                    <a:lnTo>
                      <a:pt x="302" y="254"/>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9"/>
              <p:cNvSpPr/>
              <p:nvPr/>
            </p:nvSpPr>
            <p:spPr>
              <a:xfrm>
                <a:off x="2365722" y="4035240"/>
                <a:ext cx="42364" cy="131932"/>
              </a:xfrm>
              <a:custGeom>
                <a:rect b="b" l="l" r="r" t="t"/>
                <a:pathLst>
                  <a:path extrusionOk="0" h="7250" w="2328">
                    <a:moveTo>
                      <a:pt x="0" y="1"/>
                    </a:moveTo>
                    <a:lnTo>
                      <a:pt x="0" y="7249"/>
                    </a:lnTo>
                    <a:lnTo>
                      <a:pt x="591" y="7116"/>
                    </a:lnTo>
                    <a:lnTo>
                      <a:pt x="1170" y="6960"/>
                    </a:lnTo>
                    <a:lnTo>
                      <a:pt x="1749" y="6779"/>
                    </a:lnTo>
                    <a:lnTo>
                      <a:pt x="2328" y="6562"/>
                    </a:lnTo>
                    <a:lnTo>
                      <a:pt x="23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9"/>
              <p:cNvSpPr/>
              <p:nvPr/>
            </p:nvSpPr>
            <p:spPr>
              <a:xfrm>
                <a:off x="2724573" y="3818841"/>
                <a:ext cx="42582" cy="166143"/>
              </a:xfrm>
              <a:custGeom>
                <a:rect b="b" l="l" r="r" t="t"/>
                <a:pathLst>
                  <a:path extrusionOk="0" h="9130" w="2340">
                    <a:moveTo>
                      <a:pt x="2340" y="0"/>
                    </a:moveTo>
                    <a:lnTo>
                      <a:pt x="2038" y="253"/>
                    </a:lnTo>
                    <a:lnTo>
                      <a:pt x="1737" y="519"/>
                    </a:lnTo>
                    <a:lnTo>
                      <a:pt x="1447" y="784"/>
                    </a:lnTo>
                    <a:lnTo>
                      <a:pt x="1146" y="1062"/>
                    </a:lnTo>
                    <a:lnTo>
                      <a:pt x="857" y="1351"/>
                    </a:lnTo>
                    <a:lnTo>
                      <a:pt x="567" y="1652"/>
                    </a:lnTo>
                    <a:lnTo>
                      <a:pt x="290" y="1954"/>
                    </a:lnTo>
                    <a:lnTo>
                      <a:pt x="0" y="2268"/>
                    </a:lnTo>
                    <a:lnTo>
                      <a:pt x="0" y="9130"/>
                    </a:lnTo>
                    <a:lnTo>
                      <a:pt x="2340" y="9130"/>
                    </a:lnTo>
                    <a:lnTo>
                      <a:pt x="234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9"/>
              <p:cNvSpPr/>
              <p:nvPr/>
            </p:nvSpPr>
            <p:spPr>
              <a:xfrm>
                <a:off x="2724573" y="3984975"/>
                <a:ext cx="42582" cy="127765"/>
              </a:xfrm>
              <a:custGeom>
                <a:rect b="b" l="l" r="r" t="t"/>
                <a:pathLst>
                  <a:path extrusionOk="0" h="7021" w="2340">
                    <a:moveTo>
                      <a:pt x="0" y="1"/>
                    </a:moveTo>
                    <a:lnTo>
                      <a:pt x="0" y="4765"/>
                    </a:lnTo>
                    <a:lnTo>
                      <a:pt x="290" y="5078"/>
                    </a:lnTo>
                    <a:lnTo>
                      <a:pt x="567" y="5380"/>
                    </a:lnTo>
                    <a:lnTo>
                      <a:pt x="857" y="5681"/>
                    </a:lnTo>
                    <a:lnTo>
                      <a:pt x="1146" y="5959"/>
                    </a:lnTo>
                    <a:lnTo>
                      <a:pt x="1435" y="6248"/>
                    </a:lnTo>
                    <a:lnTo>
                      <a:pt x="1737" y="6514"/>
                    </a:lnTo>
                    <a:lnTo>
                      <a:pt x="2038" y="6779"/>
                    </a:lnTo>
                    <a:lnTo>
                      <a:pt x="2340" y="7020"/>
                    </a:lnTo>
                    <a:lnTo>
                      <a:pt x="23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9"/>
              <p:cNvSpPr/>
              <p:nvPr/>
            </p:nvSpPr>
            <p:spPr>
              <a:xfrm>
                <a:off x="2485339" y="3991563"/>
                <a:ext cx="42364" cy="116118"/>
              </a:xfrm>
              <a:custGeom>
                <a:rect b="b" l="l" r="r" t="t"/>
                <a:pathLst>
                  <a:path extrusionOk="0" h="6381" w="2328">
                    <a:moveTo>
                      <a:pt x="0" y="1"/>
                    </a:moveTo>
                    <a:lnTo>
                      <a:pt x="0" y="6381"/>
                    </a:lnTo>
                    <a:lnTo>
                      <a:pt x="302" y="6115"/>
                    </a:lnTo>
                    <a:lnTo>
                      <a:pt x="603" y="5862"/>
                    </a:lnTo>
                    <a:lnTo>
                      <a:pt x="893" y="5585"/>
                    </a:lnTo>
                    <a:lnTo>
                      <a:pt x="1182" y="5307"/>
                    </a:lnTo>
                    <a:lnTo>
                      <a:pt x="1472" y="5018"/>
                    </a:lnTo>
                    <a:lnTo>
                      <a:pt x="1761" y="4716"/>
                    </a:lnTo>
                    <a:lnTo>
                      <a:pt x="2051" y="4415"/>
                    </a:lnTo>
                    <a:lnTo>
                      <a:pt x="2328" y="4101"/>
                    </a:lnTo>
                    <a:lnTo>
                      <a:pt x="232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9"/>
              <p:cNvSpPr/>
              <p:nvPr/>
            </p:nvSpPr>
            <p:spPr>
              <a:xfrm>
                <a:off x="2526158" y="4137297"/>
                <a:ext cx="1547" cy="1565"/>
              </a:xfrm>
              <a:custGeom>
                <a:rect b="b" l="l" r="r" t="t"/>
                <a:pathLst>
                  <a:path extrusionOk="0" h="86" w="85">
                    <a:moveTo>
                      <a:pt x="85" y="1"/>
                    </a:moveTo>
                    <a:lnTo>
                      <a:pt x="1" y="85"/>
                    </a:lnTo>
                    <a:lnTo>
                      <a:pt x="85" y="85"/>
                    </a:lnTo>
                    <a:lnTo>
                      <a:pt x="85" y="1"/>
                    </a:lnTo>
                    <a:close/>
                  </a:path>
                </a:pathLst>
              </a:custGeom>
              <a:solidFill>
                <a:srgbClr val="B2FF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9"/>
              <p:cNvSpPr/>
              <p:nvPr/>
            </p:nvSpPr>
            <p:spPr>
              <a:xfrm>
                <a:off x="2245887" y="3758695"/>
                <a:ext cx="42582" cy="137846"/>
              </a:xfrm>
              <a:custGeom>
                <a:rect b="b" l="l" r="r" t="t"/>
                <a:pathLst>
                  <a:path extrusionOk="0" h="7575" w="2340">
                    <a:moveTo>
                      <a:pt x="2340" y="1"/>
                    </a:moveTo>
                    <a:lnTo>
                      <a:pt x="1749" y="133"/>
                    </a:lnTo>
                    <a:lnTo>
                      <a:pt x="1170" y="290"/>
                    </a:lnTo>
                    <a:lnTo>
                      <a:pt x="579" y="483"/>
                    </a:lnTo>
                    <a:lnTo>
                      <a:pt x="0" y="700"/>
                    </a:lnTo>
                    <a:lnTo>
                      <a:pt x="0" y="7575"/>
                    </a:lnTo>
                    <a:lnTo>
                      <a:pt x="2340" y="7575"/>
                    </a:lnTo>
                    <a:lnTo>
                      <a:pt x="23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9"/>
              <p:cNvSpPr/>
              <p:nvPr/>
            </p:nvSpPr>
            <p:spPr>
              <a:xfrm>
                <a:off x="2365722" y="3757385"/>
                <a:ext cx="42364" cy="277858"/>
              </a:xfrm>
              <a:custGeom>
                <a:rect b="b" l="l" r="r" t="t"/>
                <a:pathLst>
                  <a:path extrusionOk="0" h="15269" w="2328">
                    <a:moveTo>
                      <a:pt x="0" y="0"/>
                    </a:moveTo>
                    <a:lnTo>
                      <a:pt x="0" y="15269"/>
                    </a:lnTo>
                    <a:lnTo>
                      <a:pt x="2328" y="15269"/>
                    </a:lnTo>
                    <a:lnTo>
                      <a:pt x="2328" y="615"/>
                    </a:lnTo>
                    <a:lnTo>
                      <a:pt x="2038" y="507"/>
                    </a:lnTo>
                    <a:lnTo>
                      <a:pt x="1761" y="410"/>
                    </a:lnTo>
                    <a:lnTo>
                      <a:pt x="1460" y="326"/>
                    </a:lnTo>
                    <a:lnTo>
                      <a:pt x="1170" y="254"/>
                    </a:lnTo>
                    <a:lnTo>
                      <a:pt x="881" y="181"/>
                    </a:lnTo>
                    <a:lnTo>
                      <a:pt x="591" y="10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9"/>
              <p:cNvSpPr/>
              <p:nvPr/>
            </p:nvSpPr>
            <p:spPr>
              <a:xfrm>
                <a:off x="2622736" y="3901808"/>
                <a:ext cx="4404" cy="8134"/>
              </a:xfrm>
              <a:custGeom>
                <a:rect b="b" l="l" r="r" t="t"/>
                <a:pathLst>
                  <a:path extrusionOk="0" h="447" w="242">
                    <a:moveTo>
                      <a:pt x="0" y="0"/>
                    </a:moveTo>
                    <a:lnTo>
                      <a:pt x="241" y="446"/>
                    </a:lnTo>
                    <a:lnTo>
                      <a:pt x="241" y="434"/>
                    </a:lnTo>
                    <a:lnTo>
                      <a:pt x="0" y="0"/>
                    </a:lnTo>
                    <a:close/>
                  </a:path>
                </a:pathLst>
              </a:custGeom>
              <a:solidFill>
                <a:srgbClr val="21C9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9"/>
              <p:cNvSpPr/>
              <p:nvPr/>
            </p:nvSpPr>
            <p:spPr>
              <a:xfrm>
                <a:off x="2625356" y="3963701"/>
                <a:ext cx="197989" cy="239898"/>
              </a:xfrm>
              <a:custGeom>
                <a:rect b="b" l="l" r="r" t="t"/>
                <a:pathLst>
                  <a:path extrusionOk="0" h="13183" w="10880">
                    <a:moveTo>
                      <a:pt x="1581" y="0"/>
                    </a:moveTo>
                    <a:lnTo>
                      <a:pt x="1412" y="302"/>
                    </a:lnTo>
                    <a:lnTo>
                      <a:pt x="1255" y="603"/>
                    </a:lnTo>
                    <a:lnTo>
                      <a:pt x="954" y="1194"/>
                    </a:lnTo>
                    <a:lnTo>
                      <a:pt x="640" y="1773"/>
                    </a:lnTo>
                    <a:lnTo>
                      <a:pt x="327" y="2328"/>
                    </a:lnTo>
                    <a:lnTo>
                      <a:pt x="1" y="2883"/>
                    </a:lnTo>
                    <a:lnTo>
                      <a:pt x="351" y="3486"/>
                    </a:lnTo>
                    <a:lnTo>
                      <a:pt x="700" y="4089"/>
                    </a:lnTo>
                    <a:lnTo>
                      <a:pt x="1074" y="4667"/>
                    </a:lnTo>
                    <a:lnTo>
                      <a:pt x="1436" y="5222"/>
                    </a:lnTo>
                    <a:lnTo>
                      <a:pt x="1822" y="5777"/>
                    </a:lnTo>
                    <a:lnTo>
                      <a:pt x="2208" y="6308"/>
                    </a:lnTo>
                    <a:lnTo>
                      <a:pt x="2606" y="6826"/>
                    </a:lnTo>
                    <a:lnTo>
                      <a:pt x="3016" y="7333"/>
                    </a:lnTo>
                    <a:lnTo>
                      <a:pt x="3438" y="7815"/>
                    </a:lnTo>
                    <a:lnTo>
                      <a:pt x="3860" y="8286"/>
                    </a:lnTo>
                    <a:lnTo>
                      <a:pt x="4282" y="8732"/>
                    </a:lnTo>
                    <a:lnTo>
                      <a:pt x="4729" y="9178"/>
                    </a:lnTo>
                    <a:lnTo>
                      <a:pt x="5175" y="9600"/>
                    </a:lnTo>
                    <a:lnTo>
                      <a:pt x="5633" y="9998"/>
                    </a:lnTo>
                    <a:lnTo>
                      <a:pt x="6103" y="10396"/>
                    </a:lnTo>
                    <a:lnTo>
                      <a:pt x="6574" y="10758"/>
                    </a:lnTo>
                    <a:lnTo>
                      <a:pt x="7092" y="11144"/>
                    </a:lnTo>
                    <a:lnTo>
                      <a:pt x="7611" y="11494"/>
                    </a:lnTo>
                    <a:lnTo>
                      <a:pt x="8142" y="11831"/>
                    </a:lnTo>
                    <a:lnTo>
                      <a:pt x="8672" y="12145"/>
                    </a:lnTo>
                    <a:lnTo>
                      <a:pt x="9215" y="12446"/>
                    </a:lnTo>
                    <a:lnTo>
                      <a:pt x="9770" y="12712"/>
                    </a:lnTo>
                    <a:lnTo>
                      <a:pt x="10313" y="12965"/>
                    </a:lnTo>
                    <a:lnTo>
                      <a:pt x="10879" y="13182"/>
                    </a:lnTo>
                    <a:lnTo>
                      <a:pt x="10879" y="10143"/>
                    </a:lnTo>
                    <a:lnTo>
                      <a:pt x="10530" y="9974"/>
                    </a:lnTo>
                    <a:lnTo>
                      <a:pt x="10192" y="9805"/>
                    </a:lnTo>
                    <a:lnTo>
                      <a:pt x="9854" y="9612"/>
                    </a:lnTo>
                    <a:lnTo>
                      <a:pt x="9517" y="9419"/>
                    </a:lnTo>
                    <a:lnTo>
                      <a:pt x="9179" y="9202"/>
                    </a:lnTo>
                    <a:lnTo>
                      <a:pt x="8853" y="8985"/>
                    </a:lnTo>
                    <a:lnTo>
                      <a:pt x="8516" y="8756"/>
                    </a:lnTo>
                    <a:lnTo>
                      <a:pt x="8202" y="8515"/>
                    </a:lnTo>
                    <a:lnTo>
                      <a:pt x="7792" y="8189"/>
                    </a:lnTo>
                    <a:lnTo>
                      <a:pt x="7490" y="7948"/>
                    </a:lnTo>
                    <a:lnTo>
                      <a:pt x="7189" y="7683"/>
                    </a:lnTo>
                    <a:lnTo>
                      <a:pt x="6887" y="7417"/>
                    </a:lnTo>
                    <a:lnTo>
                      <a:pt x="6598" y="7128"/>
                    </a:lnTo>
                    <a:lnTo>
                      <a:pt x="6309" y="6850"/>
                    </a:lnTo>
                    <a:lnTo>
                      <a:pt x="6019" y="6549"/>
                    </a:lnTo>
                    <a:lnTo>
                      <a:pt x="5742" y="6247"/>
                    </a:lnTo>
                    <a:lnTo>
                      <a:pt x="5452" y="5934"/>
                    </a:lnTo>
                    <a:lnTo>
                      <a:pt x="5187" y="5620"/>
                    </a:lnTo>
                    <a:lnTo>
                      <a:pt x="4922" y="5295"/>
                    </a:lnTo>
                    <a:lnTo>
                      <a:pt x="4656" y="4969"/>
                    </a:lnTo>
                    <a:lnTo>
                      <a:pt x="4391" y="4619"/>
                    </a:lnTo>
                    <a:lnTo>
                      <a:pt x="4138" y="4282"/>
                    </a:lnTo>
                    <a:lnTo>
                      <a:pt x="3884" y="3920"/>
                    </a:lnTo>
                    <a:lnTo>
                      <a:pt x="3631" y="3558"/>
                    </a:lnTo>
                    <a:lnTo>
                      <a:pt x="3390" y="3196"/>
                    </a:lnTo>
                    <a:lnTo>
                      <a:pt x="3149" y="2822"/>
                    </a:lnTo>
                    <a:lnTo>
                      <a:pt x="2907" y="2436"/>
                    </a:lnTo>
                    <a:lnTo>
                      <a:pt x="2678" y="2050"/>
                    </a:lnTo>
                    <a:lnTo>
                      <a:pt x="2449" y="1652"/>
                    </a:lnTo>
                    <a:lnTo>
                      <a:pt x="2003" y="832"/>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9"/>
              <p:cNvSpPr/>
              <p:nvPr/>
            </p:nvSpPr>
            <p:spPr>
              <a:xfrm>
                <a:off x="2171037" y="3703608"/>
                <a:ext cx="451480" cy="243846"/>
              </a:xfrm>
              <a:custGeom>
                <a:rect b="b" l="l" r="r" t="t"/>
                <a:pathLst>
                  <a:path extrusionOk="0" h="13400" w="24810">
                    <a:moveTo>
                      <a:pt x="8479" y="0"/>
                    </a:moveTo>
                    <a:lnTo>
                      <a:pt x="7888" y="25"/>
                    </a:lnTo>
                    <a:lnTo>
                      <a:pt x="7309" y="73"/>
                    </a:lnTo>
                    <a:lnTo>
                      <a:pt x="6718" y="145"/>
                    </a:lnTo>
                    <a:lnTo>
                      <a:pt x="6139" y="242"/>
                    </a:lnTo>
                    <a:lnTo>
                      <a:pt x="5560" y="362"/>
                    </a:lnTo>
                    <a:lnTo>
                      <a:pt x="4982" y="507"/>
                    </a:lnTo>
                    <a:lnTo>
                      <a:pt x="4415" y="664"/>
                    </a:lnTo>
                    <a:lnTo>
                      <a:pt x="3836" y="857"/>
                    </a:lnTo>
                    <a:lnTo>
                      <a:pt x="3281" y="1062"/>
                    </a:lnTo>
                    <a:lnTo>
                      <a:pt x="2714" y="1291"/>
                    </a:lnTo>
                    <a:lnTo>
                      <a:pt x="2159" y="1544"/>
                    </a:lnTo>
                    <a:lnTo>
                      <a:pt x="1617" y="1822"/>
                    </a:lnTo>
                    <a:lnTo>
                      <a:pt x="1074" y="2111"/>
                    </a:lnTo>
                    <a:lnTo>
                      <a:pt x="531" y="2437"/>
                    </a:lnTo>
                    <a:lnTo>
                      <a:pt x="1" y="2774"/>
                    </a:lnTo>
                    <a:lnTo>
                      <a:pt x="1" y="6212"/>
                    </a:lnTo>
                    <a:lnTo>
                      <a:pt x="495" y="5814"/>
                    </a:lnTo>
                    <a:lnTo>
                      <a:pt x="990" y="5452"/>
                    </a:lnTo>
                    <a:lnTo>
                      <a:pt x="1508" y="5102"/>
                    </a:lnTo>
                    <a:lnTo>
                      <a:pt x="2015" y="4776"/>
                    </a:lnTo>
                    <a:lnTo>
                      <a:pt x="2533" y="4475"/>
                    </a:lnTo>
                    <a:lnTo>
                      <a:pt x="3064" y="4210"/>
                    </a:lnTo>
                    <a:lnTo>
                      <a:pt x="3583" y="3956"/>
                    </a:lnTo>
                    <a:lnTo>
                      <a:pt x="4113" y="3727"/>
                    </a:lnTo>
                    <a:lnTo>
                      <a:pt x="4692" y="3510"/>
                    </a:lnTo>
                    <a:lnTo>
                      <a:pt x="5283" y="3317"/>
                    </a:lnTo>
                    <a:lnTo>
                      <a:pt x="5862" y="3160"/>
                    </a:lnTo>
                    <a:lnTo>
                      <a:pt x="6453" y="3028"/>
                    </a:lnTo>
                    <a:lnTo>
                      <a:pt x="6767" y="2967"/>
                    </a:lnTo>
                    <a:lnTo>
                      <a:pt x="7092" y="2919"/>
                    </a:lnTo>
                    <a:lnTo>
                      <a:pt x="7418" y="2883"/>
                    </a:lnTo>
                    <a:lnTo>
                      <a:pt x="7731" y="2847"/>
                    </a:lnTo>
                    <a:lnTo>
                      <a:pt x="8057" y="2823"/>
                    </a:lnTo>
                    <a:lnTo>
                      <a:pt x="8383" y="2811"/>
                    </a:lnTo>
                    <a:lnTo>
                      <a:pt x="8708" y="2798"/>
                    </a:lnTo>
                    <a:lnTo>
                      <a:pt x="9022" y="2798"/>
                    </a:lnTo>
                    <a:lnTo>
                      <a:pt x="9444" y="2823"/>
                    </a:lnTo>
                    <a:lnTo>
                      <a:pt x="9866" y="2847"/>
                    </a:lnTo>
                    <a:lnTo>
                      <a:pt x="10276" y="2895"/>
                    </a:lnTo>
                    <a:lnTo>
                      <a:pt x="10698" y="2955"/>
                    </a:lnTo>
                    <a:lnTo>
                      <a:pt x="11289" y="3064"/>
                    </a:lnTo>
                    <a:lnTo>
                      <a:pt x="11579" y="3136"/>
                    </a:lnTo>
                    <a:lnTo>
                      <a:pt x="11868" y="3209"/>
                    </a:lnTo>
                    <a:lnTo>
                      <a:pt x="12158" y="3281"/>
                    </a:lnTo>
                    <a:lnTo>
                      <a:pt x="12459" y="3365"/>
                    </a:lnTo>
                    <a:lnTo>
                      <a:pt x="12736" y="3462"/>
                    </a:lnTo>
                    <a:lnTo>
                      <a:pt x="13026" y="3570"/>
                    </a:lnTo>
                    <a:lnTo>
                      <a:pt x="13581" y="3775"/>
                    </a:lnTo>
                    <a:lnTo>
                      <a:pt x="14123" y="4017"/>
                    </a:lnTo>
                    <a:lnTo>
                      <a:pt x="14666" y="4294"/>
                    </a:lnTo>
                    <a:lnTo>
                      <a:pt x="15209" y="4583"/>
                    </a:lnTo>
                    <a:lnTo>
                      <a:pt x="15728" y="4897"/>
                    </a:lnTo>
                    <a:lnTo>
                      <a:pt x="16246" y="5247"/>
                    </a:lnTo>
                    <a:lnTo>
                      <a:pt x="16765" y="5609"/>
                    </a:lnTo>
                    <a:lnTo>
                      <a:pt x="17271" y="6007"/>
                    </a:lnTo>
                    <a:lnTo>
                      <a:pt x="17573" y="6260"/>
                    </a:lnTo>
                    <a:lnTo>
                      <a:pt x="17874" y="6525"/>
                    </a:lnTo>
                    <a:lnTo>
                      <a:pt x="18164" y="6790"/>
                    </a:lnTo>
                    <a:lnTo>
                      <a:pt x="18465" y="7068"/>
                    </a:lnTo>
                    <a:lnTo>
                      <a:pt x="18755" y="7357"/>
                    </a:lnTo>
                    <a:lnTo>
                      <a:pt x="19044" y="7659"/>
                    </a:lnTo>
                    <a:lnTo>
                      <a:pt x="19322" y="7960"/>
                    </a:lnTo>
                    <a:lnTo>
                      <a:pt x="19599" y="8274"/>
                    </a:lnTo>
                    <a:lnTo>
                      <a:pt x="20081" y="8829"/>
                    </a:lnTo>
                    <a:lnTo>
                      <a:pt x="20540" y="9408"/>
                    </a:lnTo>
                    <a:lnTo>
                      <a:pt x="20986" y="10023"/>
                    </a:lnTo>
                    <a:lnTo>
                      <a:pt x="21432" y="10650"/>
                    </a:lnTo>
                    <a:lnTo>
                      <a:pt x="21854" y="11301"/>
                    </a:lnTo>
                    <a:lnTo>
                      <a:pt x="22276" y="11976"/>
                    </a:lnTo>
                    <a:lnTo>
                      <a:pt x="22674" y="12676"/>
                    </a:lnTo>
                    <a:lnTo>
                      <a:pt x="23072" y="13400"/>
                    </a:lnTo>
                    <a:lnTo>
                      <a:pt x="23060" y="13375"/>
                    </a:lnTo>
                    <a:lnTo>
                      <a:pt x="23229" y="13038"/>
                    </a:lnTo>
                    <a:lnTo>
                      <a:pt x="23410" y="12700"/>
                    </a:lnTo>
                    <a:lnTo>
                      <a:pt x="23603" y="12387"/>
                    </a:lnTo>
                    <a:lnTo>
                      <a:pt x="23820" y="12061"/>
                    </a:lnTo>
                    <a:lnTo>
                      <a:pt x="24037" y="11759"/>
                    </a:lnTo>
                    <a:lnTo>
                      <a:pt x="24278" y="11458"/>
                    </a:lnTo>
                    <a:lnTo>
                      <a:pt x="24544" y="11156"/>
                    </a:lnTo>
                    <a:lnTo>
                      <a:pt x="24809" y="10879"/>
                    </a:lnTo>
                    <a:lnTo>
                      <a:pt x="24435" y="10240"/>
                    </a:lnTo>
                    <a:lnTo>
                      <a:pt x="24049" y="9625"/>
                    </a:lnTo>
                    <a:lnTo>
                      <a:pt x="23651" y="9034"/>
                    </a:lnTo>
                    <a:lnTo>
                      <a:pt x="23253" y="8455"/>
                    </a:lnTo>
                    <a:lnTo>
                      <a:pt x="22843" y="7888"/>
                    </a:lnTo>
                    <a:lnTo>
                      <a:pt x="22421" y="7345"/>
                    </a:lnTo>
                    <a:lnTo>
                      <a:pt x="21999" y="6815"/>
                    </a:lnTo>
                    <a:lnTo>
                      <a:pt x="21553" y="6308"/>
                    </a:lnTo>
                    <a:lnTo>
                      <a:pt x="21119" y="5826"/>
                    </a:lnTo>
                    <a:lnTo>
                      <a:pt x="20660" y="5355"/>
                    </a:lnTo>
                    <a:lnTo>
                      <a:pt x="20202" y="4897"/>
                    </a:lnTo>
                    <a:lnTo>
                      <a:pt x="19732" y="4463"/>
                    </a:lnTo>
                    <a:lnTo>
                      <a:pt x="19249" y="4053"/>
                    </a:lnTo>
                    <a:lnTo>
                      <a:pt x="18767" y="3655"/>
                    </a:lnTo>
                    <a:lnTo>
                      <a:pt x="18284" y="3281"/>
                    </a:lnTo>
                    <a:lnTo>
                      <a:pt x="17790" y="2919"/>
                    </a:lnTo>
                    <a:lnTo>
                      <a:pt x="17283" y="2581"/>
                    </a:lnTo>
                    <a:lnTo>
                      <a:pt x="16777" y="2268"/>
                    </a:lnTo>
                    <a:lnTo>
                      <a:pt x="16258" y="1966"/>
                    </a:lnTo>
                    <a:lnTo>
                      <a:pt x="15728" y="1701"/>
                    </a:lnTo>
                    <a:lnTo>
                      <a:pt x="15209" y="1436"/>
                    </a:lnTo>
                    <a:lnTo>
                      <a:pt x="14666" y="1206"/>
                    </a:lnTo>
                    <a:lnTo>
                      <a:pt x="14136" y="989"/>
                    </a:lnTo>
                    <a:lnTo>
                      <a:pt x="13593" y="796"/>
                    </a:lnTo>
                    <a:lnTo>
                      <a:pt x="13038" y="616"/>
                    </a:lnTo>
                    <a:lnTo>
                      <a:pt x="12483" y="471"/>
                    </a:lnTo>
                    <a:lnTo>
                      <a:pt x="11928" y="338"/>
                    </a:lnTo>
                    <a:lnTo>
                      <a:pt x="11362" y="230"/>
                    </a:lnTo>
                    <a:lnTo>
                      <a:pt x="10807" y="133"/>
                    </a:lnTo>
                    <a:lnTo>
                      <a:pt x="10228" y="73"/>
                    </a:lnTo>
                    <a:lnTo>
                      <a:pt x="9661" y="25"/>
                    </a:lnTo>
                    <a:lnTo>
                      <a:pt x="908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9"/>
              <p:cNvSpPr/>
              <p:nvPr/>
            </p:nvSpPr>
            <p:spPr>
              <a:xfrm>
                <a:off x="2590689" y="3901572"/>
                <a:ext cx="36450" cy="61034"/>
              </a:xfrm>
              <a:custGeom>
                <a:rect b="b" l="l" r="r" t="t"/>
                <a:pathLst>
                  <a:path extrusionOk="0" h="3354" w="2003">
                    <a:moveTo>
                      <a:pt x="1749" y="1"/>
                    </a:moveTo>
                    <a:lnTo>
                      <a:pt x="1484" y="278"/>
                    </a:lnTo>
                    <a:lnTo>
                      <a:pt x="1218" y="580"/>
                    </a:lnTo>
                    <a:lnTo>
                      <a:pt x="977" y="881"/>
                    </a:lnTo>
                    <a:lnTo>
                      <a:pt x="760" y="1183"/>
                    </a:lnTo>
                    <a:lnTo>
                      <a:pt x="543" y="1509"/>
                    </a:lnTo>
                    <a:lnTo>
                      <a:pt x="350" y="1822"/>
                    </a:lnTo>
                    <a:lnTo>
                      <a:pt x="169" y="2160"/>
                    </a:lnTo>
                    <a:lnTo>
                      <a:pt x="0" y="2497"/>
                    </a:lnTo>
                    <a:lnTo>
                      <a:pt x="12" y="2522"/>
                    </a:lnTo>
                    <a:lnTo>
                      <a:pt x="217" y="2932"/>
                    </a:lnTo>
                    <a:lnTo>
                      <a:pt x="422" y="3354"/>
                    </a:lnTo>
                    <a:lnTo>
                      <a:pt x="748" y="2727"/>
                    </a:lnTo>
                    <a:lnTo>
                      <a:pt x="1050" y="2148"/>
                    </a:lnTo>
                    <a:lnTo>
                      <a:pt x="1363" y="1569"/>
                    </a:lnTo>
                    <a:lnTo>
                      <a:pt x="1677" y="1002"/>
                    </a:lnTo>
                    <a:lnTo>
                      <a:pt x="2002" y="459"/>
                    </a:lnTo>
                    <a:lnTo>
                      <a:pt x="1761" y="13"/>
                    </a:lnTo>
                    <a:lnTo>
                      <a:pt x="17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9"/>
              <p:cNvSpPr/>
              <p:nvPr/>
            </p:nvSpPr>
            <p:spPr>
              <a:xfrm>
                <a:off x="2171037" y="3725337"/>
                <a:ext cx="652289" cy="496901"/>
              </a:xfrm>
              <a:custGeom>
                <a:rect b="b" l="l" r="r" t="t"/>
                <a:pathLst>
                  <a:path extrusionOk="0" h="27306" w="35845">
                    <a:moveTo>
                      <a:pt x="35844" y="0"/>
                    </a:moveTo>
                    <a:lnTo>
                      <a:pt x="35459" y="169"/>
                    </a:lnTo>
                    <a:lnTo>
                      <a:pt x="35073" y="338"/>
                    </a:lnTo>
                    <a:lnTo>
                      <a:pt x="34699" y="531"/>
                    </a:lnTo>
                    <a:lnTo>
                      <a:pt x="34325" y="724"/>
                    </a:lnTo>
                    <a:lnTo>
                      <a:pt x="33951" y="929"/>
                    </a:lnTo>
                    <a:lnTo>
                      <a:pt x="33577" y="1146"/>
                    </a:lnTo>
                    <a:lnTo>
                      <a:pt x="33215" y="1375"/>
                    </a:lnTo>
                    <a:lnTo>
                      <a:pt x="32841" y="1604"/>
                    </a:lnTo>
                    <a:lnTo>
                      <a:pt x="32480" y="1858"/>
                    </a:lnTo>
                    <a:lnTo>
                      <a:pt x="32118" y="2111"/>
                    </a:lnTo>
                    <a:lnTo>
                      <a:pt x="31768" y="2376"/>
                    </a:lnTo>
                    <a:lnTo>
                      <a:pt x="31406" y="2654"/>
                    </a:lnTo>
                    <a:lnTo>
                      <a:pt x="31056" y="2931"/>
                    </a:lnTo>
                    <a:lnTo>
                      <a:pt x="30707" y="3233"/>
                    </a:lnTo>
                    <a:lnTo>
                      <a:pt x="30369" y="3534"/>
                    </a:lnTo>
                    <a:lnTo>
                      <a:pt x="30019" y="3848"/>
                    </a:lnTo>
                    <a:lnTo>
                      <a:pt x="29682" y="4173"/>
                    </a:lnTo>
                    <a:lnTo>
                      <a:pt x="29356" y="4511"/>
                    </a:lnTo>
                    <a:lnTo>
                      <a:pt x="29018" y="4849"/>
                    </a:lnTo>
                    <a:lnTo>
                      <a:pt x="28693" y="5198"/>
                    </a:lnTo>
                    <a:lnTo>
                      <a:pt x="28367" y="5560"/>
                    </a:lnTo>
                    <a:lnTo>
                      <a:pt x="28053" y="5934"/>
                    </a:lnTo>
                    <a:lnTo>
                      <a:pt x="27728" y="6308"/>
                    </a:lnTo>
                    <a:lnTo>
                      <a:pt x="27414" y="6706"/>
                    </a:lnTo>
                    <a:lnTo>
                      <a:pt x="27113" y="7092"/>
                    </a:lnTo>
                    <a:lnTo>
                      <a:pt x="26799" y="7502"/>
                    </a:lnTo>
                    <a:lnTo>
                      <a:pt x="26498" y="7924"/>
                    </a:lnTo>
                    <a:lnTo>
                      <a:pt x="26208" y="8346"/>
                    </a:lnTo>
                    <a:lnTo>
                      <a:pt x="25919" y="8780"/>
                    </a:lnTo>
                    <a:lnTo>
                      <a:pt x="25629" y="9215"/>
                    </a:lnTo>
                    <a:lnTo>
                      <a:pt x="25340" y="9673"/>
                    </a:lnTo>
                    <a:lnTo>
                      <a:pt x="25062" y="10131"/>
                    </a:lnTo>
                    <a:lnTo>
                      <a:pt x="25062" y="10143"/>
                    </a:lnTo>
                    <a:lnTo>
                      <a:pt x="24737" y="10686"/>
                    </a:lnTo>
                    <a:lnTo>
                      <a:pt x="24423" y="11253"/>
                    </a:lnTo>
                    <a:lnTo>
                      <a:pt x="24110" y="11832"/>
                    </a:lnTo>
                    <a:lnTo>
                      <a:pt x="23808" y="12411"/>
                    </a:lnTo>
                    <a:lnTo>
                      <a:pt x="23482" y="13038"/>
                    </a:lnTo>
                    <a:lnTo>
                      <a:pt x="23036" y="13846"/>
                    </a:lnTo>
                    <a:lnTo>
                      <a:pt x="22578" y="14630"/>
                    </a:lnTo>
                    <a:lnTo>
                      <a:pt x="22120" y="15378"/>
                    </a:lnTo>
                    <a:lnTo>
                      <a:pt x="21637" y="16101"/>
                    </a:lnTo>
                    <a:lnTo>
                      <a:pt x="21143" y="16801"/>
                    </a:lnTo>
                    <a:lnTo>
                      <a:pt x="20636" y="17476"/>
                    </a:lnTo>
                    <a:lnTo>
                      <a:pt x="20130" y="18115"/>
                    </a:lnTo>
                    <a:lnTo>
                      <a:pt x="19599" y="18730"/>
                    </a:lnTo>
                    <a:lnTo>
                      <a:pt x="19322" y="19044"/>
                    </a:lnTo>
                    <a:lnTo>
                      <a:pt x="19032" y="19345"/>
                    </a:lnTo>
                    <a:lnTo>
                      <a:pt x="18743" y="19647"/>
                    </a:lnTo>
                    <a:lnTo>
                      <a:pt x="18453" y="19936"/>
                    </a:lnTo>
                    <a:lnTo>
                      <a:pt x="18164" y="20214"/>
                    </a:lnTo>
                    <a:lnTo>
                      <a:pt x="17874" y="20491"/>
                    </a:lnTo>
                    <a:lnTo>
                      <a:pt x="17573" y="20744"/>
                    </a:lnTo>
                    <a:lnTo>
                      <a:pt x="17271" y="21010"/>
                    </a:lnTo>
                    <a:lnTo>
                      <a:pt x="16765" y="21420"/>
                    </a:lnTo>
                    <a:lnTo>
                      <a:pt x="16246" y="21806"/>
                    </a:lnTo>
                    <a:lnTo>
                      <a:pt x="15728" y="22155"/>
                    </a:lnTo>
                    <a:lnTo>
                      <a:pt x="15197" y="22493"/>
                    </a:lnTo>
                    <a:lnTo>
                      <a:pt x="14654" y="22807"/>
                    </a:lnTo>
                    <a:lnTo>
                      <a:pt x="14123" y="23096"/>
                    </a:lnTo>
                    <a:lnTo>
                      <a:pt x="13581" y="23349"/>
                    </a:lnTo>
                    <a:lnTo>
                      <a:pt x="13026" y="23591"/>
                    </a:lnTo>
                    <a:lnTo>
                      <a:pt x="12447" y="23808"/>
                    </a:lnTo>
                    <a:lnTo>
                      <a:pt x="11868" y="23989"/>
                    </a:lnTo>
                    <a:lnTo>
                      <a:pt x="11289" y="24145"/>
                    </a:lnTo>
                    <a:lnTo>
                      <a:pt x="10698" y="24278"/>
                    </a:lnTo>
                    <a:lnTo>
                      <a:pt x="10373" y="24338"/>
                    </a:lnTo>
                    <a:lnTo>
                      <a:pt x="10059" y="24387"/>
                    </a:lnTo>
                    <a:lnTo>
                      <a:pt x="9733" y="24435"/>
                    </a:lnTo>
                    <a:lnTo>
                      <a:pt x="9420" y="24471"/>
                    </a:lnTo>
                    <a:lnTo>
                      <a:pt x="9094" y="24495"/>
                    </a:lnTo>
                    <a:lnTo>
                      <a:pt x="8769" y="24507"/>
                    </a:lnTo>
                    <a:lnTo>
                      <a:pt x="8443" y="24519"/>
                    </a:lnTo>
                    <a:lnTo>
                      <a:pt x="8117" y="24507"/>
                    </a:lnTo>
                    <a:lnTo>
                      <a:pt x="7695" y="24495"/>
                    </a:lnTo>
                    <a:lnTo>
                      <a:pt x="7285" y="24459"/>
                    </a:lnTo>
                    <a:lnTo>
                      <a:pt x="6863" y="24411"/>
                    </a:lnTo>
                    <a:lnTo>
                      <a:pt x="6453" y="24350"/>
                    </a:lnTo>
                    <a:lnTo>
                      <a:pt x="5862" y="24242"/>
                    </a:lnTo>
                    <a:lnTo>
                      <a:pt x="5573" y="24182"/>
                    </a:lnTo>
                    <a:lnTo>
                      <a:pt x="5271" y="24109"/>
                    </a:lnTo>
                    <a:lnTo>
                      <a:pt x="4982" y="24025"/>
                    </a:lnTo>
                    <a:lnTo>
                      <a:pt x="4692" y="23940"/>
                    </a:lnTo>
                    <a:lnTo>
                      <a:pt x="4403" y="23844"/>
                    </a:lnTo>
                    <a:lnTo>
                      <a:pt x="4113" y="23747"/>
                    </a:lnTo>
                    <a:lnTo>
                      <a:pt x="3583" y="23542"/>
                    </a:lnTo>
                    <a:lnTo>
                      <a:pt x="3052" y="23301"/>
                    </a:lnTo>
                    <a:lnTo>
                      <a:pt x="2521" y="23048"/>
                    </a:lnTo>
                    <a:lnTo>
                      <a:pt x="2003" y="22771"/>
                    </a:lnTo>
                    <a:lnTo>
                      <a:pt x="1496" y="22457"/>
                    </a:lnTo>
                    <a:lnTo>
                      <a:pt x="990" y="22131"/>
                    </a:lnTo>
                    <a:lnTo>
                      <a:pt x="483" y="21770"/>
                    </a:lnTo>
                    <a:lnTo>
                      <a:pt x="1" y="21396"/>
                    </a:lnTo>
                    <a:lnTo>
                      <a:pt x="1" y="24809"/>
                    </a:lnTo>
                    <a:lnTo>
                      <a:pt x="471" y="25098"/>
                    </a:lnTo>
                    <a:lnTo>
                      <a:pt x="941" y="25364"/>
                    </a:lnTo>
                    <a:lnTo>
                      <a:pt x="1424" y="25629"/>
                    </a:lnTo>
                    <a:lnTo>
                      <a:pt x="1906" y="25858"/>
                    </a:lnTo>
                    <a:lnTo>
                      <a:pt x="2401" y="26075"/>
                    </a:lnTo>
                    <a:lnTo>
                      <a:pt x="2895" y="26280"/>
                    </a:lnTo>
                    <a:lnTo>
                      <a:pt x="3402" y="26461"/>
                    </a:lnTo>
                    <a:lnTo>
                      <a:pt x="3908" y="26630"/>
                    </a:lnTo>
                    <a:lnTo>
                      <a:pt x="4415" y="26775"/>
                    </a:lnTo>
                    <a:lnTo>
                      <a:pt x="4921" y="26907"/>
                    </a:lnTo>
                    <a:lnTo>
                      <a:pt x="5440" y="27028"/>
                    </a:lnTo>
                    <a:lnTo>
                      <a:pt x="5958" y="27112"/>
                    </a:lnTo>
                    <a:lnTo>
                      <a:pt x="6477" y="27197"/>
                    </a:lnTo>
                    <a:lnTo>
                      <a:pt x="7008" y="27245"/>
                    </a:lnTo>
                    <a:lnTo>
                      <a:pt x="7538" y="27293"/>
                    </a:lnTo>
                    <a:lnTo>
                      <a:pt x="8069" y="27305"/>
                    </a:lnTo>
                    <a:lnTo>
                      <a:pt x="8829" y="27305"/>
                    </a:lnTo>
                    <a:lnTo>
                      <a:pt x="9215" y="27281"/>
                    </a:lnTo>
                    <a:lnTo>
                      <a:pt x="9589" y="27257"/>
                    </a:lnTo>
                    <a:lnTo>
                      <a:pt x="9963" y="27221"/>
                    </a:lnTo>
                    <a:lnTo>
                      <a:pt x="10349" y="27173"/>
                    </a:lnTo>
                    <a:lnTo>
                      <a:pt x="10722" y="27124"/>
                    </a:lnTo>
                    <a:lnTo>
                      <a:pt x="11096" y="27052"/>
                    </a:lnTo>
                    <a:lnTo>
                      <a:pt x="11470" y="26980"/>
                    </a:lnTo>
                    <a:lnTo>
                      <a:pt x="11832" y="26895"/>
                    </a:lnTo>
                    <a:lnTo>
                      <a:pt x="12206" y="26799"/>
                    </a:lnTo>
                    <a:lnTo>
                      <a:pt x="12580" y="26702"/>
                    </a:lnTo>
                    <a:lnTo>
                      <a:pt x="12942" y="26582"/>
                    </a:lnTo>
                    <a:lnTo>
                      <a:pt x="13303" y="26461"/>
                    </a:lnTo>
                    <a:lnTo>
                      <a:pt x="13665" y="26328"/>
                    </a:lnTo>
                    <a:lnTo>
                      <a:pt x="14027" y="26196"/>
                    </a:lnTo>
                    <a:lnTo>
                      <a:pt x="14389" y="26039"/>
                    </a:lnTo>
                    <a:lnTo>
                      <a:pt x="14751" y="25882"/>
                    </a:lnTo>
                    <a:lnTo>
                      <a:pt x="15100" y="25713"/>
                    </a:lnTo>
                    <a:lnTo>
                      <a:pt x="15450" y="25532"/>
                    </a:lnTo>
                    <a:lnTo>
                      <a:pt x="15800" y="25351"/>
                    </a:lnTo>
                    <a:lnTo>
                      <a:pt x="16150" y="25159"/>
                    </a:lnTo>
                    <a:lnTo>
                      <a:pt x="16499" y="24954"/>
                    </a:lnTo>
                    <a:lnTo>
                      <a:pt x="16849" y="24736"/>
                    </a:lnTo>
                    <a:lnTo>
                      <a:pt x="17187" y="24519"/>
                    </a:lnTo>
                    <a:lnTo>
                      <a:pt x="17525" y="24290"/>
                    </a:lnTo>
                    <a:lnTo>
                      <a:pt x="17862" y="24049"/>
                    </a:lnTo>
                    <a:lnTo>
                      <a:pt x="18200" y="23796"/>
                    </a:lnTo>
                    <a:lnTo>
                      <a:pt x="18538" y="23542"/>
                    </a:lnTo>
                    <a:lnTo>
                      <a:pt x="18863" y="23277"/>
                    </a:lnTo>
                    <a:lnTo>
                      <a:pt x="19189" y="23000"/>
                    </a:lnTo>
                    <a:lnTo>
                      <a:pt x="19515" y="22722"/>
                    </a:lnTo>
                    <a:lnTo>
                      <a:pt x="19599" y="22638"/>
                    </a:lnTo>
                    <a:lnTo>
                      <a:pt x="19973" y="22300"/>
                    </a:lnTo>
                    <a:lnTo>
                      <a:pt x="20335" y="21963"/>
                    </a:lnTo>
                    <a:lnTo>
                      <a:pt x="20696" y="21601"/>
                    </a:lnTo>
                    <a:lnTo>
                      <a:pt x="21046" y="21227"/>
                    </a:lnTo>
                    <a:lnTo>
                      <a:pt x="21396" y="20853"/>
                    </a:lnTo>
                    <a:lnTo>
                      <a:pt x="21746" y="20467"/>
                    </a:lnTo>
                    <a:lnTo>
                      <a:pt x="22095" y="20057"/>
                    </a:lnTo>
                    <a:lnTo>
                      <a:pt x="22433" y="19647"/>
                    </a:lnTo>
                    <a:lnTo>
                      <a:pt x="22759" y="19225"/>
                    </a:lnTo>
                    <a:lnTo>
                      <a:pt x="23096" y="18791"/>
                    </a:lnTo>
                    <a:lnTo>
                      <a:pt x="23422" y="18344"/>
                    </a:lnTo>
                    <a:lnTo>
                      <a:pt x="23736" y="17898"/>
                    </a:lnTo>
                    <a:lnTo>
                      <a:pt x="24049" y="17428"/>
                    </a:lnTo>
                    <a:lnTo>
                      <a:pt x="24363" y="16957"/>
                    </a:lnTo>
                    <a:lnTo>
                      <a:pt x="24664" y="16475"/>
                    </a:lnTo>
                    <a:lnTo>
                      <a:pt x="24966" y="15981"/>
                    </a:lnTo>
                    <a:lnTo>
                      <a:pt x="25292" y="15426"/>
                    </a:lnTo>
                    <a:lnTo>
                      <a:pt x="25605" y="14871"/>
                    </a:lnTo>
                    <a:lnTo>
                      <a:pt x="25919" y="14292"/>
                    </a:lnTo>
                    <a:lnTo>
                      <a:pt x="26220" y="13701"/>
                    </a:lnTo>
                    <a:lnTo>
                      <a:pt x="26377" y="13400"/>
                    </a:lnTo>
                    <a:lnTo>
                      <a:pt x="26546" y="13098"/>
                    </a:lnTo>
                    <a:lnTo>
                      <a:pt x="26992" y="12290"/>
                    </a:lnTo>
                    <a:lnTo>
                      <a:pt x="27438" y="11506"/>
                    </a:lnTo>
                    <a:lnTo>
                      <a:pt x="27909" y="10758"/>
                    </a:lnTo>
                    <a:lnTo>
                      <a:pt x="28391" y="10035"/>
                    </a:lnTo>
                    <a:lnTo>
                      <a:pt x="28873" y="9335"/>
                    </a:lnTo>
                    <a:lnTo>
                      <a:pt x="29380" y="8660"/>
                    </a:lnTo>
                    <a:lnTo>
                      <a:pt x="29899" y="8021"/>
                    </a:lnTo>
                    <a:lnTo>
                      <a:pt x="30417" y="7406"/>
                    </a:lnTo>
                    <a:lnTo>
                      <a:pt x="30707" y="7092"/>
                    </a:lnTo>
                    <a:lnTo>
                      <a:pt x="30984" y="6790"/>
                    </a:lnTo>
                    <a:lnTo>
                      <a:pt x="31274" y="6489"/>
                    </a:lnTo>
                    <a:lnTo>
                      <a:pt x="31563" y="6200"/>
                    </a:lnTo>
                    <a:lnTo>
                      <a:pt x="31864" y="5922"/>
                    </a:lnTo>
                    <a:lnTo>
                      <a:pt x="32154" y="5657"/>
                    </a:lnTo>
                    <a:lnTo>
                      <a:pt x="32455" y="5391"/>
                    </a:lnTo>
                    <a:lnTo>
                      <a:pt x="32757" y="5138"/>
                    </a:lnTo>
                    <a:lnTo>
                      <a:pt x="33131" y="4825"/>
                    </a:lnTo>
                    <a:lnTo>
                      <a:pt x="33505" y="4535"/>
                    </a:lnTo>
                    <a:lnTo>
                      <a:pt x="33891" y="4258"/>
                    </a:lnTo>
                    <a:lnTo>
                      <a:pt x="34277" y="3992"/>
                    </a:lnTo>
                    <a:lnTo>
                      <a:pt x="34663" y="3751"/>
                    </a:lnTo>
                    <a:lnTo>
                      <a:pt x="35048" y="3510"/>
                    </a:lnTo>
                    <a:lnTo>
                      <a:pt x="35446" y="3281"/>
                    </a:lnTo>
                    <a:lnTo>
                      <a:pt x="35844" y="3076"/>
                    </a:lnTo>
                    <a:lnTo>
                      <a:pt x="358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3" name="Google Shape;1463;p39"/>
            <p:cNvSpPr/>
            <p:nvPr/>
          </p:nvSpPr>
          <p:spPr>
            <a:xfrm>
              <a:off x="1826250" y="3224800"/>
              <a:ext cx="311400" cy="31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64" name="Google Shape;1464;p39"/>
          <p:cNvCxnSpPr>
            <a:stCxn id="1429" idx="2"/>
            <a:endCxn id="1463" idx="0"/>
          </p:cNvCxnSpPr>
          <p:nvPr/>
        </p:nvCxnSpPr>
        <p:spPr>
          <a:xfrm>
            <a:off x="1981951" y="2209066"/>
            <a:ext cx="0" cy="1015800"/>
          </a:xfrm>
          <a:prstGeom prst="straightConnector1">
            <a:avLst/>
          </a:prstGeom>
          <a:noFill/>
          <a:ln cap="flat" cmpd="sng" w="9525">
            <a:solidFill>
              <a:schemeClr val="dk2"/>
            </a:solidFill>
            <a:prstDash val="solid"/>
            <a:round/>
            <a:headEnd len="med" w="med" type="none"/>
            <a:tailEnd len="med" w="med" type="oval"/>
          </a:ln>
        </p:spPr>
      </p:cxnSp>
      <p:grpSp>
        <p:nvGrpSpPr>
          <p:cNvPr id="1465" name="Google Shape;1465;p39"/>
          <p:cNvGrpSpPr/>
          <p:nvPr/>
        </p:nvGrpSpPr>
        <p:grpSpPr>
          <a:xfrm>
            <a:off x="6313106" y="1491846"/>
            <a:ext cx="1762344" cy="1073286"/>
            <a:chOff x="6313106" y="1491846"/>
            <a:chExt cx="1762344" cy="1073286"/>
          </a:xfrm>
        </p:grpSpPr>
        <p:grpSp>
          <p:nvGrpSpPr>
            <p:cNvPr id="1466" name="Google Shape;1466;p39"/>
            <p:cNvGrpSpPr/>
            <p:nvPr/>
          </p:nvGrpSpPr>
          <p:grpSpPr>
            <a:xfrm>
              <a:off x="6313106" y="1491846"/>
              <a:ext cx="1762344" cy="1073286"/>
              <a:chOff x="6248756" y="1491846"/>
              <a:chExt cx="1762344" cy="1073286"/>
            </a:xfrm>
          </p:grpSpPr>
          <p:sp>
            <p:nvSpPr>
              <p:cNvPr id="1467" name="Google Shape;1467;p39"/>
              <p:cNvSpPr/>
              <p:nvPr/>
            </p:nvSpPr>
            <p:spPr>
              <a:xfrm>
                <a:off x="6248756" y="1491846"/>
                <a:ext cx="1762344" cy="1073286"/>
              </a:xfrm>
              <a:custGeom>
                <a:rect b="b" l="l" r="r" t="t"/>
                <a:pathLst>
                  <a:path extrusionOk="0" h="59627" w="97908">
                    <a:moveTo>
                      <a:pt x="6622" y="0"/>
                    </a:moveTo>
                    <a:lnTo>
                      <a:pt x="6272" y="36"/>
                    </a:lnTo>
                    <a:lnTo>
                      <a:pt x="5922" y="72"/>
                    </a:lnTo>
                    <a:lnTo>
                      <a:pt x="5585" y="133"/>
                    </a:lnTo>
                    <a:lnTo>
                      <a:pt x="5247" y="217"/>
                    </a:lnTo>
                    <a:lnTo>
                      <a:pt x="4909" y="314"/>
                    </a:lnTo>
                    <a:lnTo>
                      <a:pt x="4584" y="422"/>
                    </a:lnTo>
                    <a:lnTo>
                      <a:pt x="4270" y="543"/>
                    </a:lnTo>
                    <a:lnTo>
                      <a:pt x="3969" y="687"/>
                    </a:lnTo>
                    <a:lnTo>
                      <a:pt x="3667" y="844"/>
                    </a:lnTo>
                    <a:lnTo>
                      <a:pt x="3366" y="1013"/>
                    </a:lnTo>
                    <a:lnTo>
                      <a:pt x="3088" y="1194"/>
                    </a:lnTo>
                    <a:lnTo>
                      <a:pt x="2811" y="1387"/>
                    </a:lnTo>
                    <a:lnTo>
                      <a:pt x="2545" y="1592"/>
                    </a:lnTo>
                    <a:lnTo>
                      <a:pt x="2292" y="1821"/>
                    </a:lnTo>
                    <a:lnTo>
                      <a:pt x="2051" y="2050"/>
                    </a:lnTo>
                    <a:lnTo>
                      <a:pt x="1822" y="2291"/>
                    </a:lnTo>
                    <a:lnTo>
                      <a:pt x="1593" y="2545"/>
                    </a:lnTo>
                    <a:lnTo>
                      <a:pt x="1388" y="2810"/>
                    </a:lnTo>
                    <a:lnTo>
                      <a:pt x="1195" y="3087"/>
                    </a:lnTo>
                    <a:lnTo>
                      <a:pt x="1014" y="3365"/>
                    </a:lnTo>
                    <a:lnTo>
                      <a:pt x="845" y="3654"/>
                    </a:lnTo>
                    <a:lnTo>
                      <a:pt x="688" y="3956"/>
                    </a:lnTo>
                    <a:lnTo>
                      <a:pt x="543" y="4269"/>
                    </a:lnTo>
                    <a:lnTo>
                      <a:pt x="423" y="4583"/>
                    </a:lnTo>
                    <a:lnTo>
                      <a:pt x="314" y="4909"/>
                    </a:lnTo>
                    <a:lnTo>
                      <a:pt x="218" y="5246"/>
                    </a:lnTo>
                    <a:lnTo>
                      <a:pt x="133" y="5584"/>
                    </a:lnTo>
                    <a:lnTo>
                      <a:pt x="73" y="5922"/>
                    </a:lnTo>
                    <a:lnTo>
                      <a:pt x="37" y="6271"/>
                    </a:lnTo>
                    <a:lnTo>
                      <a:pt x="1" y="6621"/>
                    </a:lnTo>
                    <a:lnTo>
                      <a:pt x="1" y="6983"/>
                    </a:lnTo>
                    <a:lnTo>
                      <a:pt x="1" y="52644"/>
                    </a:lnTo>
                    <a:lnTo>
                      <a:pt x="1" y="53006"/>
                    </a:lnTo>
                    <a:lnTo>
                      <a:pt x="37" y="53355"/>
                    </a:lnTo>
                    <a:lnTo>
                      <a:pt x="73" y="53705"/>
                    </a:lnTo>
                    <a:lnTo>
                      <a:pt x="133" y="54043"/>
                    </a:lnTo>
                    <a:lnTo>
                      <a:pt x="218" y="54381"/>
                    </a:lnTo>
                    <a:lnTo>
                      <a:pt x="314" y="54718"/>
                    </a:lnTo>
                    <a:lnTo>
                      <a:pt x="423" y="55044"/>
                    </a:lnTo>
                    <a:lnTo>
                      <a:pt x="543" y="55357"/>
                    </a:lnTo>
                    <a:lnTo>
                      <a:pt x="688" y="55659"/>
                    </a:lnTo>
                    <a:lnTo>
                      <a:pt x="845" y="55960"/>
                    </a:lnTo>
                    <a:lnTo>
                      <a:pt x="1014" y="56262"/>
                    </a:lnTo>
                    <a:lnTo>
                      <a:pt x="1195" y="56539"/>
                    </a:lnTo>
                    <a:lnTo>
                      <a:pt x="1388" y="56817"/>
                    </a:lnTo>
                    <a:lnTo>
                      <a:pt x="1593" y="57082"/>
                    </a:lnTo>
                    <a:lnTo>
                      <a:pt x="1822" y="57335"/>
                    </a:lnTo>
                    <a:lnTo>
                      <a:pt x="2051" y="57577"/>
                    </a:lnTo>
                    <a:lnTo>
                      <a:pt x="2292" y="57806"/>
                    </a:lnTo>
                    <a:lnTo>
                      <a:pt x="2545" y="58035"/>
                    </a:lnTo>
                    <a:lnTo>
                      <a:pt x="2811" y="58240"/>
                    </a:lnTo>
                    <a:lnTo>
                      <a:pt x="3088" y="58433"/>
                    </a:lnTo>
                    <a:lnTo>
                      <a:pt x="3366" y="58614"/>
                    </a:lnTo>
                    <a:lnTo>
                      <a:pt x="3667" y="58783"/>
                    </a:lnTo>
                    <a:lnTo>
                      <a:pt x="3969" y="58939"/>
                    </a:lnTo>
                    <a:lnTo>
                      <a:pt x="4270" y="59084"/>
                    </a:lnTo>
                    <a:lnTo>
                      <a:pt x="4584" y="59205"/>
                    </a:lnTo>
                    <a:lnTo>
                      <a:pt x="4909" y="59313"/>
                    </a:lnTo>
                    <a:lnTo>
                      <a:pt x="5247" y="59410"/>
                    </a:lnTo>
                    <a:lnTo>
                      <a:pt x="5585" y="59494"/>
                    </a:lnTo>
                    <a:lnTo>
                      <a:pt x="5922" y="59555"/>
                    </a:lnTo>
                    <a:lnTo>
                      <a:pt x="6272" y="59591"/>
                    </a:lnTo>
                    <a:lnTo>
                      <a:pt x="6622" y="59627"/>
                    </a:lnTo>
                    <a:lnTo>
                      <a:pt x="91275" y="59627"/>
                    </a:lnTo>
                    <a:lnTo>
                      <a:pt x="91624" y="59591"/>
                    </a:lnTo>
                    <a:lnTo>
                      <a:pt x="91974" y="59555"/>
                    </a:lnTo>
                    <a:lnTo>
                      <a:pt x="92312" y="59494"/>
                    </a:lnTo>
                    <a:lnTo>
                      <a:pt x="92650" y="59410"/>
                    </a:lnTo>
                    <a:lnTo>
                      <a:pt x="92987" y="59313"/>
                    </a:lnTo>
                    <a:lnTo>
                      <a:pt x="93313" y="59205"/>
                    </a:lnTo>
                    <a:lnTo>
                      <a:pt x="93627" y="59084"/>
                    </a:lnTo>
                    <a:lnTo>
                      <a:pt x="93940" y="58939"/>
                    </a:lnTo>
                    <a:lnTo>
                      <a:pt x="94242" y="58783"/>
                    </a:lnTo>
                    <a:lnTo>
                      <a:pt x="94531" y="58614"/>
                    </a:lnTo>
                    <a:lnTo>
                      <a:pt x="94821" y="58433"/>
                    </a:lnTo>
                    <a:lnTo>
                      <a:pt x="95086" y="58240"/>
                    </a:lnTo>
                    <a:lnTo>
                      <a:pt x="95351" y="58035"/>
                    </a:lnTo>
                    <a:lnTo>
                      <a:pt x="95604" y="57806"/>
                    </a:lnTo>
                    <a:lnTo>
                      <a:pt x="95846" y="57577"/>
                    </a:lnTo>
                    <a:lnTo>
                      <a:pt x="96087" y="57335"/>
                    </a:lnTo>
                    <a:lnTo>
                      <a:pt x="96304" y="57082"/>
                    </a:lnTo>
                    <a:lnTo>
                      <a:pt x="96509" y="56817"/>
                    </a:lnTo>
                    <a:lnTo>
                      <a:pt x="96702" y="56539"/>
                    </a:lnTo>
                    <a:lnTo>
                      <a:pt x="96883" y="56262"/>
                    </a:lnTo>
                    <a:lnTo>
                      <a:pt x="97052" y="55960"/>
                    </a:lnTo>
                    <a:lnTo>
                      <a:pt x="97209" y="55659"/>
                    </a:lnTo>
                    <a:lnTo>
                      <a:pt x="97353" y="55357"/>
                    </a:lnTo>
                    <a:lnTo>
                      <a:pt x="97474" y="55044"/>
                    </a:lnTo>
                    <a:lnTo>
                      <a:pt x="97582" y="54718"/>
                    </a:lnTo>
                    <a:lnTo>
                      <a:pt x="97679" y="54381"/>
                    </a:lnTo>
                    <a:lnTo>
                      <a:pt x="97763" y="54043"/>
                    </a:lnTo>
                    <a:lnTo>
                      <a:pt x="97824" y="53705"/>
                    </a:lnTo>
                    <a:lnTo>
                      <a:pt x="97872" y="53355"/>
                    </a:lnTo>
                    <a:lnTo>
                      <a:pt x="97896" y="53006"/>
                    </a:lnTo>
                    <a:lnTo>
                      <a:pt x="97908" y="52644"/>
                    </a:lnTo>
                    <a:lnTo>
                      <a:pt x="97908" y="6983"/>
                    </a:lnTo>
                    <a:lnTo>
                      <a:pt x="97896" y="6621"/>
                    </a:lnTo>
                    <a:lnTo>
                      <a:pt x="97872" y="6271"/>
                    </a:lnTo>
                    <a:lnTo>
                      <a:pt x="97824" y="5922"/>
                    </a:lnTo>
                    <a:lnTo>
                      <a:pt x="97763" y="5584"/>
                    </a:lnTo>
                    <a:lnTo>
                      <a:pt x="97679" y="5246"/>
                    </a:lnTo>
                    <a:lnTo>
                      <a:pt x="97582" y="4909"/>
                    </a:lnTo>
                    <a:lnTo>
                      <a:pt x="97474" y="4583"/>
                    </a:lnTo>
                    <a:lnTo>
                      <a:pt x="97353" y="4269"/>
                    </a:lnTo>
                    <a:lnTo>
                      <a:pt x="97209" y="3956"/>
                    </a:lnTo>
                    <a:lnTo>
                      <a:pt x="97052" y="3654"/>
                    </a:lnTo>
                    <a:lnTo>
                      <a:pt x="96883" y="3365"/>
                    </a:lnTo>
                    <a:lnTo>
                      <a:pt x="96702" y="3087"/>
                    </a:lnTo>
                    <a:lnTo>
                      <a:pt x="96509" y="2810"/>
                    </a:lnTo>
                    <a:lnTo>
                      <a:pt x="96304" y="2545"/>
                    </a:lnTo>
                    <a:lnTo>
                      <a:pt x="96087" y="2291"/>
                    </a:lnTo>
                    <a:lnTo>
                      <a:pt x="95846" y="2050"/>
                    </a:lnTo>
                    <a:lnTo>
                      <a:pt x="95604" y="1821"/>
                    </a:lnTo>
                    <a:lnTo>
                      <a:pt x="95351" y="1592"/>
                    </a:lnTo>
                    <a:lnTo>
                      <a:pt x="95086" y="1387"/>
                    </a:lnTo>
                    <a:lnTo>
                      <a:pt x="94821" y="1194"/>
                    </a:lnTo>
                    <a:lnTo>
                      <a:pt x="94531" y="1013"/>
                    </a:lnTo>
                    <a:lnTo>
                      <a:pt x="94242" y="844"/>
                    </a:lnTo>
                    <a:lnTo>
                      <a:pt x="93940" y="687"/>
                    </a:lnTo>
                    <a:lnTo>
                      <a:pt x="93627" y="543"/>
                    </a:lnTo>
                    <a:lnTo>
                      <a:pt x="93313" y="422"/>
                    </a:lnTo>
                    <a:lnTo>
                      <a:pt x="92987" y="314"/>
                    </a:lnTo>
                    <a:lnTo>
                      <a:pt x="92650" y="217"/>
                    </a:lnTo>
                    <a:lnTo>
                      <a:pt x="92312" y="133"/>
                    </a:lnTo>
                    <a:lnTo>
                      <a:pt x="91974" y="72"/>
                    </a:lnTo>
                    <a:lnTo>
                      <a:pt x="91624" y="36"/>
                    </a:lnTo>
                    <a:lnTo>
                      <a:pt x="912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9"/>
              <p:cNvSpPr/>
              <p:nvPr/>
            </p:nvSpPr>
            <p:spPr>
              <a:xfrm>
                <a:off x="6357962" y="1603860"/>
                <a:ext cx="1543734" cy="849258"/>
              </a:xfrm>
              <a:custGeom>
                <a:rect b="b" l="l" r="r" t="t"/>
                <a:pathLst>
                  <a:path extrusionOk="0" h="47181" w="85763">
                    <a:moveTo>
                      <a:pt x="0" y="0"/>
                    </a:moveTo>
                    <a:lnTo>
                      <a:pt x="0" y="47181"/>
                    </a:lnTo>
                    <a:lnTo>
                      <a:pt x="85763" y="47181"/>
                    </a:lnTo>
                    <a:lnTo>
                      <a:pt x="8576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9"/>
              <p:cNvSpPr/>
              <p:nvPr/>
            </p:nvSpPr>
            <p:spPr>
              <a:xfrm>
                <a:off x="6913262" y="2076234"/>
                <a:ext cx="45828" cy="146988"/>
              </a:xfrm>
              <a:custGeom>
                <a:rect b="b" l="l" r="r" t="t"/>
                <a:pathLst>
                  <a:path extrusionOk="0" h="8166" w="2546">
                    <a:moveTo>
                      <a:pt x="1" y="1"/>
                    </a:moveTo>
                    <a:lnTo>
                      <a:pt x="1" y="8166"/>
                    </a:lnTo>
                    <a:lnTo>
                      <a:pt x="2546" y="8166"/>
                    </a:lnTo>
                    <a:lnTo>
                      <a:pt x="25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9"/>
              <p:cNvSpPr/>
              <p:nvPr/>
            </p:nvSpPr>
            <p:spPr>
              <a:xfrm>
                <a:off x="6913262" y="1876956"/>
                <a:ext cx="45828" cy="199296"/>
              </a:xfrm>
              <a:custGeom>
                <a:rect b="b" l="l" r="r" t="t"/>
                <a:pathLst>
                  <a:path extrusionOk="0" h="11072" w="2546">
                    <a:moveTo>
                      <a:pt x="1" y="0"/>
                    </a:moveTo>
                    <a:lnTo>
                      <a:pt x="1" y="11072"/>
                    </a:lnTo>
                    <a:lnTo>
                      <a:pt x="2546" y="11072"/>
                    </a:lnTo>
                    <a:lnTo>
                      <a:pt x="25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9"/>
              <p:cNvSpPr/>
              <p:nvPr/>
            </p:nvSpPr>
            <p:spPr>
              <a:xfrm>
                <a:off x="7042430" y="1966830"/>
                <a:ext cx="45828" cy="323910"/>
              </a:xfrm>
              <a:custGeom>
                <a:rect b="b" l="l" r="r" t="t"/>
                <a:pathLst>
                  <a:path extrusionOk="0" h="17995" w="2546">
                    <a:moveTo>
                      <a:pt x="1" y="0"/>
                    </a:moveTo>
                    <a:lnTo>
                      <a:pt x="1" y="17994"/>
                    </a:lnTo>
                    <a:lnTo>
                      <a:pt x="2546" y="17994"/>
                    </a:lnTo>
                    <a:lnTo>
                      <a:pt x="25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9"/>
              <p:cNvSpPr/>
              <p:nvPr/>
            </p:nvSpPr>
            <p:spPr>
              <a:xfrm>
                <a:off x="7300550" y="1848732"/>
                <a:ext cx="45828" cy="220572"/>
              </a:xfrm>
              <a:custGeom>
                <a:rect b="b" l="l" r="r" t="t"/>
                <a:pathLst>
                  <a:path extrusionOk="0" h="12254" w="2546">
                    <a:moveTo>
                      <a:pt x="1" y="0"/>
                    </a:moveTo>
                    <a:lnTo>
                      <a:pt x="1" y="12254"/>
                    </a:lnTo>
                    <a:lnTo>
                      <a:pt x="2546" y="12254"/>
                    </a:lnTo>
                    <a:lnTo>
                      <a:pt x="25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9"/>
              <p:cNvSpPr/>
              <p:nvPr/>
            </p:nvSpPr>
            <p:spPr>
              <a:xfrm>
                <a:off x="7171382" y="2116392"/>
                <a:ext cx="45828" cy="174348"/>
              </a:xfrm>
              <a:custGeom>
                <a:rect b="b" l="l" r="r" t="t"/>
                <a:pathLst>
                  <a:path extrusionOk="0" h="9686" w="2546">
                    <a:moveTo>
                      <a:pt x="1" y="1"/>
                    </a:moveTo>
                    <a:lnTo>
                      <a:pt x="1" y="9685"/>
                    </a:lnTo>
                    <a:lnTo>
                      <a:pt x="2546" y="9685"/>
                    </a:lnTo>
                    <a:lnTo>
                      <a:pt x="25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9"/>
              <p:cNvSpPr/>
              <p:nvPr/>
            </p:nvSpPr>
            <p:spPr>
              <a:xfrm>
                <a:off x="7558670" y="1853502"/>
                <a:ext cx="46044" cy="369720"/>
              </a:xfrm>
              <a:custGeom>
                <a:rect b="b" l="l" r="r" t="t"/>
                <a:pathLst>
                  <a:path extrusionOk="0" h="20540" w="2558">
                    <a:moveTo>
                      <a:pt x="1" y="1"/>
                    </a:moveTo>
                    <a:lnTo>
                      <a:pt x="1" y="20540"/>
                    </a:lnTo>
                    <a:lnTo>
                      <a:pt x="2558" y="20540"/>
                    </a:lnTo>
                    <a:lnTo>
                      <a:pt x="25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9"/>
              <p:cNvSpPr/>
              <p:nvPr/>
            </p:nvSpPr>
            <p:spPr>
              <a:xfrm>
                <a:off x="7558670" y="2062338"/>
                <a:ext cx="46044" cy="160884"/>
              </a:xfrm>
              <a:custGeom>
                <a:rect b="b" l="l" r="r" t="t"/>
                <a:pathLst>
                  <a:path extrusionOk="0" h="8938" w="2558">
                    <a:moveTo>
                      <a:pt x="1" y="1"/>
                    </a:moveTo>
                    <a:lnTo>
                      <a:pt x="1" y="8938"/>
                    </a:lnTo>
                    <a:lnTo>
                      <a:pt x="2558" y="8938"/>
                    </a:lnTo>
                    <a:lnTo>
                      <a:pt x="25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p:nvPr/>
            </p:nvSpPr>
            <p:spPr>
              <a:xfrm>
                <a:off x="7687838" y="1937076"/>
                <a:ext cx="45828" cy="353664"/>
              </a:xfrm>
              <a:custGeom>
                <a:rect b="b" l="l" r="r" t="t"/>
                <a:pathLst>
                  <a:path extrusionOk="0" h="19648" w="2546">
                    <a:moveTo>
                      <a:pt x="1" y="1"/>
                    </a:moveTo>
                    <a:lnTo>
                      <a:pt x="1" y="19647"/>
                    </a:lnTo>
                    <a:lnTo>
                      <a:pt x="2546" y="19647"/>
                    </a:lnTo>
                    <a:lnTo>
                      <a:pt x="25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9"/>
              <p:cNvSpPr/>
              <p:nvPr/>
            </p:nvSpPr>
            <p:spPr>
              <a:xfrm>
                <a:off x="7687838" y="1785984"/>
                <a:ext cx="45828" cy="151110"/>
              </a:xfrm>
              <a:custGeom>
                <a:rect b="b" l="l" r="r" t="t"/>
                <a:pathLst>
                  <a:path extrusionOk="0" h="8395" w="2546">
                    <a:moveTo>
                      <a:pt x="1" y="1"/>
                    </a:moveTo>
                    <a:lnTo>
                      <a:pt x="1" y="8395"/>
                    </a:lnTo>
                    <a:lnTo>
                      <a:pt x="2546" y="8395"/>
                    </a:lnTo>
                    <a:lnTo>
                      <a:pt x="25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9"/>
              <p:cNvSpPr/>
              <p:nvPr/>
            </p:nvSpPr>
            <p:spPr>
              <a:xfrm>
                <a:off x="6655142" y="1848732"/>
                <a:ext cx="45828" cy="163044"/>
              </a:xfrm>
              <a:custGeom>
                <a:rect b="b" l="l" r="r" t="t"/>
                <a:pathLst>
                  <a:path extrusionOk="0" h="9058" w="2546">
                    <a:moveTo>
                      <a:pt x="1" y="0"/>
                    </a:moveTo>
                    <a:lnTo>
                      <a:pt x="1" y="9058"/>
                    </a:lnTo>
                    <a:lnTo>
                      <a:pt x="2546" y="9058"/>
                    </a:lnTo>
                    <a:lnTo>
                      <a:pt x="25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9"/>
              <p:cNvSpPr/>
              <p:nvPr/>
            </p:nvSpPr>
            <p:spPr>
              <a:xfrm>
                <a:off x="6655142" y="2011758"/>
                <a:ext cx="45828" cy="198666"/>
              </a:xfrm>
              <a:custGeom>
                <a:rect b="b" l="l" r="r" t="t"/>
                <a:pathLst>
                  <a:path extrusionOk="0" h="11037" w="2546">
                    <a:moveTo>
                      <a:pt x="1" y="1"/>
                    </a:moveTo>
                    <a:lnTo>
                      <a:pt x="1" y="11036"/>
                    </a:lnTo>
                    <a:lnTo>
                      <a:pt x="2546" y="11036"/>
                    </a:lnTo>
                    <a:lnTo>
                      <a:pt x="25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a:off x="6525974" y="2055174"/>
                <a:ext cx="45828" cy="235566"/>
              </a:xfrm>
              <a:custGeom>
                <a:rect b="b" l="l" r="r" t="t"/>
                <a:pathLst>
                  <a:path extrusionOk="0" h="13087" w="2546">
                    <a:moveTo>
                      <a:pt x="1" y="1"/>
                    </a:moveTo>
                    <a:lnTo>
                      <a:pt x="1" y="13086"/>
                    </a:lnTo>
                    <a:lnTo>
                      <a:pt x="2546" y="13086"/>
                    </a:lnTo>
                    <a:lnTo>
                      <a:pt x="25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a:off x="6525974" y="1785984"/>
                <a:ext cx="45828" cy="269208"/>
              </a:xfrm>
              <a:custGeom>
                <a:rect b="b" l="l" r="r" t="t"/>
                <a:pathLst>
                  <a:path extrusionOk="0" h="14956" w="2546">
                    <a:moveTo>
                      <a:pt x="1" y="1"/>
                    </a:moveTo>
                    <a:lnTo>
                      <a:pt x="1" y="14956"/>
                    </a:lnTo>
                    <a:lnTo>
                      <a:pt x="2546" y="14956"/>
                    </a:lnTo>
                    <a:lnTo>
                      <a:pt x="25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a:off x="7300550" y="2069286"/>
                <a:ext cx="45828" cy="158940"/>
              </a:xfrm>
              <a:custGeom>
                <a:rect b="b" l="l" r="r" t="t"/>
                <a:pathLst>
                  <a:path extrusionOk="0" h="8830" w="2546">
                    <a:moveTo>
                      <a:pt x="1" y="1"/>
                    </a:moveTo>
                    <a:lnTo>
                      <a:pt x="1" y="8829"/>
                    </a:lnTo>
                    <a:lnTo>
                      <a:pt x="2546" y="8829"/>
                    </a:lnTo>
                    <a:lnTo>
                      <a:pt x="254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a:off x="7042430" y="1807926"/>
                <a:ext cx="45828" cy="158922"/>
              </a:xfrm>
              <a:custGeom>
                <a:rect b="b" l="l" r="r" t="t"/>
                <a:pathLst>
                  <a:path extrusionOk="0" h="8829" w="2546">
                    <a:moveTo>
                      <a:pt x="1" y="0"/>
                    </a:moveTo>
                    <a:lnTo>
                      <a:pt x="1" y="8828"/>
                    </a:lnTo>
                    <a:lnTo>
                      <a:pt x="2546" y="8828"/>
                    </a:lnTo>
                    <a:lnTo>
                      <a:pt x="254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p:nvPr/>
            </p:nvSpPr>
            <p:spPr>
              <a:xfrm>
                <a:off x="7171382" y="1807926"/>
                <a:ext cx="45828" cy="308484"/>
              </a:xfrm>
              <a:custGeom>
                <a:rect b="b" l="l" r="r" t="t"/>
                <a:pathLst>
                  <a:path extrusionOk="0" h="17138" w="2546">
                    <a:moveTo>
                      <a:pt x="1" y="0"/>
                    </a:moveTo>
                    <a:lnTo>
                      <a:pt x="1" y="17138"/>
                    </a:lnTo>
                    <a:lnTo>
                      <a:pt x="2546" y="17138"/>
                    </a:lnTo>
                    <a:lnTo>
                      <a:pt x="254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9"/>
              <p:cNvSpPr/>
              <p:nvPr/>
            </p:nvSpPr>
            <p:spPr>
              <a:xfrm>
                <a:off x="6483872" y="1758642"/>
                <a:ext cx="1291914" cy="559674"/>
              </a:xfrm>
              <a:custGeom>
                <a:rect b="b" l="l" r="r" t="t"/>
                <a:pathLst>
                  <a:path extrusionOk="0" h="31093" w="71773">
                    <a:moveTo>
                      <a:pt x="35711" y="0"/>
                    </a:moveTo>
                    <a:lnTo>
                      <a:pt x="35350" y="12"/>
                    </a:lnTo>
                    <a:lnTo>
                      <a:pt x="35000" y="36"/>
                    </a:lnTo>
                    <a:lnTo>
                      <a:pt x="34638" y="73"/>
                    </a:lnTo>
                    <a:lnTo>
                      <a:pt x="34276" y="109"/>
                    </a:lnTo>
                    <a:lnTo>
                      <a:pt x="33926" y="145"/>
                    </a:lnTo>
                    <a:lnTo>
                      <a:pt x="33565" y="205"/>
                    </a:lnTo>
                    <a:lnTo>
                      <a:pt x="33215" y="266"/>
                    </a:lnTo>
                    <a:lnTo>
                      <a:pt x="32853" y="338"/>
                    </a:lnTo>
                    <a:lnTo>
                      <a:pt x="32503" y="410"/>
                    </a:lnTo>
                    <a:lnTo>
                      <a:pt x="32154" y="495"/>
                    </a:lnTo>
                    <a:lnTo>
                      <a:pt x="31804" y="591"/>
                    </a:lnTo>
                    <a:lnTo>
                      <a:pt x="31454" y="688"/>
                    </a:lnTo>
                    <a:lnTo>
                      <a:pt x="31116" y="796"/>
                    </a:lnTo>
                    <a:lnTo>
                      <a:pt x="30767" y="905"/>
                    </a:lnTo>
                    <a:lnTo>
                      <a:pt x="30417" y="1037"/>
                    </a:lnTo>
                    <a:lnTo>
                      <a:pt x="30079" y="1158"/>
                    </a:lnTo>
                    <a:lnTo>
                      <a:pt x="29741" y="1303"/>
                    </a:lnTo>
                    <a:lnTo>
                      <a:pt x="29392" y="1448"/>
                    </a:lnTo>
                    <a:lnTo>
                      <a:pt x="29054" y="1604"/>
                    </a:lnTo>
                    <a:lnTo>
                      <a:pt x="28728" y="1761"/>
                    </a:lnTo>
                    <a:lnTo>
                      <a:pt x="28391" y="1930"/>
                    </a:lnTo>
                    <a:lnTo>
                      <a:pt x="28053" y="2099"/>
                    </a:lnTo>
                    <a:lnTo>
                      <a:pt x="27727" y="2292"/>
                    </a:lnTo>
                    <a:lnTo>
                      <a:pt x="27390" y="2473"/>
                    </a:lnTo>
                    <a:lnTo>
                      <a:pt x="26738" y="2883"/>
                    </a:lnTo>
                    <a:lnTo>
                      <a:pt x="26099" y="3317"/>
                    </a:lnTo>
                    <a:lnTo>
                      <a:pt x="25460" y="3775"/>
                    </a:lnTo>
                    <a:lnTo>
                      <a:pt x="24833" y="4258"/>
                    </a:lnTo>
                    <a:lnTo>
                      <a:pt x="24206" y="4776"/>
                    </a:lnTo>
                    <a:lnTo>
                      <a:pt x="23603" y="5319"/>
                    </a:lnTo>
                    <a:lnTo>
                      <a:pt x="23000" y="5898"/>
                    </a:lnTo>
                    <a:lnTo>
                      <a:pt x="22409" y="6501"/>
                    </a:lnTo>
                    <a:lnTo>
                      <a:pt x="21818" y="7128"/>
                    </a:lnTo>
                    <a:lnTo>
                      <a:pt x="21251" y="7779"/>
                    </a:lnTo>
                    <a:lnTo>
                      <a:pt x="20696" y="8455"/>
                    </a:lnTo>
                    <a:lnTo>
                      <a:pt x="20141" y="9166"/>
                    </a:lnTo>
                    <a:lnTo>
                      <a:pt x="19611" y="9902"/>
                    </a:lnTo>
                    <a:lnTo>
                      <a:pt x="19080" y="10662"/>
                    </a:lnTo>
                    <a:lnTo>
                      <a:pt x="18561" y="11446"/>
                    </a:lnTo>
                    <a:lnTo>
                      <a:pt x="18067" y="12254"/>
                    </a:lnTo>
                    <a:lnTo>
                      <a:pt x="17572" y="13098"/>
                    </a:lnTo>
                    <a:lnTo>
                      <a:pt x="17102" y="13954"/>
                    </a:lnTo>
                    <a:lnTo>
                      <a:pt x="16644" y="14835"/>
                    </a:lnTo>
                    <a:lnTo>
                      <a:pt x="16246" y="15607"/>
                    </a:lnTo>
                    <a:lnTo>
                      <a:pt x="15836" y="16354"/>
                    </a:lnTo>
                    <a:lnTo>
                      <a:pt x="15414" y="17078"/>
                    </a:lnTo>
                    <a:lnTo>
                      <a:pt x="14979" y="17777"/>
                    </a:lnTo>
                    <a:lnTo>
                      <a:pt x="14545" y="18465"/>
                    </a:lnTo>
                    <a:lnTo>
                      <a:pt x="14099" y="19116"/>
                    </a:lnTo>
                    <a:lnTo>
                      <a:pt x="13641" y="19755"/>
                    </a:lnTo>
                    <a:lnTo>
                      <a:pt x="13170" y="20382"/>
                    </a:lnTo>
                    <a:lnTo>
                      <a:pt x="12688" y="20973"/>
                    </a:lnTo>
                    <a:lnTo>
                      <a:pt x="12205" y="21552"/>
                    </a:lnTo>
                    <a:lnTo>
                      <a:pt x="11711" y="22095"/>
                    </a:lnTo>
                    <a:lnTo>
                      <a:pt x="11217" y="22626"/>
                    </a:lnTo>
                    <a:lnTo>
                      <a:pt x="10710" y="23132"/>
                    </a:lnTo>
                    <a:lnTo>
                      <a:pt x="10191" y="23615"/>
                    </a:lnTo>
                    <a:lnTo>
                      <a:pt x="9673" y="24073"/>
                    </a:lnTo>
                    <a:lnTo>
                      <a:pt x="9142" y="24507"/>
                    </a:lnTo>
                    <a:lnTo>
                      <a:pt x="8611" y="24917"/>
                    </a:lnTo>
                    <a:lnTo>
                      <a:pt x="8069" y="25303"/>
                    </a:lnTo>
                    <a:lnTo>
                      <a:pt x="7514" y="25653"/>
                    </a:lnTo>
                    <a:lnTo>
                      <a:pt x="6971" y="25991"/>
                    </a:lnTo>
                    <a:lnTo>
                      <a:pt x="6404" y="26304"/>
                    </a:lnTo>
                    <a:lnTo>
                      <a:pt x="5850" y="26594"/>
                    </a:lnTo>
                    <a:lnTo>
                      <a:pt x="5283" y="26859"/>
                    </a:lnTo>
                    <a:lnTo>
                      <a:pt x="4704" y="27088"/>
                    </a:lnTo>
                    <a:lnTo>
                      <a:pt x="4125" y="27305"/>
                    </a:lnTo>
                    <a:lnTo>
                      <a:pt x="3546" y="27486"/>
                    </a:lnTo>
                    <a:lnTo>
                      <a:pt x="2967" y="27643"/>
                    </a:lnTo>
                    <a:lnTo>
                      <a:pt x="2376" y="27776"/>
                    </a:lnTo>
                    <a:lnTo>
                      <a:pt x="1785" y="27884"/>
                    </a:lnTo>
                    <a:lnTo>
                      <a:pt x="1194" y="27956"/>
                    </a:lnTo>
                    <a:lnTo>
                      <a:pt x="603" y="28017"/>
                    </a:lnTo>
                    <a:lnTo>
                      <a:pt x="0" y="28041"/>
                    </a:lnTo>
                    <a:lnTo>
                      <a:pt x="48" y="31080"/>
                    </a:lnTo>
                    <a:lnTo>
                      <a:pt x="398" y="31080"/>
                    </a:lnTo>
                    <a:lnTo>
                      <a:pt x="748" y="31056"/>
                    </a:lnTo>
                    <a:lnTo>
                      <a:pt x="1098" y="31032"/>
                    </a:lnTo>
                    <a:lnTo>
                      <a:pt x="1447" y="30996"/>
                    </a:lnTo>
                    <a:lnTo>
                      <a:pt x="1797" y="30959"/>
                    </a:lnTo>
                    <a:lnTo>
                      <a:pt x="2147" y="30911"/>
                    </a:lnTo>
                    <a:lnTo>
                      <a:pt x="2497" y="30851"/>
                    </a:lnTo>
                    <a:lnTo>
                      <a:pt x="2834" y="30791"/>
                    </a:lnTo>
                    <a:lnTo>
                      <a:pt x="3184" y="30718"/>
                    </a:lnTo>
                    <a:lnTo>
                      <a:pt x="3522" y="30646"/>
                    </a:lnTo>
                    <a:lnTo>
                      <a:pt x="3872" y="30561"/>
                    </a:lnTo>
                    <a:lnTo>
                      <a:pt x="4209" y="30465"/>
                    </a:lnTo>
                    <a:lnTo>
                      <a:pt x="4547" y="30369"/>
                    </a:lnTo>
                    <a:lnTo>
                      <a:pt x="4885" y="30260"/>
                    </a:lnTo>
                    <a:lnTo>
                      <a:pt x="5222" y="30139"/>
                    </a:lnTo>
                    <a:lnTo>
                      <a:pt x="5560" y="30019"/>
                    </a:lnTo>
                    <a:lnTo>
                      <a:pt x="6223" y="29753"/>
                    </a:lnTo>
                    <a:lnTo>
                      <a:pt x="6887" y="29464"/>
                    </a:lnTo>
                    <a:lnTo>
                      <a:pt x="7538" y="29138"/>
                    </a:lnTo>
                    <a:lnTo>
                      <a:pt x="8189" y="28789"/>
                    </a:lnTo>
                    <a:lnTo>
                      <a:pt x="8829" y="28415"/>
                    </a:lnTo>
                    <a:lnTo>
                      <a:pt x="9468" y="28005"/>
                    </a:lnTo>
                    <a:lnTo>
                      <a:pt x="10095" y="27570"/>
                    </a:lnTo>
                    <a:lnTo>
                      <a:pt x="10710" y="27112"/>
                    </a:lnTo>
                    <a:lnTo>
                      <a:pt x="11325" y="26618"/>
                    </a:lnTo>
                    <a:lnTo>
                      <a:pt x="11928" y="26099"/>
                    </a:lnTo>
                    <a:lnTo>
                      <a:pt x="12519" y="25568"/>
                    </a:lnTo>
                    <a:lnTo>
                      <a:pt x="13098" y="25002"/>
                    </a:lnTo>
                    <a:lnTo>
                      <a:pt x="13677" y="24399"/>
                    </a:lnTo>
                    <a:lnTo>
                      <a:pt x="14244" y="23784"/>
                    </a:lnTo>
                    <a:lnTo>
                      <a:pt x="14798" y="23144"/>
                    </a:lnTo>
                    <a:lnTo>
                      <a:pt x="15341" y="22469"/>
                    </a:lnTo>
                    <a:lnTo>
                      <a:pt x="15872" y="21781"/>
                    </a:lnTo>
                    <a:lnTo>
                      <a:pt x="16390" y="21058"/>
                    </a:lnTo>
                    <a:lnTo>
                      <a:pt x="16909" y="20322"/>
                    </a:lnTo>
                    <a:lnTo>
                      <a:pt x="17404" y="19550"/>
                    </a:lnTo>
                    <a:lnTo>
                      <a:pt x="17886" y="18754"/>
                    </a:lnTo>
                    <a:lnTo>
                      <a:pt x="18368" y="17946"/>
                    </a:lnTo>
                    <a:lnTo>
                      <a:pt x="18827" y="17102"/>
                    </a:lnTo>
                    <a:lnTo>
                      <a:pt x="19273" y="16246"/>
                    </a:lnTo>
                    <a:lnTo>
                      <a:pt x="19683" y="15462"/>
                    </a:lnTo>
                    <a:lnTo>
                      <a:pt x="20105" y="14690"/>
                    </a:lnTo>
                    <a:lnTo>
                      <a:pt x="20539" y="13954"/>
                    </a:lnTo>
                    <a:lnTo>
                      <a:pt x="20973" y="13231"/>
                    </a:lnTo>
                    <a:lnTo>
                      <a:pt x="21432" y="12531"/>
                    </a:lnTo>
                    <a:lnTo>
                      <a:pt x="21890" y="11856"/>
                    </a:lnTo>
                    <a:lnTo>
                      <a:pt x="22360" y="11204"/>
                    </a:lnTo>
                    <a:lnTo>
                      <a:pt x="22843" y="10577"/>
                    </a:lnTo>
                    <a:lnTo>
                      <a:pt x="23337" y="9974"/>
                    </a:lnTo>
                    <a:lnTo>
                      <a:pt x="23832" y="9383"/>
                    </a:lnTo>
                    <a:lnTo>
                      <a:pt x="24338" y="8829"/>
                    </a:lnTo>
                    <a:lnTo>
                      <a:pt x="24857" y="8298"/>
                    </a:lnTo>
                    <a:lnTo>
                      <a:pt x="25376" y="7791"/>
                    </a:lnTo>
                    <a:lnTo>
                      <a:pt x="25906" y="7309"/>
                    </a:lnTo>
                    <a:lnTo>
                      <a:pt x="26437" y="6839"/>
                    </a:lnTo>
                    <a:lnTo>
                      <a:pt x="26980" y="6404"/>
                    </a:lnTo>
                    <a:lnTo>
                      <a:pt x="27534" y="5994"/>
                    </a:lnTo>
                    <a:lnTo>
                      <a:pt x="28089" y="5620"/>
                    </a:lnTo>
                    <a:lnTo>
                      <a:pt x="28656" y="5259"/>
                    </a:lnTo>
                    <a:lnTo>
                      <a:pt x="29223" y="4921"/>
                    </a:lnTo>
                    <a:lnTo>
                      <a:pt x="29802" y="4619"/>
                    </a:lnTo>
                    <a:lnTo>
                      <a:pt x="30381" y="4342"/>
                    </a:lnTo>
                    <a:lnTo>
                      <a:pt x="30960" y="4089"/>
                    </a:lnTo>
                    <a:lnTo>
                      <a:pt x="31551" y="3860"/>
                    </a:lnTo>
                    <a:lnTo>
                      <a:pt x="32142" y="3667"/>
                    </a:lnTo>
                    <a:lnTo>
                      <a:pt x="32732" y="3498"/>
                    </a:lnTo>
                    <a:lnTo>
                      <a:pt x="33336" y="3353"/>
                    </a:lnTo>
                    <a:lnTo>
                      <a:pt x="33939" y="3232"/>
                    </a:lnTo>
                    <a:lnTo>
                      <a:pt x="34542" y="3148"/>
                    </a:lnTo>
                    <a:lnTo>
                      <a:pt x="35157" y="3088"/>
                    </a:lnTo>
                    <a:lnTo>
                      <a:pt x="35772" y="3052"/>
                    </a:lnTo>
                    <a:lnTo>
                      <a:pt x="36387" y="3052"/>
                    </a:lnTo>
                    <a:lnTo>
                      <a:pt x="36990" y="3076"/>
                    </a:lnTo>
                    <a:lnTo>
                      <a:pt x="37581" y="3124"/>
                    </a:lnTo>
                    <a:lnTo>
                      <a:pt x="38172" y="3208"/>
                    </a:lnTo>
                    <a:lnTo>
                      <a:pt x="38763" y="3317"/>
                    </a:lnTo>
                    <a:lnTo>
                      <a:pt x="39354" y="3450"/>
                    </a:lnTo>
                    <a:lnTo>
                      <a:pt x="39933" y="3606"/>
                    </a:lnTo>
                    <a:lnTo>
                      <a:pt x="40512" y="3787"/>
                    </a:lnTo>
                    <a:lnTo>
                      <a:pt x="41078" y="4004"/>
                    </a:lnTo>
                    <a:lnTo>
                      <a:pt x="41645" y="4234"/>
                    </a:lnTo>
                    <a:lnTo>
                      <a:pt x="42200" y="4499"/>
                    </a:lnTo>
                    <a:lnTo>
                      <a:pt x="42755" y="4788"/>
                    </a:lnTo>
                    <a:lnTo>
                      <a:pt x="43310" y="5090"/>
                    </a:lnTo>
                    <a:lnTo>
                      <a:pt x="43840" y="5427"/>
                    </a:lnTo>
                    <a:lnTo>
                      <a:pt x="44383" y="5789"/>
                    </a:lnTo>
                    <a:lnTo>
                      <a:pt x="44902" y="6175"/>
                    </a:lnTo>
                    <a:lnTo>
                      <a:pt x="45420" y="6585"/>
                    </a:lnTo>
                    <a:lnTo>
                      <a:pt x="45939" y="7019"/>
                    </a:lnTo>
                    <a:lnTo>
                      <a:pt x="46433" y="7478"/>
                    </a:lnTo>
                    <a:lnTo>
                      <a:pt x="46928" y="7948"/>
                    </a:lnTo>
                    <a:lnTo>
                      <a:pt x="47410" y="8455"/>
                    </a:lnTo>
                    <a:lnTo>
                      <a:pt x="47893" y="8973"/>
                    </a:lnTo>
                    <a:lnTo>
                      <a:pt x="48363" y="9528"/>
                    </a:lnTo>
                    <a:lnTo>
                      <a:pt x="48821" y="10095"/>
                    </a:lnTo>
                    <a:lnTo>
                      <a:pt x="49267" y="10686"/>
                    </a:lnTo>
                    <a:lnTo>
                      <a:pt x="49702" y="11301"/>
                    </a:lnTo>
                    <a:lnTo>
                      <a:pt x="50136" y="11940"/>
                    </a:lnTo>
                    <a:lnTo>
                      <a:pt x="50558" y="12591"/>
                    </a:lnTo>
                    <a:lnTo>
                      <a:pt x="50956" y="13279"/>
                    </a:lnTo>
                    <a:lnTo>
                      <a:pt x="51354" y="13978"/>
                    </a:lnTo>
                    <a:lnTo>
                      <a:pt x="51740" y="14690"/>
                    </a:lnTo>
                    <a:lnTo>
                      <a:pt x="52114" y="15438"/>
                    </a:lnTo>
                    <a:lnTo>
                      <a:pt x="52476" y="16197"/>
                    </a:lnTo>
                    <a:lnTo>
                      <a:pt x="52898" y="17078"/>
                    </a:lnTo>
                    <a:lnTo>
                      <a:pt x="53332" y="17946"/>
                    </a:lnTo>
                    <a:lnTo>
                      <a:pt x="53778" y="18778"/>
                    </a:lnTo>
                    <a:lnTo>
                      <a:pt x="54248" y="19586"/>
                    </a:lnTo>
                    <a:lnTo>
                      <a:pt x="54731" y="20370"/>
                    </a:lnTo>
                    <a:lnTo>
                      <a:pt x="55225" y="21130"/>
                    </a:lnTo>
                    <a:lnTo>
                      <a:pt x="55732" y="21866"/>
                    </a:lnTo>
                    <a:lnTo>
                      <a:pt x="56251" y="22577"/>
                    </a:lnTo>
                    <a:lnTo>
                      <a:pt x="56793" y="23265"/>
                    </a:lnTo>
                    <a:lnTo>
                      <a:pt x="57348" y="23928"/>
                    </a:lnTo>
                    <a:lnTo>
                      <a:pt x="57903" y="24555"/>
                    </a:lnTo>
                    <a:lnTo>
                      <a:pt x="58482" y="25158"/>
                    </a:lnTo>
                    <a:lnTo>
                      <a:pt x="59085" y="25737"/>
                    </a:lnTo>
                    <a:lnTo>
                      <a:pt x="59688" y="26292"/>
                    </a:lnTo>
                    <a:lnTo>
                      <a:pt x="59989" y="26569"/>
                    </a:lnTo>
                    <a:lnTo>
                      <a:pt x="60303" y="26823"/>
                    </a:lnTo>
                    <a:lnTo>
                      <a:pt x="60616" y="27076"/>
                    </a:lnTo>
                    <a:lnTo>
                      <a:pt x="60942" y="27329"/>
                    </a:lnTo>
                    <a:lnTo>
                      <a:pt x="61244" y="27558"/>
                    </a:lnTo>
                    <a:lnTo>
                      <a:pt x="61557" y="27788"/>
                    </a:lnTo>
                    <a:lnTo>
                      <a:pt x="61883" y="28005"/>
                    </a:lnTo>
                    <a:lnTo>
                      <a:pt x="62196" y="28210"/>
                    </a:lnTo>
                    <a:lnTo>
                      <a:pt x="62522" y="28415"/>
                    </a:lnTo>
                    <a:lnTo>
                      <a:pt x="62848" y="28620"/>
                    </a:lnTo>
                    <a:lnTo>
                      <a:pt x="63173" y="28801"/>
                    </a:lnTo>
                    <a:lnTo>
                      <a:pt x="63499" y="28982"/>
                    </a:lnTo>
                    <a:lnTo>
                      <a:pt x="63825" y="29162"/>
                    </a:lnTo>
                    <a:lnTo>
                      <a:pt x="64162" y="29331"/>
                    </a:lnTo>
                    <a:lnTo>
                      <a:pt x="64488" y="29488"/>
                    </a:lnTo>
                    <a:lnTo>
                      <a:pt x="64826" y="29645"/>
                    </a:lnTo>
                    <a:lnTo>
                      <a:pt x="65163" y="29790"/>
                    </a:lnTo>
                    <a:lnTo>
                      <a:pt x="65501" y="29922"/>
                    </a:lnTo>
                    <a:lnTo>
                      <a:pt x="65839" y="30055"/>
                    </a:lnTo>
                    <a:lnTo>
                      <a:pt x="66176" y="30176"/>
                    </a:lnTo>
                    <a:lnTo>
                      <a:pt x="66526" y="30296"/>
                    </a:lnTo>
                    <a:lnTo>
                      <a:pt x="66864" y="30393"/>
                    </a:lnTo>
                    <a:lnTo>
                      <a:pt x="67214" y="30501"/>
                    </a:lnTo>
                    <a:lnTo>
                      <a:pt x="67563" y="30586"/>
                    </a:lnTo>
                    <a:lnTo>
                      <a:pt x="67901" y="30670"/>
                    </a:lnTo>
                    <a:lnTo>
                      <a:pt x="68251" y="30754"/>
                    </a:lnTo>
                    <a:lnTo>
                      <a:pt x="68600" y="30815"/>
                    </a:lnTo>
                    <a:lnTo>
                      <a:pt x="68950" y="30875"/>
                    </a:lnTo>
                    <a:lnTo>
                      <a:pt x="69300" y="30935"/>
                    </a:lnTo>
                    <a:lnTo>
                      <a:pt x="69650" y="30984"/>
                    </a:lnTo>
                    <a:lnTo>
                      <a:pt x="70012" y="31020"/>
                    </a:lnTo>
                    <a:lnTo>
                      <a:pt x="70361" y="31044"/>
                    </a:lnTo>
                    <a:lnTo>
                      <a:pt x="70711" y="31068"/>
                    </a:lnTo>
                    <a:lnTo>
                      <a:pt x="71061" y="31080"/>
                    </a:lnTo>
                    <a:lnTo>
                      <a:pt x="71423" y="31092"/>
                    </a:lnTo>
                    <a:lnTo>
                      <a:pt x="71772" y="31080"/>
                    </a:lnTo>
                    <a:lnTo>
                      <a:pt x="71724" y="28041"/>
                    </a:lnTo>
                    <a:lnTo>
                      <a:pt x="71145" y="28029"/>
                    </a:lnTo>
                    <a:lnTo>
                      <a:pt x="70554" y="28005"/>
                    </a:lnTo>
                    <a:lnTo>
                      <a:pt x="69975" y="27944"/>
                    </a:lnTo>
                    <a:lnTo>
                      <a:pt x="69396" y="27860"/>
                    </a:lnTo>
                    <a:lnTo>
                      <a:pt x="68818" y="27751"/>
                    </a:lnTo>
                    <a:lnTo>
                      <a:pt x="68239" y="27619"/>
                    </a:lnTo>
                    <a:lnTo>
                      <a:pt x="67660" y="27462"/>
                    </a:lnTo>
                    <a:lnTo>
                      <a:pt x="67093" y="27269"/>
                    </a:lnTo>
                    <a:lnTo>
                      <a:pt x="66526" y="27052"/>
                    </a:lnTo>
                    <a:lnTo>
                      <a:pt x="65959" y="26823"/>
                    </a:lnTo>
                    <a:lnTo>
                      <a:pt x="65404" y="26557"/>
                    </a:lnTo>
                    <a:lnTo>
                      <a:pt x="64850" y="26268"/>
                    </a:lnTo>
                    <a:lnTo>
                      <a:pt x="64307" y="25954"/>
                    </a:lnTo>
                    <a:lnTo>
                      <a:pt x="63764" y="25617"/>
                    </a:lnTo>
                    <a:lnTo>
                      <a:pt x="63234" y="25255"/>
                    </a:lnTo>
                    <a:lnTo>
                      <a:pt x="62703" y="24869"/>
                    </a:lnTo>
                    <a:lnTo>
                      <a:pt x="62148" y="24435"/>
                    </a:lnTo>
                    <a:lnTo>
                      <a:pt x="61605" y="23976"/>
                    </a:lnTo>
                    <a:lnTo>
                      <a:pt x="61075" y="23482"/>
                    </a:lnTo>
                    <a:lnTo>
                      <a:pt x="60556" y="22963"/>
                    </a:lnTo>
                    <a:lnTo>
                      <a:pt x="60038" y="22421"/>
                    </a:lnTo>
                    <a:lnTo>
                      <a:pt x="59531" y="21842"/>
                    </a:lnTo>
                    <a:lnTo>
                      <a:pt x="59036" y="21251"/>
                    </a:lnTo>
                    <a:lnTo>
                      <a:pt x="58554" y="20636"/>
                    </a:lnTo>
                    <a:lnTo>
                      <a:pt x="58084" y="19997"/>
                    </a:lnTo>
                    <a:lnTo>
                      <a:pt x="57625" y="19333"/>
                    </a:lnTo>
                    <a:lnTo>
                      <a:pt x="57179" y="18646"/>
                    </a:lnTo>
                    <a:lnTo>
                      <a:pt x="56757" y="17934"/>
                    </a:lnTo>
                    <a:lnTo>
                      <a:pt x="56335" y="17198"/>
                    </a:lnTo>
                    <a:lnTo>
                      <a:pt x="55925" y="16451"/>
                    </a:lnTo>
                    <a:lnTo>
                      <a:pt x="55539" y="15679"/>
                    </a:lnTo>
                    <a:lnTo>
                      <a:pt x="55165" y="14895"/>
                    </a:lnTo>
                    <a:lnTo>
                      <a:pt x="54755" y="14027"/>
                    </a:lnTo>
                    <a:lnTo>
                      <a:pt x="54333" y="13194"/>
                    </a:lnTo>
                    <a:lnTo>
                      <a:pt x="53887" y="12374"/>
                    </a:lnTo>
                    <a:lnTo>
                      <a:pt x="53440" y="11578"/>
                    </a:lnTo>
                    <a:lnTo>
                      <a:pt x="52970" y="10819"/>
                    </a:lnTo>
                    <a:lnTo>
                      <a:pt x="52488" y="10071"/>
                    </a:lnTo>
                    <a:lnTo>
                      <a:pt x="52005" y="9347"/>
                    </a:lnTo>
                    <a:lnTo>
                      <a:pt x="51499" y="8660"/>
                    </a:lnTo>
                    <a:lnTo>
                      <a:pt x="50980" y="7984"/>
                    </a:lnTo>
                    <a:lnTo>
                      <a:pt x="50449" y="7333"/>
                    </a:lnTo>
                    <a:lnTo>
                      <a:pt x="49907" y="6718"/>
                    </a:lnTo>
                    <a:lnTo>
                      <a:pt x="49352" y="6127"/>
                    </a:lnTo>
                    <a:lnTo>
                      <a:pt x="48797" y="5560"/>
                    </a:lnTo>
                    <a:lnTo>
                      <a:pt x="48218" y="5017"/>
                    </a:lnTo>
                    <a:lnTo>
                      <a:pt x="47639" y="4499"/>
                    </a:lnTo>
                    <a:lnTo>
                      <a:pt x="47048" y="4004"/>
                    </a:lnTo>
                    <a:lnTo>
                      <a:pt x="46445" y="3546"/>
                    </a:lnTo>
                    <a:lnTo>
                      <a:pt x="45830" y="3112"/>
                    </a:lnTo>
                    <a:lnTo>
                      <a:pt x="45203" y="2702"/>
                    </a:lnTo>
                    <a:lnTo>
                      <a:pt x="44576" y="2316"/>
                    </a:lnTo>
                    <a:lnTo>
                      <a:pt x="43937" y="1966"/>
                    </a:lnTo>
                    <a:lnTo>
                      <a:pt x="43285" y="1641"/>
                    </a:lnTo>
                    <a:lnTo>
                      <a:pt x="42960" y="1496"/>
                    </a:lnTo>
                    <a:lnTo>
                      <a:pt x="42634" y="1351"/>
                    </a:lnTo>
                    <a:lnTo>
                      <a:pt x="42296" y="1206"/>
                    </a:lnTo>
                    <a:lnTo>
                      <a:pt x="41971" y="1074"/>
                    </a:lnTo>
                    <a:lnTo>
                      <a:pt x="41633" y="953"/>
                    </a:lnTo>
                    <a:lnTo>
                      <a:pt x="41295" y="845"/>
                    </a:lnTo>
                    <a:lnTo>
                      <a:pt x="40958" y="736"/>
                    </a:lnTo>
                    <a:lnTo>
                      <a:pt x="40620" y="627"/>
                    </a:lnTo>
                    <a:lnTo>
                      <a:pt x="40282" y="543"/>
                    </a:lnTo>
                    <a:lnTo>
                      <a:pt x="39945" y="447"/>
                    </a:lnTo>
                    <a:lnTo>
                      <a:pt x="39595" y="374"/>
                    </a:lnTo>
                    <a:lnTo>
                      <a:pt x="39257" y="302"/>
                    </a:lnTo>
                    <a:lnTo>
                      <a:pt x="38907" y="242"/>
                    </a:lnTo>
                    <a:lnTo>
                      <a:pt x="38558" y="181"/>
                    </a:lnTo>
                    <a:lnTo>
                      <a:pt x="38208" y="133"/>
                    </a:lnTo>
                    <a:lnTo>
                      <a:pt x="37858" y="85"/>
                    </a:lnTo>
                    <a:lnTo>
                      <a:pt x="37508" y="61"/>
                    </a:lnTo>
                    <a:lnTo>
                      <a:pt x="37147" y="24"/>
                    </a:lnTo>
                    <a:lnTo>
                      <a:pt x="36797" y="12"/>
                    </a:lnTo>
                    <a:lnTo>
                      <a:pt x="364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9"/>
              <p:cNvSpPr/>
              <p:nvPr/>
            </p:nvSpPr>
            <p:spPr>
              <a:xfrm>
                <a:off x="7414094" y="1972032"/>
                <a:ext cx="48870" cy="84474"/>
              </a:xfrm>
              <a:custGeom>
                <a:rect b="b" l="l" r="r" t="t"/>
                <a:pathLst>
                  <a:path extrusionOk="0" h="4693" w="2715">
                    <a:moveTo>
                      <a:pt x="1918" y="1"/>
                    </a:moveTo>
                    <a:lnTo>
                      <a:pt x="1617" y="314"/>
                    </a:lnTo>
                    <a:lnTo>
                      <a:pt x="1339" y="640"/>
                    </a:lnTo>
                    <a:lnTo>
                      <a:pt x="1086" y="966"/>
                    </a:lnTo>
                    <a:lnTo>
                      <a:pt x="833" y="1303"/>
                    </a:lnTo>
                    <a:lnTo>
                      <a:pt x="604" y="1641"/>
                    </a:lnTo>
                    <a:lnTo>
                      <a:pt x="387" y="2003"/>
                    </a:lnTo>
                    <a:lnTo>
                      <a:pt x="194" y="2365"/>
                    </a:lnTo>
                    <a:lnTo>
                      <a:pt x="1" y="2726"/>
                    </a:lnTo>
                    <a:lnTo>
                      <a:pt x="411" y="3522"/>
                    </a:lnTo>
                    <a:lnTo>
                      <a:pt x="797" y="4342"/>
                    </a:lnTo>
                    <a:lnTo>
                      <a:pt x="965" y="4692"/>
                    </a:lnTo>
                    <a:lnTo>
                      <a:pt x="1207" y="4318"/>
                    </a:lnTo>
                    <a:lnTo>
                      <a:pt x="1436" y="3944"/>
                    </a:lnTo>
                    <a:lnTo>
                      <a:pt x="1665" y="3571"/>
                    </a:lnTo>
                    <a:lnTo>
                      <a:pt x="1870" y="3173"/>
                    </a:lnTo>
                    <a:lnTo>
                      <a:pt x="2280" y="2316"/>
                    </a:lnTo>
                    <a:lnTo>
                      <a:pt x="2497" y="1894"/>
                    </a:lnTo>
                    <a:lnTo>
                      <a:pt x="2714" y="1472"/>
                    </a:lnTo>
                    <a:lnTo>
                      <a:pt x="2328" y="724"/>
                    </a:lnTo>
                    <a:lnTo>
                      <a:pt x="19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9"/>
              <p:cNvSpPr/>
              <p:nvPr/>
            </p:nvSpPr>
            <p:spPr>
              <a:xfrm>
                <a:off x="6771512" y="2020020"/>
                <a:ext cx="39744" cy="87930"/>
              </a:xfrm>
              <a:custGeom>
                <a:rect b="b" l="l" r="r" t="t"/>
                <a:pathLst>
                  <a:path extrusionOk="0" h="4885" w="2208">
                    <a:moveTo>
                      <a:pt x="833" y="0"/>
                    </a:moveTo>
                    <a:lnTo>
                      <a:pt x="664" y="314"/>
                    </a:lnTo>
                    <a:lnTo>
                      <a:pt x="326" y="953"/>
                    </a:lnTo>
                    <a:lnTo>
                      <a:pt x="0" y="1568"/>
                    </a:lnTo>
                    <a:lnTo>
                      <a:pt x="133" y="1990"/>
                    </a:lnTo>
                    <a:lnTo>
                      <a:pt x="290" y="2412"/>
                    </a:lnTo>
                    <a:lnTo>
                      <a:pt x="459" y="2834"/>
                    </a:lnTo>
                    <a:lnTo>
                      <a:pt x="640" y="3256"/>
                    </a:lnTo>
                    <a:lnTo>
                      <a:pt x="833" y="3666"/>
                    </a:lnTo>
                    <a:lnTo>
                      <a:pt x="1050" y="4077"/>
                    </a:lnTo>
                    <a:lnTo>
                      <a:pt x="1267" y="4487"/>
                    </a:lnTo>
                    <a:lnTo>
                      <a:pt x="1508" y="4885"/>
                    </a:lnTo>
                    <a:lnTo>
                      <a:pt x="1858" y="4318"/>
                    </a:lnTo>
                    <a:lnTo>
                      <a:pt x="2207" y="3739"/>
                    </a:lnTo>
                    <a:lnTo>
                      <a:pt x="1785" y="2726"/>
                    </a:lnTo>
                    <a:lnTo>
                      <a:pt x="1592" y="2207"/>
                    </a:lnTo>
                    <a:lnTo>
                      <a:pt x="1399" y="1701"/>
                    </a:lnTo>
                    <a:lnTo>
                      <a:pt x="1158" y="1001"/>
                    </a:lnTo>
                    <a:lnTo>
                      <a:pt x="929" y="314"/>
                    </a:lnTo>
                    <a:lnTo>
                      <a:pt x="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9"/>
              <p:cNvSpPr/>
              <p:nvPr/>
            </p:nvSpPr>
            <p:spPr>
              <a:xfrm>
                <a:off x="6483872" y="1758642"/>
                <a:ext cx="1291914" cy="559674"/>
              </a:xfrm>
              <a:custGeom>
                <a:rect b="b" l="l" r="r" t="t"/>
                <a:pathLst>
                  <a:path extrusionOk="0" h="31093" w="71773">
                    <a:moveTo>
                      <a:pt x="0" y="0"/>
                    </a:moveTo>
                    <a:lnTo>
                      <a:pt x="48" y="3052"/>
                    </a:lnTo>
                    <a:lnTo>
                      <a:pt x="639" y="3052"/>
                    </a:lnTo>
                    <a:lnTo>
                      <a:pt x="1218" y="3088"/>
                    </a:lnTo>
                    <a:lnTo>
                      <a:pt x="1797" y="3136"/>
                    </a:lnTo>
                    <a:lnTo>
                      <a:pt x="2388" y="3220"/>
                    </a:lnTo>
                    <a:lnTo>
                      <a:pt x="2967" y="3329"/>
                    </a:lnTo>
                    <a:lnTo>
                      <a:pt x="3546" y="3474"/>
                    </a:lnTo>
                    <a:lnTo>
                      <a:pt x="4113" y="3630"/>
                    </a:lnTo>
                    <a:lnTo>
                      <a:pt x="4680" y="3811"/>
                    </a:lnTo>
                    <a:lnTo>
                      <a:pt x="5247" y="4028"/>
                    </a:lnTo>
                    <a:lnTo>
                      <a:pt x="5813" y="4270"/>
                    </a:lnTo>
                    <a:lnTo>
                      <a:pt x="6368" y="4523"/>
                    </a:lnTo>
                    <a:lnTo>
                      <a:pt x="6923" y="4812"/>
                    </a:lnTo>
                    <a:lnTo>
                      <a:pt x="7466" y="5126"/>
                    </a:lnTo>
                    <a:lnTo>
                      <a:pt x="8008" y="5464"/>
                    </a:lnTo>
                    <a:lnTo>
                      <a:pt x="8539" y="5825"/>
                    </a:lnTo>
                    <a:lnTo>
                      <a:pt x="9070" y="6211"/>
                    </a:lnTo>
                    <a:lnTo>
                      <a:pt x="9625" y="6646"/>
                    </a:lnTo>
                    <a:lnTo>
                      <a:pt x="10167" y="7116"/>
                    </a:lnTo>
                    <a:lnTo>
                      <a:pt x="10698" y="7610"/>
                    </a:lnTo>
                    <a:lnTo>
                      <a:pt x="11229" y="8129"/>
                    </a:lnTo>
                    <a:lnTo>
                      <a:pt x="11735" y="8672"/>
                    </a:lnTo>
                    <a:lnTo>
                      <a:pt x="12242" y="9239"/>
                    </a:lnTo>
                    <a:lnTo>
                      <a:pt x="12736" y="9830"/>
                    </a:lnTo>
                    <a:lnTo>
                      <a:pt x="13219" y="10457"/>
                    </a:lnTo>
                    <a:lnTo>
                      <a:pt x="13689" y="11096"/>
                    </a:lnTo>
                    <a:lnTo>
                      <a:pt x="14147" y="11759"/>
                    </a:lnTo>
                    <a:lnTo>
                      <a:pt x="14593" y="12447"/>
                    </a:lnTo>
                    <a:lnTo>
                      <a:pt x="15028" y="13158"/>
                    </a:lnTo>
                    <a:lnTo>
                      <a:pt x="15438" y="13882"/>
                    </a:lnTo>
                    <a:lnTo>
                      <a:pt x="15848" y="14630"/>
                    </a:lnTo>
                    <a:lnTo>
                      <a:pt x="16234" y="15401"/>
                    </a:lnTo>
                    <a:lnTo>
                      <a:pt x="16620" y="16197"/>
                    </a:lnTo>
                    <a:lnTo>
                      <a:pt x="17030" y="17054"/>
                    </a:lnTo>
                    <a:lnTo>
                      <a:pt x="17452" y="17898"/>
                    </a:lnTo>
                    <a:lnTo>
                      <a:pt x="17886" y="18706"/>
                    </a:lnTo>
                    <a:lnTo>
                      <a:pt x="18344" y="19502"/>
                    </a:lnTo>
                    <a:lnTo>
                      <a:pt x="18803" y="20274"/>
                    </a:lnTo>
                    <a:lnTo>
                      <a:pt x="19285" y="21022"/>
                    </a:lnTo>
                    <a:lnTo>
                      <a:pt x="19779" y="21733"/>
                    </a:lnTo>
                    <a:lnTo>
                      <a:pt x="20286" y="22433"/>
                    </a:lnTo>
                    <a:lnTo>
                      <a:pt x="20793" y="23096"/>
                    </a:lnTo>
                    <a:lnTo>
                      <a:pt x="21323" y="23747"/>
                    </a:lnTo>
                    <a:lnTo>
                      <a:pt x="21866" y="24362"/>
                    </a:lnTo>
                    <a:lnTo>
                      <a:pt x="22421" y="24965"/>
                    </a:lnTo>
                    <a:lnTo>
                      <a:pt x="22976" y="25532"/>
                    </a:lnTo>
                    <a:lnTo>
                      <a:pt x="23554" y="26075"/>
                    </a:lnTo>
                    <a:lnTo>
                      <a:pt x="24133" y="26594"/>
                    </a:lnTo>
                    <a:lnTo>
                      <a:pt x="24736" y="27076"/>
                    </a:lnTo>
                    <a:lnTo>
                      <a:pt x="25339" y="27546"/>
                    </a:lnTo>
                    <a:lnTo>
                      <a:pt x="25942" y="27981"/>
                    </a:lnTo>
                    <a:lnTo>
                      <a:pt x="26570" y="28391"/>
                    </a:lnTo>
                    <a:lnTo>
                      <a:pt x="27197" y="28764"/>
                    </a:lnTo>
                    <a:lnTo>
                      <a:pt x="27836" y="29114"/>
                    </a:lnTo>
                    <a:lnTo>
                      <a:pt x="28487" y="29440"/>
                    </a:lnTo>
                    <a:lnTo>
                      <a:pt x="28813" y="29597"/>
                    </a:lnTo>
                    <a:lnTo>
                      <a:pt x="29138" y="29741"/>
                    </a:lnTo>
                    <a:lnTo>
                      <a:pt x="29476" y="29874"/>
                    </a:lnTo>
                    <a:lnTo>
                      <a:pt x="29802" y="30007"/>
                    </a:lnTo>
                    <a:lnTo>
                      <a:pt x="30139" y="30127"/>
                    </a:lnTo>
                    <a:lnTo>
                      <a:pt x="30477" y="30248"/>
                    </a:lnTo>
                    <a:lnTo>
                      <a:pt x="30815" y="30356"/>
                    </a:lnTo>
                    <a:lnTo>
                      <a:pt x="31153" y="30453"/>
                    </a:lnTo>
                    <a:lnTo>
                      <a:pt x="31490" y="30549"/>
                    </a:lnTo>
                    <a:lnTo>
                      <a:pt x="31840" y="30634"/>
                    </a:lnTo>
                    <a:lnTo>
                      <a:pt x="32178" y="30718"/>
                    </a:lnTo>
                    <a:lnTo>
                      <a:pt x="32527" y="30791"/>
                    </a:lnTo>
                    <a:lnTo>
                      <a:pt x="32877" y="30851"/>
                    </a:lnTo>
                    <a:lnTo>
                      <a:pt x="33215" y="30911"/>
                    </a:lnTo>
                    <a:lnTo>
                      <a:pt x="33565" y="30959"/>
                    </a:lnTo>
                    <a:lnTo>
                      <a:pt x="33914" y="30996"/>
                    </a:lnTo>
                    <a:lnTo>
                      <a:pt x="34276" y="31032"/>
                    </a:lnTo>
                    <a:lnTo>
                      <a:pt x="34626" y="31056"/>
                    </a:lnTo>
                    <a:lnTo>
                      <a:pt x="34976" y="31080"/>
                    </a:lnTo>
                    <a:lnTo>
                      <a:pt x="35338" y="31080"/>
                    </a:lnTo>
                    <a:lnTo>
                      <a:pt x="35699" y="31092"/>
                    </a:lnTo>
                    <a:lnTo>
                      <a:pt x="36061" y="31080"/>
                    </a:lnTo>
                    <a:lnTo>
                      <a:pt x="36423" y="31068"/>
                    </a:lnTo>
                    <a:lnTo>
                      <a:pt x="36785" y="31044"/>
                    </a:lnTo>
                    <a:lnTo>
                      <a:pt x="37135" y="31020"/>
                    </a:lnTo>
                    <a:lnTo>
                      <a:pt x="37496" y="30984"/>
                    </a:lnTo>
                    <a:lnTo>
                      <a:pt x="37858" y="30935"/>
                    </a:lnTo>
                    <a:lnTo>
                      <a:pt x="38208" y="30887"/>
                    </a:lnTo>
                    <a:lnTo>
                      <a:pt x="38558" y="30827"/>
                    </a:lnTo>
                    <a:lnTo>
                      <a:pt x="38920" y="30754"/>
                    </a:lnTo>
                    <a:lnTo>
                      <a:pt x="39269" y="30682"/>
                    </a:lnTo>
                    <a:lnTo>
                      <a:pt x="39619" y="30598"/>
                    </a:lnTo>
                    <a:lnTo>
                      <a:pt x="39969" y="30501"/>
                    </a:lnTo>
                    <a:lnTo>
                      <a:pt x="40319" y="30405"/>
                    </a:lnTo>
                    <a:lnTo>
                      <a:pt x="40668" y="30296"/>
                    </a:lnTo>
                    <a:lnTo>
                      <a:pt x="41006" y="30176"/>
                    </a:lnTo>
                    <a:lnTo>
                      <a:pt x="41356" y="30055"/>
                    </a:lnTo>
                    <a:lnTo>
                      <a:pt x="41693" y="29922"/>
                    </a:lnTo>
                    <a:lnTo>
                      <a:pt x="42043" y="29790"/>
                    </a:lnTo>
                    <a:lnTo>
                      <a:pt x="42381" y="29645"/>
                    </a:lnTo>
                    <a:lnTo>
                      <a:pt x="42719" y="29488"/>
                    </a:lnTo>
                    <a:lnTo>
                      <a:pt x="43056" y="29331"/>
                    </a:lnTo>
                    <a:lnTo>
                      <a:pt x="43394" y="29162"/>
                    </a:lnTo>
                    <a:lnTo>
                      <a:pt x="43720" y="28982"/>
                    </a:lnTo>
                    <a:lnTo>
                      <a:pt x="44057" y="28801"/>
                    </a:lnTo>
                    <a:lnTo>
                      <a:pt x="44383" y="28608"/>
                    </a:lnTo>
                    <a:lnTo>
                      <a:pt x="45034" y="28210"/>
                    </a:lnTo>
                    <a:lnTo>
                      <a:pt x="45685" y="27776"/>
                    </a:lnTo>
                    <a:lnTo>
                      <a:pt x="46313" y="27317"/>
                    </a:lnTo>
                    <a:lnTo>
                      <a:pt x="46952" y="26823"/>
                    </a:lnTo>
                    <a:lnTo>
                      <a:pt x="47567" y="26304"/>
                    </a:lnTo>
                    <a:lnTo>
                      <a:pt x="48182" y="25761"/>
                    </a:lnTo>
                    <a:lnTo>
                      <a:pt x="48785" y="25195"/>
                    </a:lnTo>
                    <a:lnTo>
                      <a:pt x="49376" y="24592"/>
                    </a:lnTo>
                    <a:lnTo>
                      <a:pt x="49955" y="23964"/>
                    </a:lnTo>
                    <a:lnTo>
                      <a:pt x="50522" y="23313"/>
                    </a:lnTo>
                    <a:lnTo>
                      <a:pt x="51089" y="22626"/>
                    </a:lnTo>
                    <a:lnTo>
                      <a:pt x="51631" y="21914"/>
                    </a:lnTo>
                    <a:lnTo>
                      <a:pt x="52174" y="21191"/>
                    </a:lnTo>
                    <a:lnTo>
                      <a:pt x="52693" y="20431"/>
                    </a:lnTo>
                    <a:lnTo>
                      <a:pt x="53211" y="19635"/>
                    </a:lnTo>
                    <a:lnTo>
                      <a:pt x="53706" y="18827"/>
                    </a:lnTo>
                    <a:lnTo>
                      <a:pt x="54200" y="17994"/>
                    </a:lnTo>
                    <a:lnTo>
                      <a:pt x="54671" y="17138"/>
                    </a:lnTo>
                    <a:lnTo>
                      <a:pt x="55141" y="16246"/>
                    </a:lnTo>
                    <a:lnTo>
                      <a:pt x="55539" y="15486"/>
                    </a:lnTo>
                    <a:lnTo>
                      <a:pt x="55949" y="14738"/>
                    </a:lnTo>
                    <a:lnTo>
                      <a:pt x="56359" y="14015"/>
                    </a:lnTo>
                    <a:lnTo>
                      <a:pt x="56793" y="13303"/>
                    </a:lnTo>
                    <a:lnTo>
                      <a:pt x="57227" y="12628"/>
                    </a:lnTo>
                    <a:lnTo>
                      <a:pt x="57686" y="11964"/>
                    </a:lnTo>
                    <a:lnTo>
                      <a:pt x="58144" y="11325"/>
                    </a:lnTo>
                    <a:lnTo>
                      <a:pt x="58602" y="10710"/>
                    </a:lnTo>
                    <a:lnTo>
                      <a:pt x="59085" y="10107"/>
                    </a:lnTo>
                    <a:lnTo>
                      <a:pt x="59567" y="9540"/>
                    </a:lnTo>
                    <a:lnTo>
                      <a:pt x="60062" y="8985"/>
                    </a:lnTo>
                    <a:lnTo>
                      <a:pt x="60556" y="8467"/>
                    </a:lnTo>
                    <a:lnTo>
                      <a:pt x="61063" y="7960"/>
                    </a:lnTo>
                    <a:lnTo>
                      <a:pt x="61581" y="7478"/>
                    </a:lnTo>
                    <a:lnTo>
                      <a:pt x="62100" y="7019"/>
                    </a:lnTo>
                    <a:lnTo>
                      <a:pt x="62631" y="6585"/>
                    </a:lnTo>
                    <a:lnTo>
                      <a:pt x="63173" y="6175"/>
                    </a:lnTo>
                    <a:lnTo>
                      <a:pt x="63704" y="5789"/>
                    </a:lnTo>
                    <a:lnTo>
                      <a:pt x="64259" y="5427"/>
                    </a:lnTo>
                    <a:lnTo>
                      <a:pt x="64813" y="5090"/>
                    </a:lnTo>
                    <a:lnTo>
                      <a:pt x="65368" y="4776"/>
                    </a:lnTo>
                    <a:lnTo>
                      <a:pt x="65935" y="4487"/>
                    </a:lnTo>
                    <a:lnTo>
                      <a:pt x="66502" y="4234"/>
                    </a:lnTo>
                    <a:lnTo>
                      <a:pt x="67069" y="3992"/>
                    </a:lnTo>
                    <a:lnTo>
                      <a:pt x="67648" y="3787"/>
                    </a:lnTo>
                    <a:lnTo>
                      <a:pt x="68227" y="3594"/>
                    </a:lnTo>
                    <a:lnTo>
                      <a:pt x="68806" y="3438"/>
                    </a:lnTo>
                    <a:lnTo>
                      <a:pt x="69396" y="3305"/>
                    </a:lnTo>
                    <a:lnTo>
                      <a:pt x="69987" y="3208"/>
                    </a:lnTo>
                    <a:lnTo>
                      <a:pt x="70578" y="3124"/>
                    </a:lnTo>
                    <a:lnTo>
                      <a:pt x="71181" y="3076"/>
                    </a:lnTo>
                    <a:lnTo>
                      <a:pt x="71772" y="3052"/>
                    </a:lnTo>
                    <a:lnTo>
                      <a:pt x="71724" y="0"/>
                    </a:lnTo>
                    <a:lnTo>
                      <a:pt x="71374" y="12"/>
                    </a:lnTo>
                    <a:lnTo>
                      <a:pt x="71025" y="24"/>
                    </a:lnTo>
                    <a:lnTo>
                      <a:pt x="70675" y="49"/>
                    </a:lnTo>
                    <a:lnTo>
                      <a:pt x="70325" y="85"/>
                    </a:lnTo>
                    <a:lnTo>
                      <a:pt x="69975" y="121"/>
                    </a:lnTo>
                    <a:lnTo>
                      <a:pt x="69626" y="169"/>
                    </a:lnTo>
                    <a:lnTo>
                      <a:pt x="69276" y="229"/>
                    </a:lnTo>
                    <a:lnTo>
                      <a:pt x="68938" y="290"/>
                    </a:lnTo>
                    <a:lnTo>
                      <a:pt x="68588" y="362"/>
                    </a:lnTo>
                    <a:lnTo>
                      <a:pt x="68251" y="447"/>
                    </a:lnTo>
                    <a:lnTo>
                      <a:pt x="67913" y="531"/>
                    </a:lnTo>
                    <a:lnTo>
                      <a:pt x="67563" y="615"/>
                    </a:lnTo>
                    <a:lnTo>
                      <a:pt x="67226" y="724"/>
                    </a:lnTo>
                    <a:lnTo>
                      <a:pt x="66888" y="832"/>
                    </a:lnTo>
                    <a:lnTo>
                      <a:pt x="66550" y="941"/>
                    </a:lnTo>
                    <a:lnTo>
                      <a:pt x="66213" y="1062"/>
                    </a:lnTo>
                    <a:lnTo>
                      <a:pt x="65549" y="1327"/>
                    </a:lnTo>
                    <a:lnTo>
                      <a:pt x="64886" y="1628"/>
                    </a:lnTo>
                    <a:lnTo>
                      <a:pt x="64235" y="1942"/>
                    </a:lnTo>
                    <a:lnTo>
                      <a:pt x="63583" y="2304"/>
                    </a:lnTo>
                    <a:lnTo>
                      <a:pt x="62944" y="2678"/>
                    </a:lnTo>
                    <a:lnTo>
                      <a:pt x="62305" y="3088"/>
                    </a:lnTo>
                    <a:lnTo>
                      <a:pt x="61678" y="3522"/>
                    </a:lnTo>
                    <a:lnTo>
                      <a:pt x="61063" y="3980"/>
                    </a:lnTo>
                    <a:lnTo>
                      <a:pt x="60448" y="4463"/>
                    </a:lnTo>
                    <a:lnTo>
                      <a:pt x="59857" y="4981"/>
                    </a:lnTo>
                    <a:lnTo>
                      <a:pt x="59254" y="5524"/>
                    </a:lnTo>
                    <a:lnTo>
                      <a:pt x="58675" y="6091"/>
                    </a:lnTo>
                    <a:lnTo>
                      <a:pt x="58096" y="6682"/>
                    </a:lnTo>
                    <a:lnTo>
                      <a:pt x="57529" y="7297"/>
                    </a:lnTo>
                    <a:lnTo>
                      <a:pt x="56974" y="7948"/>
                    </a:lnTo>
                    <a:lnTo>
                      <a:pt x="56431" y="8611"/>
                    </a:lnTo>
                    <a:lnTo>
                      <a:pt x="55901" y="9311"/>
                    </a:lnTo>
                    <a:lnTo>
                      <a:pt x="55382" y="10023"/>
                    </a:lnTo>
                    <a:lnTo>
                      <a:pt x="54876" y="10770"/>
                    </a:lnTo>
                    <a:lnTo>
                      <a:pt x="54369" y="11530"/>
                    </a:lnTo>
                    <a:lnTo>
                      <a:pt x="53887" y="12326"/>
                    </a:lnTo>
                    <a:lnTo>
                      <a:pt x="53416" y="13146"/>
                    </a:lnTo>
                    <a:lnTo>
                      <a:pt x="52946" y="13978"/>
                    </a:lnTo>
                    <a:lnTo>
                      <a:pt x="52500" y="14835"/>
                    </a:lnTo>
                    <a:lnTo>
                      <a:pt x="52090" y="15631"/>
                    </a:lnTo>
                    <a:lnTo>
                      <a:pt x="51668" y="16390"/>
                    </a:lnTo>
                    <a:lnTo>
                      <a:pt x="51233" y="17138"/>
                    </a:lnTo>
                    <a:lnTo>
                      <a:pt x="50799" y="17850"/>
                    </a:lnTo>
                    <a:lnTo>
                      <a:pt x="50341" y="18549"/>
                    </a:lnTo>
                    <a:lnTo>
                      <a:pt x="49883" y="19225"/>
                    </a:lnTo>
                    <a:lnTo>
                      <a:pt x="49412" y="19876"/>
                    </a:lnTo>
                    <a:lnTo>
                      <a:pt x="48930" y="20515"/>
                    </a:lnTo>
                    <a:lnTo>
                      <a:pt x="48447" y="21118"/>
                    </a:lnTo>
                    <a:lnTo>
                      <a:pt x="47941" y="21697"/>
                    </a:lnTo>
                    <a:lnTo>
                      <a:pt x="47434" y="22252"/>
                    </a:lnTo>
                    <a:lnTo>
                      <a:pt x="46928" y="22795"/>
                    </a:lnTo>
                    <a:lnTo>
                      <a:pt x="46397" y="23301"/>
                    </a:lnTo>
                    <a:lnTo>
                      <a:pt x="45866" y="23784"/>
                    </a:lnTo>
                    <a:lnTo>
                      <a:pt x="45336" y="24242"/>
                    </a:lnTo>
                    <a:lnTo>
                      <a:pt x="44793" y="24676"/>
                    </a:lnTo>
                    <a:lnTo>
                      <a:pt x="44238" y="25086"/>
                    </a:lnTo>
                    <a:lnTo>
                      <a:pt x="43683" y="25472"/>
                    </a:lnTo>
                    <a:lnTo>
                      <a:pt x="43117" y="25834"/>
                    </a:lnTo>
                    <a:lnTo>
                      <a:pt x="42550" y="26159"/>
                    </a:lnTo>
                    <a:lnTo>
                      <a:pt x="41983" y="26461"/>
                    </a:lnTo>
                    <a:lnTo>
                      <a:pt x="41404" y="26750"/>
                    </a:lnTo>
                    <a:lnTo>
                      <a:pt x="40813" y="27004"/>
                    </a:lnTo>
                    <a:lnTo>
                      <a:pt x="40234" y="27221"/>
                    </a:lnTo>
                    <a:lnTo>
                      <a:pt x="39631" y="27426"/>
                    </a:lnTo>
                    <a:lnTo>
                      <a:pt x="39040" y="27595"/>
                    </a:lnTo>
                    <a:lnTo>
                      <a:pt x="38437" y="27739"/>
                    </a:lnTo>
                    <a:lnTo>
                      <a:pt x="37834" y="27848"/>
                    </a:lnTo>
                    <a:lnTo>
                      <a:pt x="37231" y="27944"/>
                    </a:lnTo>
                    <a:lnTo>
                      <a:pt x="36616" y="28005"/>
                    </a:lnTo>
                    <a:lnTo>
                      <a:pt x="36013" y="28029"/>
                    </a:lnTo>
                    <a:lnTo>
                      <a:pt x="35398" y="28041"/>
                    </a:lnTo>
                    <a:lnTo>
                      <a:pt x="34795" y="28005"/>
                    </a:lnTo>
                    <a:lnTo>
                      <a:pt x="34192" y="27956"/>
                    </a:lnTo>
                    <a:lnTo>
                      <a:pt x="33601" y="27872"/>
                    </a:lnTo>
                    <a:lnTo>
                      <a:pt x="33010" y="27776"/>
                    </a:lnTo>
                    <a:lnTo>
                      <a:pt x="32419" y="27643"/>
                    </a:lnTo>
                    <a:lnTo>
                      <a:pt x="31840" y="27486"/>
                    </a:lnTo>
                    <a:lnTo>
                      <a:pt x="31261" y="27293"/>
                    </a:lnTo>
                    <a:lnTo>
                      <a:pt x="30694" y="27088"/>
                    </a:lnTo>
                    <a:lnTo>
                      <a:pt x="30127" y="26847"/>
                    </a:lnTo>
                    <a:lnTo>
                      <a:pt x="29573" y="26594"/>
                    </a:lnTo>
                    <a:lnTo>
                      <a:pt x="29018" y="26304"/>
                    </a:lnTo>
                    <a:lnTo>
                      <a:pt x="28475" y="25991"/>
                    </a:lnTo>
                    <a:lnTo>
                      <a:pt x="27932" y="25653"/>
                    </a:lnTo>
                    <a:lnTo>
                      <a:pt x="27402" y="25291"/>
                    </a:lnTo>
                    <a:lnTo>
                      <a:pt x="26871" y="24905"/>
                    </a:lnTo>
                    <a:lnTo>
                      <a:pt x="26352" y="24507"/>
                    </a:lnTo>
                    <a:lnTo>
                      <a:pt x="25846" y="24073"/>
                    </a:lnTo>
                    <a:lnTo>
                      <a:pt x="25339" y="23615"/>
                    </a:lnTo>
                    <a:lnTo>
                      <a:pt x="24845" y="23132"/>
                    </a:lnTo>
                    <a:lnTo>
                      <a:pt x="24362" y="22638"/>
                    </a:lnTo>
                    <a:lnTo>
                      <a:pt x="23880" y="22107"/>
                    </a:lnTo>
                    <a:lnTo>
                      <a:pt x="23410" y="21564"/>
                    </a:lnTo>
                    <a:lnTo>
                      <a:pt x="22951" y="20985"/>
                    </a:lnTo>
                    <a:lnTo>
                      <a:pt x="22505" y="20395"/>
                    </a:lnTo>
                    <a:lnTo>
                      <a:pt x="22071" y="19779"/>
                    </a:lnTo>
                    <a:lnTo>
                      <a:pt x="21637" y="19152"/>
                    </a:lnTo>
                    <a:lnTo>
                      <a:pt x="21227" y="18489"/>
                    </a:lnTo>
                    <a:lnTo>
                      <a:pt x="20817" y="17814"/>
                    </a:lnTo>
                    <a:lnTo>
                      <a:pt x="20419" y="17114"/>
                    </a:lnTo>
                    <a:lnTo>
                      <a:pt x="20033" y="16390"/>
                    </a:lnTo>
                    <a:lnTo>
                      <a:pt x="19659" y="15655"/>
                    </a:lnTo>
                    <a:lnTo>
                      <a:pt x="19297" y="14895"/>
                    </a:lnTo>
                    <a:lnTo>
                      <a:pt x="18875" y="14002"/>
                    </a:lnTo>
                    <a:lnTo>
                      <a:pt x="18441" y="13146"/>
                    </a:lnTo>
                    <a:lnTo>
                      <a:pt x="17995" y="12314"/>
                    </a:lnTo>
                    <a:lnTo>
                      <a:pt x="17524" y="11494"/>
                    </a:lnTo>
                    <a:lnTo>
                      <a:pt x="17042" y="10710"/>
                    </a:lnTo>
                    <a:lnTo>
                      <a:pt x="16547" y="9950"/>
                    </a:lnTo>
                    <a:lnTo>
                      <a:pt x="16041" y="9214"/>
                    </a:lnTo>
                    <a:lnTo>
                      <a:pt x="15522" y="8503"/>
                    </a:lnTo>
                    <a:lnTo>
                      <a:pt x="14979" y="7815"/>
                    </a:lnTo>
                    <a:lnTo>
                      <a:pt x="14437" y="7164"/>
                    </a:lnTo>
                    <a:lnTo>
                      <a:pt x="13870" y="6525"/>
                    </a:lnTo>
                    <a:lnTo>
                      <a:pt x="13291" y="5922"/>
                    </a:lnTo>
                    <a:lnTo>
                      <a:pt x="12700" y="5343"/>
                    </a:lnTo>
                    <a:lnTo>
                      <a:pt x="12097" y="4788"/>
                    </a:lnTo>
                    <a:lnTo>
                      <a:pt x="11783" y="4523"/>
                    </a:lnTo>
                    <a:lnTo>
                      <a:pt x="11470" y="4258"/>
                    </a:lnTo>
                    <a:lnTo>
                      <a:pt x="11156" y="4004"/>
                    </a:lnTo>
                    <a:lnTo>
                      <a:pt x="10843" y="3763"/>
                    </a:lnTo>
                    <a:lnTo>
                      <a:pt x="10529" y="3534"/>
                    </a:lnTo>
                    <a:lnTo>
                      <a:pt x="10215" y="3305"/>
                    </a:lnTo>
                    <a:lnTo>
                      <a:pt x="9902" y="3088"/>
                    </a:lnTo>
                    <a:lnTo>
                      <a:pt x="9576" y="2871"/>
                    </a:lnTo>
                    <a:lnTo>
                      <a:pt x="9251" y="2666"/>
                    </a:lnTo>
                    <a:lnTo>
                      <a:pt x="8937" y="2473"/>
                    </a:lnTo>
                    <a:lnTo>
                      <a:pt x="8611" y="2280"/>
                    </a:lnTo>
                    <a:lnTo>
                      <a:pt x="8274" y="2099"/>
                    </a:lnTo>
                    <a:lnTo>
                      <a:pt x="7948" y="1930"/>
                    </a:lnTo>
                    <a:lnTo>
                      <a:pt x="7622" y="1761"/>
                    </a:lnTo>
                    <a:lnTo>
                      <a:pt x="7285" y="1592"/>
                    </a:lnTo>
                    <a:lnTo>
                      <a:pt x="6947" y="1448"/>
                    </a:lnTo>
                    <a:lnTo>
                      <a:pt x="6609" y="1303"/>
                    </a:lnTo>
                    <a:lnTo>
                      <a:pt x="6272" y="1158"/>
                    </a:lnTo>
                    <a:lnTo>
                      <a:pt x="5934" y="1037"/>
                    </a:lnTo>
                    <a:lnTo>
                      <a:pt x="5596" y="905"/>
                    </a:lnTo>
                    <a:lnTo>
                      <a:pt x="5247" y="796"/>
                    </a:lnTo>
                    <a:lnTo>
                      <a:pt x="4909" y="688"/>
                    </a:lnTo>
                    <a:lnTo>
                      <a:pt x="4559" y="591"/>
                    </a:lnTo>
                    <a:lnTo>
                      <a:pt x="4221" y="495"/>
                    </a:lnTo>
                    <a:lnTo>
                      <a:pt x="3872" y="410"/>
                    </a:lnTo>
                    <a:lnTo>
                      <a:pt x="3522" y="338"/>
                    </a:lnTo>
                    <a:lnTo>
                      <a:pt x="3172" y="266"/>
                    </a:lnTo>
                    <a:lnTo>
                      <a:pt x="2822" y="205"/>
                    </a:lnTo>
                    <a:lnTo>
                      <a:pt x="2473" y="157"/>
                    </a:lnTo>
                    <a:lnTo>
                      <a:pt x="2123" y="109"/>
                    </a:lnTo>
                    <a:lnTo>
                      <a:pt x="1773" y="73"/>
                    </a:lnTo>
                    <a:lnTo>
                      <a:pt x="1411" y="36"/>
                    </a:lnTo>
                    <a:lnTo>
                      <a:pt x="1062" y="12"/>
                    </a:lnTo>
                    <a:lnTo>
                      <a:pt x="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9"/>
              <p:cNvSpPr/>
              <p:nvPr/>
            </p:nvSpPr>
            <p:spPr>
              <a:xfrm>
                <a:off x="6362516" y="2485446"/>
                <a:ext cx="36486" cy="37584"/>
              </a:xfrm>
              <a:custGeom>
                <a:rect b="b" l="l" r="r" t="t"/>
                <a:pathLst>
                  <a:path extrusionOk="0" h="2088" w="2027">
                    <a:moveTo>
                      <a:pt x="1013" y="1"/>
                    </a:moveTo>
                    <a:lnTo>
                      <a:pt x="905" y="13"/>
                    </a:lnTo>
                    <a:lnTo>
                      <a:pt x="808" y="25"/>
                    </a:lnTo>
                    <a:lnTo>
                      <a:pt x="712" y="49"/>
                    </a:lnTo>
                    <a:lnTo>
                      <a:pt x="615" y="85"/>
                    </a:lnTo>
                    <a:lnTo>
                      <a:pt x="531" y="133"/>
                    </a:lnTo>
                    <a:lnTo>
                      <a:pt x="447" y="182"/>
                    </a:lnTo>
                    <a:lnTo>
                      <a:pt x="362" y="242"/>
                    </a:lnTo>
                    <a:lnTo>
                      <a:pt x="290" y="302"/>
                    </a:lnTo>
                    <a:lnTo>
                      <a:pt x="230" y="387"/>
                    </a:lnTo>
                    <a:lnTo>
                      <a:pt x="169" y="459"/>
                    </a:lnTo>
                    <a:lnTo>
                      <a:pt x="121" y="543"/>
                    </a:lnTo>
                    <a:lnTo>
                      <a:pt x="73" y="640"/>
                    </a:lnTo>
                    <a:lnTo>
                      <a:pt x="37" y="736"/>
                    </a:lnTo>
                    <a:lnTo>
                      <a:pt x="12" y="833"/>
                    </a:lnTo>
                    <a:lnTo>
                      <a:pt x="0" y="941"/>
                    </a:lnTo>
                    <a:lnTo>
                      <a:pt x="0" y="1050"/>
                    </a:lnTo>
                    <a:lnTo>
                      <a:pt x="0" y="1146"/>
                    </a:lnTo>
                    <a:lnTo>
                      <a:pt x="12" y="1255"/>
                    </a:lnTo>
                    <a:lnTo>
                      <a:pt x="37" y="1351"/>
                    </a:lnTo>
                    <a:lnTo>
                      <a:pt x="73" y="1448"/>
                    </a:lnTo>
                    <a:lnTo>
                      <a:pt x="121" y="1544"/>
                    </a:lnTo>
                    <a:lnTo>
                      <a:pt x="169" y="1629"/>
                    </a:lnTo>
                    <a:lnTo>
                      <a:pt x="230" y="1713"/>
                    </a:lnTo>
                    <a:lnTo>
                      <a:pt x="290" y="1786"/>
                    </a:lnTo>
                    <a:lnTo>
                      <a:pt x="362" y="1846"/>
                    </a:lnTo>
                    <a:lnTo>
                      <a:pt x="447" y="1906"/>
                    </a:lnTo>
                    <a:lnTo>
                      <a:pt x="531" y="1967"/>
                    </a:lnTo>
                    <a:lnTo>
                      <a:pt x="615" y="2003"/>
                    </a:lnTo>
                    <a:lnTo>
                      <a:pt x="712" y="2039"/>
                    </a:lnTo>
                    <a:lnTo>
                      <a:pt x="808" y="2063"/>
                    </a:lnTo>
                    <a:lnTo>
                      <a:pt x="905" y="2087"/>
                    </a:lnTo>
                    <a:lnTo>
                      <a:pt x="1110" y="2087"/>
                    </a:lnTo>
                    <a:lnTo>
                      <a:pt x="1218" y="2063"/>
                    </a:lnTo>
                    <a:lnTo>
                      <a:pt x="1315" y="2039"/>
                    </a:lnTo>
                    <a:lnTo>
                      <a:pt x="1411" y="2003"/>
                    </a:lnTo>
                    <a:lnTo>
                      <a:pt x="1496" y="1967"/>
                    </a:lnTo>
                    <a:lnTo>
                      <a:pt x="1580" y="1906"/>
                    </a:lnTo>
                    <a:lnTo>
                      <a:pt x="1653" y="1846"/>
                    </a:lnTo>
                    <a:lnTo>
                      <a:pt x="1725" y="1786"/>
                    </a:lnTo>
                    <a:lnTo>
                      <a:pt x="1797" y="1713"/>
                    </a:lnTo>
                    <a:lnTo>
                      <a:pt x="1858" y="1629"/>
                    </a:lnTo>
                    <a:lnTo>
                      <a:pt x="1906" y="1544"/>
                    </a:lnTo>
                    <a:lnTo>
                      <a:pt x="1942" y="1448"/>
                    </a:lnTo>
                    <a:lnTo>
                      <a:pt x="1978" y="1351"/>
                    </a:lnTo>
                    <a:lnTo>
                      <a:pt x="2002" y="1255"/>
                    </a:lnTo>
                    <a:lnTo>
                      <a:pt x="2027" y="1146"/>
                    </a:lnTo>
                    <a:lnTo>
                      <a:pt x="2027" y="1050"/>
                    </a:lnTo>
                    <a:lnTo>
                      <a:pt x="2027" y="941"/>
                    </a:lnTo>
                    <a:lnTo>
                      <a:pt x="2002" y="833"/>
                    </a:lnTo>
                    <a:lnTo>
                      <a:pt x="1978" y="736"/>
                    </a:lnTo>
                    <a:lnTo>
                      <a:pt x="1942" y="640"/>
                    </a:lnTo>
                    <a:lnTo>
                      <a:pt x="1906" y="543"/>
                    </a:lnTo>
                    <a:lnTo>
                      <a:pt x="1858" y="459"/>
                    </a:lnTo>
                    <a:lnTo>
                      <a:pt x="1797" y="387"/>
                    </a:lnTo>
                    <a:lnTo>
                      <a:pt x="1725" y="302"/>
                    </a:lnTo>
                    <a:lnTo>
                      <a:pt x="1653" y="242"/>
                    </a:lnTo>
                    <a:lnTo>
                      <a:pt x="1580" y="182"/>
                    </a:lnTo>
                    <a:lnTo>
                      <a:pt x="1496" y="133"/>
                    </a:lnTo>
                    <a:lnTo>
                      <a:pt x="1411" y="85"/>
                    </a:lnTo>
                    <a:lnTo>
                      <a:pt x="1315" y="49"/>
                    </a:lnTo>
                    <a:lnTo>
                      <a:pt x="1218" y="25"/>
                    </a:lnTo>
                    <a:lnTo>
                      <a:pt x="1110" y="13"/>
                    </a:lnTo>
                    <a:lnTo>
                      <a:pt x="1013"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9"/>
              <p:cNvSpPr/>
              <p:nvPr/>
            </p:nvSpPr>
            <p:spPr>
              <a:xfrm>
                <a:off x="6445226" y="2485446"/>
                <a:ext cx="36486" cy="37584"/>
              </a:xfrm>
              <a:custGeom>
                <a:rect b="b" l="l" r="r" t="t"/>
                <a:pathLst>
                  <a:path extrusionOk="0" h="2088" w="2027">
                    <a:moveTo>
                      <a:pt x="1014" y="1"/>
                    </a:moveTo>
                    <a:lnTo>
                      <a:pt x="905" y="13"/>
                    </a:lnTo>
                    <a:lnTo>
                      <a:pt x="809" y="25"/>
                    </a:lnTo>
                    <a:lnTo>
                      <a:pt x="712" y="49"/>
                    </a:lnTo>
                    <a:lnTo>
                      <a:pt x="616" y="85"/>
                    </a:lnTo>
                    <a:lnTo>
                      <a:pt x="531" y="133"/>
                    </a:lnTo>
                    <a:lnTo>
                      <a:pt x="447" y="182"/>
                    </a:lnTo>
                    <a:lnTo>
                      <a:pt x="362" y="242"/>
                    </a:lnTo>
                    <a:lnTo>
                      <a:pt x="290" y="302"/>
                    </a:lnTo>
                    <a:lnTo>
                      <a:pt x="230" y="387"/>
                    </a:lnTo>
                    <a:lnTo>
                      <a:pt x="169" y="459"/>
                    </a:lnTo>
                    <a:lnTo>
                      <a:pt x="121" y="543"/>
                    </a:lnTo>
                    <a:lnTo>
                      <a:pt x="73" y="640"/>
                    </a:lnTo>
                    <a:lnTo>
                      <a:pt x="49" y="736"/>
                    </a:lnTo>
                    <a:lnTo>
                      <a:pt x="25" y="833"/>
                    </a:lnTo>
                    <a:lnTo>
                      <a:pt x="0" y="941"/>
                    </a:lnTo>
                    <a:lnTo>
                      <a:pt x="0" y="1050"/>
                    </a:lnTo>
                    <a:lnTo>
                      <a:pt x="0" y="1146"/>
                    </a:lnTo>
                    <a:lnTo>
                      <a:pt x="25" y="1255"/>
                    </a:lnTo>
                    <a:lnTo>
                      <a:pt x="49" y="1351"/>
                    </a:lnTo>
                    <a:lnTo>
                      <a:pt x="73" y="1448"/>
                    </a:lnTo>
                    <a:lnTo>
                      <a:pt x="121" y="1544"/>
                    </a:lnTo>
                    <a:lnTo>
                      <a:pt x="169" y="1629"/>
                    </a:lnTo>
                    <a:lnTo>
                      <a:pt x="230" y="1713"/>
                    </a:lnTo>
                    <a:lnTo>
                      <a:pt x="290" y="1786"/>
                    </a:lnTo>
                    <a:lnTo>
                      <a:pt x="362" y="1846"/>
                    </a:lnTo>
                    <a:lnTo>
                      <a:pt x="447" y="1906"/>
                    </a:lnTo>
                    <a:lnTo>
                      <a:pt x="531" y="1967"/>
                    </a:lnTo>
                    <a:lnTo>
                      <a:pt x="616" y="2003"/>
                    </a:lnTo>
                    <a:lnTo>
                      <a:pt x="712" y="2039"/>
                    </a:lnTo>
                    <a:lnTo>
                      <a:pt x="809" y="2063"/>
                    </a:lnTo>
                    <a:lnTo>
                      <a:pt x="905" y="2087"/>
                    </a:lnTo>
                    <a:lnTo>
                      <a:pt x="1122" y="2087"/>
                    </a:lnTo>
                    <a:lnTo>
                      <a:pt x="1219" y="2063"/>
                    </a:lnTo>
                    <a:lnTo>
                      <a:pt x="1315" y="2039"/>
                    </a:lnTo>
                    <a:lnTo>
                      <a:pt x="1412" y="2003"/>
                    </a:lnTo>
                    <a:lnTo>
                      <a:pt x="1496" y="1967"/>
                    </a:lnTo>
                    <a:lnTo>
                      <a:pt x="1580" y="1906"/>
                    </a:lnTo>
                    <a:lnTo>
                      <a:pt x="1665" y="1846"/>
                    </a:lnTo>
                    <a:lnTo>
                      <a:pt x="1737" y="1786"/>
                    </a:lnTo>
                    <a:lnTo>
                      <a:pt x="1797" y="1713"/>
                    </a:lnTo>
                    <a:lnTo>
                      <a:pt x="1858" y="1629"/>
                    </a:lnTo>
                    <a:lnTo>
                      <a:pt x="1906" y="1544"/>
                    </a:lnTo>
                    <a:lnTo>
                      <a:pt x="1954" y="1448"/>
                    </a:lnTo>
                    <a:lnTo>
                      <a:pt x="1978" y="1351"/>
                    </a:lnTo>
                    <a:lnTo>
                      <a:pt x="2015" y="1255"/>
                    </a:lnTo>
                    <a:lnTo>
                      <a:pt x="2027" y="1146"/>
                    </a:lnTo>
                    <a:lnTo>
                      <a:pt x="2027" y="1050"/>
                    </a:lnTo>
                    <a:lnTo>
                      <a:pt x="2027" y="941"/>
                    </a:lnTo>
                    <a:lnTo>
                      <a:pt x="2015" y="833"/>
                    </a:lnTo>
                    <a:lnTo>
                      <a:pt x="1978" y="736"/>
                    </a:lnTo>
                    <a:lnTo>
                      <a:pt x="1954" y="640"/>
                    </a:lnTo>
                    <a:lnTo>
                      <a:pt x="1906" y="543"/>
                    </a:lnTo>
                    <a:lnTo>
                      <a:pt x="1858" y="459"/>
                    </a:lnTo>
                    <a:lnTo>
                      <a:pt x="1797" y="387"/>
                    </a:lnTo>
                    <a:lnTo>
                      <a:pt x="1737" y="302"/>
                    </a:lnTo>
                    <a:lnTo>
                      <a:pt x="1665" y="242"/>
                    </a:lnTo>
                    <a:lnTo>
                      <a:pt x="1580" y="182"/>
                    </a:lnTo>
                    <a:lnTo>
                      <a:pt x="1496" y="133"/>
                    </a:lnTo>
                    <a:lnTo>
                      <a:pt x="1412" y="85"/>
                    </a:lnTo>
                    <a:lnTo>
                      <a:pt x="1315" y="49"/>
                    </a:lnTo>
                    <a:lnTo>
                      <a:pt x="1219" y="25"/>
                    </a:lnTo>
                    <a:lnTo>
                      <a:pt x="1122" y="13"/>
                    </a:lnTo>
                    <a:lnTo>
                      <a:pt x="101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9"/>
              <p:cNvSpPr/>
              <p:nvPr/>
            </p:nvSpPr>
            <p:spPr>
              <a:xfrm>
                <a:off x="6527936" y="2485446"/>
                <a:ext cx="36486" cy="37584"/>
              </a:xfrm>
              <a:custGeom>
                <a:rect b="b" l="l" r="r" t="t"/>
                <a:pathLst>
                  <a:path extrusionOk="0" h="2088" w="2027">
                    <a:moveTo>
                      <a:pt x="1014" y="1"/>
                    </a:moveTo>
                    <a:lnTo>
                      <a:pt x="917" y="13"/>
                    </a:lnTo>
                    <a:lnTo>
                      <a:pt x="809" y="25"/>
                    </a:lnTo>
                    <a:lnTo>
                      <a:pt x="712" y="49"/>
                    </a:lnTo>
                    <a:lnTo>
                      <a:pt x="616" y="85"/>
                    </a:lnTo>
                    <a:lnTo>
                      <a:pt x="531" y="133"/>
                    </a:lnTo>
                    <a:lnTo>
                      <a:pt x="447" y="182"/>
                    </a:lnTo>
                    <a:lnTo>
                      <a:pt x="374" y="242"/>
                    </a:lnTo>
                    <a:lnTo>
                      <a:pt x="302" y="302"/>
                    </a:lnTo>
                    <a:lnTo>
                      <a:pt x="230" y="387"/>
                    </a:lnTo>
                    <a:lnTo>
                      <a:pt x="169" y="459"/>
                    </a:lnTo>
                    <a:lnTo>
                      <a:pt x="121" y="543"/>
                    </a:lnTo>
                    <a:lnTo>
                      <a:pt x="85" y="640"/>
                    </a:lnTo>
                    <a:lnTo>
                      <a:pt x="49" y="736"/>
                    </a:lnTo>
                    <a:lnTo>
                      <a:pt x="25" y="833"/>
                    </a:lnTo>
                    <a:lnTo>
                      <a:pt x="1" y="941"/>
                    </a:lnTo>
                    <a:lnTo>
                      <a:pt x="1" y="1050"/>
                    </a:lnTo>
                    <a:lnTo>
                      <a:pt x="1" y="1146"/>
                    </a:lnTo>
                    <a:lnTo>
                      <a:pt x="25" y="1255"/>
                    </a:lnTo>
                    <a:lnTo>
                      <a:pt x="49" y="1351"/>
                    </a:lnTo>
                    <a:lnTo>
                      <a:pt x="85" y="1448"/>
                    </a:lnTo>
                    <a:lnTo>
                      <a:pt x="121" y="1544"/>
                    </a:lnTo>
                    <a:lnTo>
                      <a:pt x="169" y="1629"/>
                    </a:lnTo>
                    <a:lnTo>
                      <a:pt x="230" y="1713"/>
                    </a:lnTo>
                    <a:lnTo>
                      <a:pt x="302" y="1786"/>
                    </a:lnTo>
                    <a:lnTo>
                      <a:pt x="374" y="1846"/>
                    </a:lnTo>
                    <a:lnTo>
                      <a:pt x="447" y="1906"/>
                    </a:lnTo>
                    <a:lnTo>
                      <a:pt x="531" y="1967"/>
                    </a:lnTo>
                    <a:lnTo>
                      <a:pt x="616" y="2003"/>
                    </a:lnTo>
                    <a:lnTo>
                      <a:pt x="712" y="2039"/>
                    </a:lnTo>
                    <a:lnTo>
                      <a:pt x="809" y="2063"/>
                    </a:lnTo>
                    <a:lnTo>
                      <a:pt x="917" y="2087"/>
                    </a:lnTo>
                    <a:lnTo>
                      <a:pt x="1122" y="2087"/>
                    </a:lnTo>
                    <a:lnTo>
                      <a:pt x="1219" y="2063"/>
                    </a:lnTo>
                    <a:lnTo>
                      <a:pt x="1315" y="2039"/>
                    </a:lnTo>
                    <a:lnTo>
                      <a:pt x="1412" y="2003"/>
                    </a:lnTo>
                    <a:lnTo>
                      <a:pt x="1496" y="1967"/>
                    </a:lnTo>
                    <a:lnTo>
                      <a:pt x="1580" y="1906"/>
                    </a:lnTo>
                    <a:lnTo>
                      <a:pt x="1665" y="1846"/>
                    </a:lnTo>
                    <a:lnTo>
                      <a:pt x="1737" y="1786"/>
                    </a:lnTo>
                    <a:lnTo>
                      <a:pt x="1798" y="1713"/>
                    </a:lnTo>
                    <a:lnTo>
                      <a:pt x="1858" y="1629"/>
                    </a:lnTo>
                    <a:lnTo>
                      <a:pt x="1906" y="1544"/>
                    </a:lnTo>
                    <a:lnTo>
                      <a:pt x="1954" y="1448"/>
                    </a:lnTo>
                    <a:lnTo>
                      <a:pt x="1990" y="1351"/>
                    </a:lnTo>
                    <a:lnTo>
                      <a:pt x="2015" y="1255"/>
                    </a:lnTo>
                    <a:lnTo>
                      <a:pt x="2027" y="1146"/>
                    </a:lnTo>
                    <a:lnTo>
                      <a:pt x="2027" y="1050"/>
                    </a:lnTo>
                    <a:lnTo>
                      <a:pt x="2027" y="941"/>
                    </a:lnTo>
                    <a:lnTo>
                      <a:pt x="2015" y="833"/>
                    </a:lnTo>
                    <a:lnTo>
                      <a:pt x="1990" y="736"/>
                    </a:lnTo>
                    <a:lnTo>
                      <a:pt x="1954" y="640"/>
                    </a:lnTo>
                    <a:lnTo>
                      <a:pt x="1906" y="543"/>
                    </a:lnTo>
                    <a:lnTo>
                      <a:pt x="1858" y="459"/>
                    </a:lnTo>
                    <a:lnTo>
                      <a:pt x="1798" y="387"/>
                    </a:lnTo>
                    <a:lnTo>
                      <a:pt x="1737" y="302"/>
                    </a:lnTo>
                    <a:lnTo>
                      <a:pt x="1665" y="242"/>
                    </a:lnTo>
                    <a:lnTo>
                      <a:pt x="1580" y="182"/>
                    </a:lnTo>
                    <a:lnTo>
                      <a:pt x="1496" y="133"/>
                    </a:lnTo>
                    <a:lnTo>
                      <a:pt x="1412" y="85"/>
                    </a:lnTo>
                    <a:lnTo>
                      <a:pt x="1315" y="49"/>
                    </a:lnTo>
                    <a:lnTo>
                      <a:pt x="1219" y="25"/>
                    </a:lnTo>
                    <a:lnTo>
                      <a:pt x="1122" y="13"/>
                    </a:lnTo>
                    <a:lnTo>
                      <a:pt x="1014"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9"/>
              <p:cNvSpPr/>
              <p:nvPr/>
            </p:nvSpPr>
            <p:spPr>
              <a:xfrm>
                <a:off x="7052204" y="1530906"/>
                <a:ext cx="155232" cy="24768"/>
              </a:xfrm>
              <a:custGeom>
                <a:rect b="b" l="l" r="r" t="t"/>
                <a:pathLst>
                  <a:path extrusionOk="0" h="1376" w="8624">
                    <a:moveTo>
                      <a:pt x="676" y="1"/>
                    </a:moveTo>
                    <a:lnTo>
                      <a:pt x="543" y="13"/>
                    </a:lnTo>
                    <a:lnTo>
                      <a:pt x="423" y="49"/>
                    </a:lnTo>
                    <a:lnTo>
                      <a:pt x="302" y="109"/>
                    </a:lnTo>
                    <a:lnTo>
                      <a:pt x="206" y="194"/>
                    </a:lnTo>
                    <a:lnTo>
                      <a:pt x="121" y="302"/>
                    </a:lnTo>
                    <a:lnTo>
                      <a:pt x="61" y="411"/>
                    </a:lnTo>
                    <a:lnTo>
                      <a:pt x="13" y="544"/>
                    </a:lnTo>
                    <a:lnTo>
                      <a:pt x="1" y="676"/>
                    </a:lnTo>
                    <a:lnTo>
                      <a:pt x="1" y="700"/>
                    </a:lnTo>
                    <a:lnTo>
                      <a:pt x="13" y="833"/>
                    </a:lnTo>
                    <a:lnTo>
                      <a:pt x="61" y="954"/>
                    </a:lnTo>
                    <a:lnTo>
                      <a:pt x="121" y="1074"/>
                    </a:lnTo>
                    <a:lnTo>
                      <a:pt x="206" y="1171"/>
                    </a:lnTo>
                    <a:lnTo>
                      <a:pt x="302" y="1255"/>
                    </a:lnTo>
                    <a:lnTo>
                      <a:pt x="423" y="1315"/>
                    </a:lnTo>
                    <a:lnTo>
                      <a:pt x="543" y="1364"/>
                    </a:lnTo>
                    <a:lnTo>
                      <a:pt x="676" y="1376"/>
                    </a:lnTo>
                    <a:lnTo>
                      <a:pt x="7949" y="1376"/>
                    </a:lnTo>
                    <a:lnTo>
                      <a:pt x="8081" y="1364"/>
                    </a:lnTo>
                    <a:lnTo>
                      <a:pt x="8214" y="1315"/>
                    </a:lnTo>
                    <a:lnTo>
                      <a:pt x="8322" y="1255"/>
                    </a:lnTo>
                    <a:lnTo>
                      <a:pt x="8431" y="1171"/>
                    </a:lnTo>
                    <a:lnTo>
                      <a:pt x="8503" y="1074"/>
                    </a:lnTo>
                    <a:lnTo>
                      <a:pt x="8576" y="954"/>
                    </a:lnTo>
                    <a:lnTo>
                      <a:pt x="8612" y="833"/>
                    </a:lnTo>
                    <a:lnTo>
                      <a:pt x="8624" y="700"/>
                    </a:lnTo>
                    <a:lnTo>
                      <a:pt x="8624" y="676"/>
                    </a:lnTo>
                    <a:lnTo>
                      <a:pt x="8612" y="544"/>
                    </a:lnTo>
                    <a:lnTo>
                      <a:pt x="8576" y="411"/>
                    </a:lnTo>
                    <a:lnTo>
                      <a:pt x="8503" y="302"/>
                    </a:lnTo>
                    <a:lnTo>
                      <a:pt x="8431" y="194"/>
                    </a:lnTo>
                    <a:lnTo>
                      <a:pt x="8322" y="109"/>
                    </a:lnTo>
                    <a:lnTo>
                      <a:pt x="8214" y="49"/>
                    </a:lnTo>
                    <a:lnTo>
                      <a:pt x="8081" y="13"/>
                    </a:lnTo>
                    <a:lnTo>
                      <a:pt x="7949"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39"/>
            <p:cNvSpPr/>
            <p:nvPr/>
          </p:nvSpPr>
          <p:spPr>
            <a:xfrm>
              <a:off x="7038588" y="2063800"/>
              <a:ext cx="311400" cy="31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94" name="Google Shape;1494;p39"/>
          <p:cNvCxnSpPr>
            <a:stCxn id="1431" idx="0"/>
            <a:endCxn id="1493" idx="4"/>
          </p:cNvCxnSpPr>
          <p:nvPr/>
        </p:nvCxnSpPr>
        <p:spPr>
          <a:xfrm rot="10800000">
            <a:off x="7194284" y="2375161"/>
            <a:ext cx="0" cy="1182600"/>
          </a:xfrm>
          <a:prstGeom prst="straightConnector1">
            <a:avLst/>
          </a:prstGeom>
          <a:noFill/>
          <a:ln cap="flat" cmpd="sng" w="9525">
            <a:solidFill>
              <a:schemeClr val="dk2"/>
            </a:solidFill>
            <a:prstDash val="solid"/>
            <a:round/>
            <a:headEnd len="med" w="med" type="none"/>
            <a:tailEnd len="med" w="med" type="oval"/>
          </a:ln>
        </p:spPr>
      </p:cxnSp>
      <p:grpSp>
        <p:nvGrpSpPr>
          <p:cNvPr id="1495" name="Google Shape;1495;p39"/>
          <p:cNvGrpSpPr/>
          <p:nvPr/>
        </p:nvGrpSpPr>
        <p:grpSpPr>
          <a:xfrm>
            <a:off x="3996650" y="1477649"/>
            <a:ext cx="1251388" cy="2811528"/>
            <a:chOff x="3996650" y="1477649"/>
            <a:chExt cx="1251388" cy="2811528"/>
          </a:xfrm>
        </p:grpSpPr>
        <p:sp>
          <p:nvSpPr>
            <p:cNvPr id="1496" name="Google Shape;1496;p39"/>
            <p:cNvSpPr/>
            <p:nvPr/>
          </p:nvSpPr>
          <p:spPr>
            <a:xfrm>
              <a:off x="4669616" y="3256247"/>
              <a:ext cx="311544" cy="97056"/>
            </a:xfrm>
            <a:custGeom>
              <a:rect b="b" l="l" r="r" t="t"/>
              <a:pathLst>
                <a:path extrusionOk="0" h="5392" w="17308">
                  <a:moveTo>
                    <a:pt x="1" y="0"/>
                  </a:moveTo>
                  <a:lnTo>
                    <a:pt x="1" y="5391"/>
                  </a:lnTo>
                  <a:lnTo>
                    <a:pt x="17308" y="5391"/>
                  </a:lnTo>
                  <a:lnTo>
                    <a:pt x="17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9"/>
            <p:cNvSpPr/>
            <p:nvPr/>
          </p:nvSpPr>
          <p:spPr>
            <a:xfrm>
              <a:off x="4247390" y="3256247"/>
              <a:ext cx="422244" cy="97056"/>
            </a:xfrm>
            <a:custGeom>
              <a:rect b="b" l="l" r="r" t="t"/>
              <a:pathLst>
                <a:path extrusionOk="0" h="5392" w="23458">
                  <a:moveTo>
                    <a:pt x="0" y="0"/>
                  </a:moveTo>
                  <a:lnTo>
                    <a:pt x="0" y="5391"/>
                  </a:lnTo>
                  <a:lnTo>
                    <a:pt x="23458" y="5391"/>
                  </a:lnTo>
                  <a:lnTo>
                    <a:pt x="23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9"/>
            <p:cNvSpPr/>
            <p:nvPr/>
          </p:nvSpPr>
          <p:spPr>
            <a:xfrm>
              <a:off x="4437776" y="2975123"/>
              <a:ext cx="686232" cy="97272"/>
            </a:xfrm>
            <a:custGeom>
              <a:rect b="b" l="l" r="r" t="t"/>
              <a:pathLst>
                <a:path extrusionOk="0" h="5404" w="38124">
                  <a:moveTo>
                    <a:pt x="0" y="0"/>
                  </a:moveTo>
                  <a:lnTo>
                    <a:pt x="0" y="5403"/>
                  </a:lnTo>
                  <a:lnTo>
                    <a:pt x="38123" y="5403"/>
                  </a:lnTo>
                  <a:lnTo>
                    <a:pt x="381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9"/>
            <p:cNvSpPr/>
            <p:nvPr/>
          </p:nvSpPr>
          <p:spPr>
            <a:xfrm>
              <a:off x="4187468" y="2413289"/>
              <a:ext cx="467406" cy="97272"/>
            </a:xfrm>
            <a:custGeom>
              <a:rect b="b" l="l" r="r" t="t"/>
              <a:pathLst>
                <a:path extrusionOk="0" h="5404" w="25967">
                  <a:moveTo>
                    <a:pt x="0" y="1"/>
                  </a:moveTo>
                  <a:lnTo>
                    <a:pt x="0" y="5404"/>
                  </a:lnTo>
                  <a:lnTo>
                    <a:pt x="25967" y="5404"/>
                  </a:lnTo>
                  <a:lnTo>
                    <a:pt x="259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9"/>
            <p:cNvSpPr/>
            <p:nvPr/>
          </p:nvSpPr>
          <p:spPr>
            <a:xfrm>
              <a:off x="4754504" y="2694197"/>
              <a:ext cx="369504" cy="97272"/>
            </a:xfrm>
            <a:custGeom>
              <a:rect b="b" l="l" r="r" t="t"/>
              <a:pathLst>
                <a:path extrusionOk="0" h="5404" w="20528">
                  <a:moveTo>
                    <a:pt x="0" y="1"/>
                  </a:moveTo>
                  <a:lnTo>
                    <a:pt x="0" y="5404"/>
                  </a:lnTo>
                  <a:lnTo>
                    <a:pt x="20527" y="5404"/>
                  </a:lnTo>
                  <a:lnTo>
                    <a:pt x="205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9"/>
            <p:cNvSpPr/>
            <p:nvPr/>
          </p:nvSpPr>
          <p:spPr>
            <a:xfrm>
              <a:off x="4197890" y="1851473"/>
              <a:ext cx="783270" cy="97272"/>
            </a:xfrm>
            <a:custGeom>
              <a:rect b="b" l="l" r="r" t="t"/>
              <a:pathLst>
                <a:path extrusionOk="0" h="5404" w="43515">
                  <a:moveTo>
                    <a:pt x="0" y="0"/>
                  </a:moveTo>
                  <a:lnTo>
                    <a:pt x="0" y="5403"/>
                  </a:lnTo>
                  <a:lnTo>
                    <a:pt x="43515" y="5403"/>
                  </a:lnTo>
                  <a:lnTo>
                    <a:pt x="435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9"/>
            <p:cNvSpPr/>
            <p:nvPr/>
          </p:nvSpPr>
          <p:spPr>
            <a:xfrm>
              <a:off x="4639880" y="1851473"/>
              <a:ext cx="341280" cy="97272"/>
            </a:xfrm>
            <a:custGeom>
              <a:rect b="b" l="l" r="r" t="t"/>
              <a:pathLst>
                <a:path extrusionOk="0" h="5404" w="18960">
                  <a:moveTo>
                    <a:pt x="0" y="0"/>
                  </a:moveTo>
                  <a:lnTo>
                    <a:pt x="0" y="5403"/>
                  </a:lnTo>
                  <a:lnTo>
                    <a:pt x="18960" y="5403"/>
                  </a:lnTo>
                  <a:lnTo>
                    <a:pt x="18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9"/>
            <p:cNvSpPr/>
            <p:nvPr/>
          </p:nvSpPr>
          <p:spPr>
            <a:xfrm>
              <a:off x="4374812" y="1570565"/>
              <a:ext cx="749196" cy="97056"/>
            </a:xfrm>
            <a:custGeom>
              <a:rect b="b" l="l" r="r" t="t"/>
              <a:pathLst>
                <a:path extrusionOk="0" h="5392" w="41622">
                  <a:moveTo>
                    <a:pt x="1" y="0"/>
                  </a:moveTo>
                  <a:lnTo>
                    <a:pt x="1" y="5391"/>
                  </a:lnTo>
                  <a:lnTo>
                    <a:pt x="41621" y="5391"/>
                  </a:lnTo>
                  <a:lnTo>
                    <a:pt x="416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9"/>
            <p:cNvSpPr/>
            <p:nvPr/>
          </p:nvSpPr>
          <p:spPr>
            <a:xfrm>
              <a:off x="4054826" y="1570565"/>
              <a:ext cx="320004" cy="97056"/>
            </a:xfrm>
            <a:custGeom>
              <a:rect b="b" l="l" r="r" t="t"/>
              <a:pathLst>
                <a:path extrusionOk="0" h="5392" w="17778">
                  <a:moveTo>
                    <a:pt x="0" y="0"/>
                  </a:moveTo>
                  <a:lnTo>
                    <a:pt x="0" y="5391"/>
                  </a:lnTo>
                  <a:lnTo>
                    <a:pt x="17778" y="5391"/>
                  </a:lnTo>
                  <a:lnTo>
                    <a:pt x="177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9"/>
            <p:cNvSpPr/>
            <p:nvPr/>
          </p:nvSpPr>
          <p:spPr>
            <a:xfrm>
              <a:off x="4187468" y="3818063"/>
              <a:ext cx="345834" cy="97272"/>
            </a:xfrm>
            <a:custGeom>
              <a:rect b="b" l="l" r="r" t="t"/>
              <a:pathLst>
                <a:path extrusionOk="0" h="5404" w="19213">
                  <a:moveTo>
                    <a:pt x="0" y="1"/>
                  </a:moveTo>
                  <a:lnTo>
                    <a:pt x="0" y="5404"/>
                  </a:lnTo>
                  <a:lnTo>
                    <a:pt x="19213" y="5404"/>
                  </a:lnTo>
                  <a:lnTo>
                    <a:pt x="19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9"/>
            <p:cNvSpPr/>
            <p:nvPr/>
          </p:nvSpPr>
          <p:spPr>
            <a:xfrm>
              <a:off x="4533284" y="3818063"/>
              <a:ext cx="420516" cy="97272"/>
            </a:xfrm>
            <a:custGeom>
              <a:rect b="b" l="l" r="r" t="t"/>
              <a:pathLst>
                <a:path extrusionOk="0" h="5404" w="23362">
                  <a:moveTo>
                    <a:pt x="1" y="1"/>
                  </a:moveTo>
                  <a:lnTo>
                    <a:pt x="1" y="5404"/>
                  </a:lnTo>
                  <a:lnTo>
                    <a:pt x="23362" y="5404"/>
                  </a:lnTo>
                  <a:lnTo>
                    <a:pt x="233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9"/>
            <p:cNvSpPr/>
            <p:nvPr/>
          </p:nvSpPr>
          <p:spPr>
            <a:xfrm>
              <a:off x="4625120" y="4098989"/>
              <a:ext cx="498888" cy="97272"/>
            </a:xfrm>
            <a:custGeom>
              <a:rect b="b" l="l" r="r" t="t"/>
              <a:pathLst>
                <a:path extrusionOk="0" h="5404" w="27716">
                  <a:moveTo>
                    <a:pt x="0" y="0"/>
                  </a:moveTo>
                  <a:lnTo>
                    <a:pt x="0" y="5403"/>
                  </a:lnTo>
                  <a:lnTo>
                    <a:pt x="27715" y="5403"/>
                  </a:lnTo>
                  <a:lnTo>
                    <a:pt x="27715" y="0"/>
                  </a:lnTo>
                  <a:close/>
                </a:path>
              </a:pathLst>
            </a:custGeom>
            <a:solidFill>
              <a:srgbClr val="239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9"/>
            <p:cNvSpPr/>
            <p:nvPr/>
          </p:nvSpPr>
          <p:spPr>
            <a:xfrm>
              <a:off x="4054826" y="4098989"/>
              <a:ext cx="570312" cy="97272"/>
            </a:xfrm>
            <a:custGeom>
              <a:rect b="b" l="l" r="r" t="t"/>
              <a:pathLst>
                <a:path extrusionOk="0" h="5404" w="31684">
                  <a:moveTo>
                    <a:pt x="0" y="0"/>
                  </a:moveTo>
                  <a:lnTo>
                    <a:pt x="0" y="5403"/>
                  </a:lnTo>
                  <a:lnTo>
                    <a:pt x="31683" y="5403"/>
                  </a:lnTo>
                  <a:lnTo>
                    <a:pt x="316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9"/>
            <p:cNvSpPr/>
            <p:nvPr/>
          </p:nvSpPr>
          <p:spPr>
            <a:xfrm>
              <a:off x="4654856" y="2413289"/>
              <a:ext cx="336726" cy="97272"/>
            </a:xfrm>
            <a:custGeom>
              <a:rect b="b" l="l" r="r" t="t"/>
              <a:pathLst>
                <a:path extrusionOk="0" h="5404" w="18707">
                  <a:moveTo>
                    <a:pt x="1" y="1"/>
                  </a:moveTo>
                  <a:lnTo>
                    <a:pt x="1" y="5404"/>
                  </a:lnTo>
                  <a:lnTo>
                    <a:pt x="18707" y="5404"/>
                  </a:lnTo>
                  <a:lnTo>
                    <a:pt x="187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9"/>
            <p:cNvSpPr/>
            <p:nvPr/>
          </p:nvSpPr>
          <p:spPr>
            <a:xfrm>
              <a:off x="4101068" y="2975123"/>
              <a:ext cx="336726" cy="97272"/>
            </a:xfrm>
            <a:custGeom>
              <a:rect b="b" l="l" r="r" t="t"/>
              <a:pathLst>
                <a:path extrusionOk="0" h="5404" w="18707">
                  <a:moveTo>
                    <a:pt x="0" y="0"/>
                  </a:moveTo>
                  <a:lnTo>
                    <a:pt x="0" y="5403"/>
                  </a:lnTo>
                  <a:lnTo>
                    <a:pt x="18706" y="5403"/>
                  </a:lnTo>
                  <a:lnTo>
                    <a:pt x="187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9"/>
            <p:cNvSpPr/>
            <p:nvPr/>
          </p:nvSpPr>
          <p:spPr>
            <a:xfrm>
              <a:off x="4101068" y="2694197"/>
              <a:ext cx="653454" cy="97272"/>
            </a:xfrm>
            <a:custGeom>
              <a:rect b="b" l="l" r="r" t="t"/>
              <a:pathLst>
                <a:path extrusionOk="0" h="5404" w="36303">
                  <a:moveTo>
                    <a:pt x="0" y="1"/>
                  </a:moveTo>
                  <a:lnTo>
                    <a:pt x="0" y="5404"/>
                  </a:lnTo>
                  <a:lnTo>
                    <a:pt x="36302" y="5404"/>
                  </a:lnTo>
                  <a:lnTo>
                    <a:pt x="36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9"/>
            <p:cNvSpPr/>
            <p:nvPr/>
          </p:nvSpPr>
          <p:spPr>
            <a:xfrm>
              <a:off x="3996650" y="1477649"/>
              <a:ext cx="1185750" cy="2811528"/>
            </a:xfrm>
            <a:custGeom>
              <a:rect b="b" l="l" r="r" t="t"/>
              <a:pathLst>
                <a:path extrusionOk="0" h="156196" w="65875">
                  <a:moveTo>
                    <a:pt x="65863" y="0"/>
                  </a:moveTo>
                  <a:lnTo>
                    <a:pt x="59398" y="109"/>
                  </a:lnTo>
                  <a:lnTo>
                    <a:pt x="59410" y="748"/>
                  </a:lnTo>
                  <a:lnTo>
                    <a:pt x="59398" y="1375"/>
                  </a:lnTo>
                  <a:lnTo>
                    <a:pt x="59374" y="2014"/>
                  </a:lnTo>
                  <a:lnTo>
                    <a:pt x="59338" y="2653"/>
                  </a:lnTo>
                  <a:lnTo>
                    <a:pt x="59278" y="3281"/>
                  </a:lnTo>
                  <a:lnTo>
                    <a:pt x="59217" y="3920"/>
                  </a:lnTo>
                  <a:lnTo>
                    <a:pt x="59133" y="4547"/>
                  </a:lnTo>
                  <a:lnTo>
                    <a:pt x="59036" y="5186"/>
                  </a:lnTo>
                  <a:lnTo>
                    <a:pt x="58928" y="5813"/>
                  </a:lnTo>
                  <a:lnTo>
                    <a:pt x="58807" y="6440"/>
                  </a:lnTo>
                  <a:lnTo>
                    <a:pt x="58663" y="7068"/>
                  </a:lnTo>
                  <a:lnTo>
                    <a:pt x="58518" y="7695"/>
                  </a:lnTo>
                  <a:lnTo>
                    <a:pt x="58349" y="8322"/>
                  </a:lnTo>
                  <a:lnTo>
                    <a:pt x="58180" y="8949"/>
                  </a:lnTo>
                  <a:lnTo>
                    <a:pt x="57987" y="9576"/>
                  </a:lnTo>
                  <a:lnTo>
                    <a:pt x="57782" y="10191"/>
                  </a:lnTo>
                  <a:lnTo>
                    <a:pt x="57565" y="10806"/>
                  </a:lnTo>
                  <a:lnTo>
                    <a:pt x="57336" y="11421"/>
                  </a:lnTo>
                  <a:lnTo>
                    <a:pt x="57083" y="12036"/>
                  </a:lnTo>
                  <a:lnTo>
                    <a:pt x="56829" y="12652"/>
                  </a:lnTo>
                  <a:lnTo>
                    <a:pt x="56552" y="13255"/>
                  </a:lnTo>
                  <a:lnTo>
                    <a:pt x="56275" y="13858"/>
                  </a:lnTo>
                  <a:lnTo>
                    <a:pt x="55973" y="14461"/>
                  </a:lnTo>
                  <a:lnTo>
                    <a:pt x="55659" y="15064"/>
                  </a:lnTo>
                  <a:lnTo>
                    <a:pt x="55334" y="15667"/>
                  </a:lnTo>
                  <a:lnTo>
                    <a:pt x="54996" y="16258"/>
                  </a:lnTo>
                  <a:lnTo>
                    <a:pt x="54646" y="16849"/>
                  </a:lnTo>
                  <a:lnTo>
                    <a:pt x="54285" y="17427"/>
                  </a:lnTo>
                  <a:lnTo>
                    <a:pt x="53911" y="18006"/>
                  </a:lnTo>
                  <a:lnTo>
                    <a:pt x="53525" y="18585"/>
                  </a:lnTo>
                  <a:lnTo>
                    <a:pt x="53115" y="19164"/>
                  </a:lnTo>
                  <a:lnTo>
                    <a:pt x="52705" y="19731"/>
                  </a:lnTo>
                  <a:lnTo>
                    <a:pt x="52246" y="20334"/>
                  </a:lnTo>
                  <a:lnTo>
                    <a:pt x="51776" y="20937"/>
                  </a:lnTo>
                  <a:lnTo>
                    <a:pt x="51294" y="21528"/>
                  </a:lnTo>
                  <a:lnTo>
                    <a:pt x="50787" y="22119"/>
                  </a:lnTo>
                  <a:lnTo>
                    <a:pt x="50280" y="22698"/>
                  </a:lnTo>
                  <a:lnTo>
                    <a:pt x="49750" y="23277"/>
                  </a:lnTo>
                  <a:lnTo>
                    <a:pt x="49207" y="23856"/>
                  </a:lnTo>
                  <a:lnTo>
                    <a:pt x="48652" y="24423"/>
                  </a:lnTo>
                  <a:lnTo>
                    <a:pt x="48085" y="24989"/>
                  </a:lnTo>
                  <a:lnTo>
                    <a:pt x="47494" y="25544"/>
                  </a:lnTo>
                  <a:lnTo>
                    <a:pt x="46904" y="26099"/>
                  </a:lnTo>
                  <a:lnTo>
                    <a:pt x="46288" y="26642"/>
                  </a:lnTo>
                  <a:lnTo>
                    <a:pt x="45673" y="27184"/>
                  </a:lnTo>
                  <a:lnTo>
                    <a:pt x="45034" y="27715"/>
                  </a:lnTo>
                  <a:lnTo>
                    <a:pt x="44383" y="28246"/>
                  </a:lnTo>
                  <a:lnTo>
                    <a:pt x="43720" y="28764"/>
                  </a:lnTo>
                  <a:lnTo>
                    <a:pt x="43044" y="29283"/>
                  </a:lnTo>
                  <a:lnTo>
                    <a:pt x="42369" y="29789"/>
                  </a:lnTo>
                  <a:lnTo>
                    <a:pt x="41669" y="30284"/>
                  </a:lnTo>
                  <a:lnTo>
                    <a:pt x="40958" y="30778"/>
                  </a:lnTo>
                  <a:lnTo>
                    <a:pt x="40234" y="31273"/>
                  </a:lnTo>
                  <a:lnTo>
                    <a:pt x="39498" y="31755"/>
                  </a:lnTo>
                  <a:lnTo>
                    <a:pt x="38751" y="32226"/>
                  </a:lnTo>
                  <a:lnTo>
                    <a:pt x="38003" y="32696"/>
                  </a:lnTo>
                  <a:lnTo>
                    <a:pt x="37231" y="33154"/>
                  </a:lnTo>
                  <a:lnTo>
                    <a:pt x="36447" y="33601"/>
                  </a:lnTo>
                  <a:lnTo>
                    <a:pt x="35663" y="34047"/>
                  </a:lnTo>
                  <a:lnTo>
                    <a:pt x="34867" y="34481"/>
                  </a:lnTo>
                  <a:lnTo>
                    <a:pt x="34047" y="34915"/>
                  </a:lnTo>
                  <a:lnTo>
                    <a:pt x="33227" y="35337"/>
                  </a:lnTo>
                  <a:lnTo>
                    <a:pt x="32395" y="35747"/>
                  </a:lnTo>
                  <a:lnTo>
                    <a:pt x="31550" y="36157"/>
                  </a:lnTo>
                  <a:lnTo>
                    <a:pt x="30634" y="36592"/>
                  </a:lnTo>
                  <a:lnTo>
                    <a:pt x="29729" y="37050"/>
                  </a:lnTo>
                  <a:lnTo>
                    <a:pt x="28837" y="37496"/>
                  </a:lnTo>
                  <a:lnTo>
                    <a:pt x="27944" y="37966"/>
                  </a:lnTo>
                  <a:lnTo>
                    <a:pt x="27076" y="38437"/>
                  </a:lnTo>
                  <a:lnTo>
                    <a:pt x="26220" y="38919"/>
                  </a:lnTo>
                  <a:lnTo>
                    <a:pt x="25375" y="39414"/>
                  </a:lnTo>
                  <a:lnTo>
                    <a:pt x="24543" y="39908"/>
                  </a:lnTo>
                  <a:lnTo>
                    <a:pt x="23723" y="40403"/>
                  </a:lnTo>
                  <a:lnTo>
                    <a:pt x="22915" y="40921"/>
                  </a:lnTo>
                  <a:lnTo>
                    <a:pt x="22119" y="41440"/>
                  </a:lnTo>
                  <a:lnTo>
                    <a:pt x="21335" y="41958"/>
                  </a:lnTo>
                  <a:lnTo>
                    <a:pt x="20575" y="42489"/>
                  </a:lnTo>
                  <a:lnTo>
                    <a:pt x="19816" y="43032"/>
                  </a:lnTo>
                  <a:lnTo>
                    <a:pt x="19068" y="43575"/>
                  </a:lnTo>
                  <a:lnTo>
                    <a:pt x="18344" y="44129"/>
                  </a:lnTo>
                  <a:lnTo>
                    <a:pt x="17621" y="44684"/>
                  </a:lnTo>
                  <a:lnTo>
                    <a:pt x="16921" y="45251"/>
                  </a:lnTo>
                  <a:lnTo>
                    <a:pt x="16234" y="45830"/>
                  </a:lnTo>
                  <a:lnTo>
                    <a:pt x="15558" y="46409"/>
                  </a:lnTo>
                  <a:lnTo>
                    <a:pt x="14895" y="46988"/>
                  </a:lnTo>
                  <a:lnTo>
                    <a:pt x="14244" y="47579"/>
                  </a:lnTo>
                  <a:lnTo>
                    <a:pt x="13604" y="48182"/>
                  </a:lnTo>
                  <a:lnTo>
                    <a:pt x="12977" y="48785"/>
                  </a:lnTo>
                  <a:lnTo>
                    <a:pt x="12374" y="49388"/>
                  </a:lnTo>
                  <a:lnTo>
                    <a:pt x="11771" y="50003"/>
                  </a:lnTo>
                  <a:lnTo>
                    <a:pt x="11192" y="50630"/>
                  </a:lnTo>
                  <a:lnTo>
                    <a:pt x="10625" y="51257"/>
                  </a:lnTo>
                  <a:lnTo>
                    <a:pt x="10071" y="51884"/>
                  </a:lnTo>
                  <a:lnTo>
                    <a:pt x="9528" y="52523"/>
                  </a:lnTo>
                  <a:lnTo>
                    <a:pt x="9009" y="53163"/>
                  </a:lnTo>
                  <a:lnTo>
                    <a:pt x="8491" y="53814"/>
                  </a:lnTo>
                  <a:lnTo>
                    <a:pt x="7996" y="54477"/>
                  </a:lnTo>
                  <a:lnTo>
                    <a:pt x="7514" y="55128"/>
                  </a:lnTo>
                  <a:lnTo>
                    <a:pt x="7043" y="55792"/>
                  </a:lnTo>
                  <a:lnTo>
                    <a:pt x="6597" y="56467"/>
                  </a:lnTo>
                  <a:lnTo>
                    <a:pt x="6151" y="57143"/>
                  </a:lnTo>
                  <a:lnTo>
                    <a:pt x="5729" y="57818"/>
                  </a:lnTo>
                  <a:lnTo>
                    <a:pt x="5319" y="58505"/>
                  </a:lnTo>
                  <a:lnTo>
                    <a:pt x="4921" y="59193"/>
                  </a:lnTo>
                  <a:lnTo>
                    <a:pt x="4535" y="59880"/>
                  </a:lnTo>
                  <a:lnTo>
                    <a:pt x="4173" y="60580"/>
                  </a:lnTo>
                  <a:lnTo>
                    <a:pt x="3823" y="61279"/>
                  </a:lnTo>
                  <a:lnTo>
                    <a:pt x="3486" y="61991"/>
                  </a:lnTo>
                  <a:lnTo>
                    <a:pt x="3160" y="62702"/>
                  </a:lnTo>
                  <a:lnTo>
                    <a:pt x="2858" y="63414"/>
                  </a:lnTo>
                  <a:lnTo>
                    <a:pt x="2569" y="64138"/>
                  </a:lnTo>
                  <a:lnTo>
                    <a:pt x="2292" y="64861"/>
                  </a:lnTo>
                  <a:lnTo>
                    <a:pt x="2026" y="65585"/>
                  </a:lnTo>
                  <a:lnTo>
                    <a:pt x="1785" y="66321"/>
                  </a:lnTo>
                  <a:lnTo>
                    <a:pt x="1556" y="67056"/>
                  </a:lnTo>
                  <a:lnTo>
                    <a:pt x="1339" y="67792"/>
                  </a:lnTo>
                  <a:lnTo>
                    <a:pt x="1146" y="68528"/>
                  </a:lnTo>
                  <a:lnTo>
                    <a:pt x="965" y="69275"/>
                  </a:lnTo>
                  <a:lnTo>
                    <a:pt x="796" y="70023"/>
                  </a:lnTo>
                  <a:lnTo>
                    <a:pt x="639" y="70771"/>
                  </a:lnTo>
                  <a:lnTo>
                    <a:pt x="507" y="71531"/>
                  </a:lnTo>
                  <a:lnTo>
                    <a:pt x="386" y="72290"/>
                  </a:lnTo>
                  <a:lnTo>
                    <a:pt x="278" y="73050"/>
                  </a:lnTo>
                  <a:lnTo>
                    <a:pt x="193" y="73810"/>
                  </a:lnTo>
                  <a:lnTo>
                    <a:pt x="121" y="74582"/>
                  </a:lnTo>
                  <a:lnTo>
                    <a:pt x="73" y="75354"/>
                  </a:lnTo>
                  <a:lnTo>
                    <a:pt x="24" y="76126"/>
                  </a:lnTo>
                  <a:lnTo>
                    <a:pt x="0" y="76898"/>
                  </a:lnTo>
                  <a:lnTo>
                    <a:pt x="0" y="77681"/>
                  </a:lnTo>
                  <a:lnTo>
                    <a:pt x="12" y="78465"/>
                  </a:lnTo>
                  <a:lnTo>
                    <a:pt x="36" y="79249"/>
                  </a:lnTo>
                  <a:lnTo>
                    <a:pt x="85" y="80033"/>
                  </a:lnTo>
                  <a:lnTo>
                    <a:pt x="145" y="80817"/>
                  </a:lnTo>
                  <a:lnTo>
                    <a:pt x="229" y="81601"/>
                  </a:lnTo>
                  <a:lnTo>
                    <a:pt x="326" y="82373"/>
                  </a:lnTo>
                  <a:lnTo>
                    <a:pt x="434" y="83145"/>
                  </a:lnTo>
                  <a:lnTo>
                    <a:pt x="567" y="83917"/>
                  </a:lnTo>
                  <a:lnTo>
                    <a:pt x="712" y="84689"/>
                  </a:lnTo>
                  <a:lnTo>
                    <a:pt x="869" y="85448"/>
                  </a:lnTo>
                  <a:lnTo>
                    <a:pt x="1049" y="86220"/>
                  </a:lnTo>
                  <a:lnTo>
                    <a:pt x="1242" y="86980"/>
                  </a:lnTo>
                  <a:lnTo>
                    <a:pt x="1459" y="87740"/>
                  </a:lnTo>
                  <a:lnTo>
                    <a:pt x="1689" y="88488"/>
                  </a:lnTo>
                  <a:lnTo>
                    <a:pt x="1930" y="89247"/>
                  </a:lnTo>
                  <a:lnTo>
                    <a:pt x="2195" y="89995"/>
                  </a:lnTo>
                  <a:lnTo>
                    <a:pt x="2473" y="90743"/>
                  </a:lnTo>
                  <a:lnTo>
                    <a:pt x="2762" y="91479"/>
                  </a:lnTo>
                  <a:lnTo>
                    <a:pt x="3064" y="92226"/>
                  </a:lnTo>
                  <a:lnTo>
                    <a:pt x="3389" y="92962"/>
                  </a:lnTo>
                  <a:lnTo>
                    <a:pt x="3739" y="93686"/>
                  </a:lnTo>
                  <a:lnTo>
                    <a:pt x="4089" y="94421"/>
                  </a:lnTo>
                  <a:lnTo>
                    <a:pt x="4463" y="95145"/>
                  </a:lnTo>
                  <a:lnTo>
                    <a:pt x="4848" y="95857"/>
                  </a:lnTo>
                  <a:lnTo>
                    <a:pt x="5259" y="96580"/>
                  </a:lnTo>
                  <a:lnTo>
                    <a:pt x="5669" y="97292"/>
                  </a:lnTo>
                  <a:lnTo>
                    <a:pt x="6103" y="98003"/>
                  </a:lnTo>
                  <a:lnTo>
                    <a:pt x="6561" y="98703"/>
                  </a:lnTo>
                  <a:lnTo>
                    <a:pt x="7019" y="99402"/>
                  </a:lnTo>
                  <a:lnTo>
                    <a:pt x="7502" y="100102"/>
                  </a:lnTo>
                  <a:lnTo>
                    <a:pt x="7996" y="100789"/>
                  </a:lnTo>
                  <a:lnTo>
                    <a:pt x="8503" y="101477"/>
                  </a:lnTo>
                  <a:lnTo>
                    <a:pt x="9033" y="102164"/>
                  </a:lnTo>
                  <a:lnTo>
                    <a:pt x="9576" y="102840"/>
                  </a:lnTo>
                  <a:lnTo>
                    <a:pt x="10131" y="103515"/>
                  </a:lnTo>
                  <a:lnTo>
                    <a:pt x="10698" y="104178"/>
                  </a:lnTo>
                  <a:lnTo>
                    <a:pt x="11277" y="104842"/>
                  </a:lnTo>
                  <a:lnTo>
                    <a:pt x="11880" y="105493"/>
                  </a:lnTo>
                  <a:lnTo>
                    <a:pt x="12495" y="106144"/>
                  </a:lnTo>
                  <a:lnTo>
                    <a:pt x="13122" y="106795"/>
                  </a:lnTo>
                  <a:lnTo>
                    <a:pt x="13761" y="107435"/>
                  </a:lnTo>
                  <a:lnTo>
                    <a:pt x="14425" y="108074"/>
                  </a:lnTo>
                  <a:lnTo>
                    <a:pt x="15100" y="108701"/>
                  </a:lnTo>
                  <a:lnTo>
                    <a:pt x="15787" y="109328"/>
                  </a:lnTo>
                  <a:lnTo>
                    <a:pt x="16487" y="109943"/>
                  </a:lnTo>
                  <a:lnTo>
                    <a:pt x="17198" y="110558"/>
                  </a:lnTo>
                  <a:lnTo>
                    <a:pt x="17922" y="111161"/>
                  </a:lnTo>
                  <a:lnTo>
                    <a:pt x="18670" y="111764"/>
                  </a:lnTo>
                  <a:lnTo>
                    <a:pt x="19430" y="112355"/>
                  </a:lnTo>
                  <a:lnTo>
                    <a:pt x="20189" y="112946"/>
                  </a:lnTo>
                  <a:lnTo>
                    <a:pt x="20973" y="113525"/>
                  </a:lnTo>
                  <a:lnTo>
                    <a:pt x="21781" y="114104"/>
                  </a:lnTo>
                  <a:lnTo>
                    <a:pt x="22590" y="114671"/>
                  </a:lnTo>
                  <a:lnTo>
                    <a:pt x="23410" y="115238"/>
                  </a:lnTo>
                  <a:lnTo>
                    <a:pt x="24254" y="115793"/>
                  </a:lnTo>
                  <a:lnTo>
                    <a:pt x="25110" y="116335"/>
                  </a:lnTo>
                  <a:lnTo>
                    <a:pt x="25966" y="116878"/>
                  </a:lnTo>
                  <a:lnTo>
                    <a:pt x="26847" y="117421"/>
                  </a:lnTo>
                  <a:lnTo>
                    <a:pt x="27739" y="117939"/>
                  </a:lnTo>
                  <a:lnTo>
                    <a:pt x="28644" y="118470"/>
                  </a:lnTo>
                  <a:lnTo>
                    <a:pt x="29573" y="118976"/>
                  </a:lnTo>
                  <a:lnTo>
                    <a:pt x="30501" y="119483"/>
                  </a:lnTo>
                  <a:lnTo>
                    <a:pt x="31442" y="119977"/>
                  </a:lnTo>
                  <a:lnTo>
                    <a:pt x="32262" y="120412"/>
                  </a:lnTo>
                  <a:lnTo>
                    <a:pt x="33070" y="120846"/>
                  </a:lnTo>
                  <a:lnTo>
                    <a:pt x="33866" y="121292"/>
                  </a:lnTo>
                  <a:lnTo>
                    <a:pt x="34650" y="121738"/>
                  </a:lnTo>
                  <a:lnTo>
                    <a:pt x="35422" y="122197"/>
                  </a:lnTo>
                  <a:lnTo>
                    <a:pt x="36182" y="122655"/>
                  </a:lnTo>
                  <a:lnTo>
                    <a:pt x="36929" y="123113"/>
                  </a:lnTo>
                  <a:lnTo>
                    <a:pt x="37677" y="123584"/>
                  </a:lnTo>
                  <a:lnTo>
                    <a:pt x="38401" y="124066"/>
                  </a:lnTo>
                  <a:lnTo>
                    <a:pt x="39112" y="124548"/>
                  </a:lnTo>
                  <a:lnTo>
                    <a:pt x="39824" y="125031"/>
                  </a:lnTo>
                  <a:lnTo>
                    <a:pt x="40524" y="125525"/>
                  </a:lnTo>
                  <a:lnTo>
                    <a:pt x="41199" y="126020"/>
                  </a:lnTo>
                  <a:lnTo>
                    <a:pt x="41874" y="126514"/>
                  </a:lnTo>
                  <a:lnTo>
                    <a:pt x="42538" y="127021"/>
                  </a:lnTo>
                  <a:lnTo>
                    <a:pt x="43177" y="127539"/>
                  </a:lnTo>
                  <a:lnTo>
                    <a:pt x="43816" y="128046"/>
                  </a:lnTo>
                  <a:lnTo>
                    <a:pt x="44443" y="128565"/>
                  </a:lnTo>
                  <a:lnTo>
                    <a:pt x="45058" y="129095"/>
                  </a:lnTo>
                  <a:lnTo>
                    <a:pt x="45661" y="129626"/>
                  </a:lnTo>
                  <a:lnTo>
                    <a:pt x="46240" y="130156"/>
                  </a:lnTo>
                  <a:lnTo>
                    <a:pt x="46819" y="130699"/>
                  </a:lnTo>
                  <a:lnTo>
                    <a:pt x="47386" y="131242"/>
                  </a:lnTo>
                  <a:lnTo>
                    <a:pt x="47941" y="131785"/>
                  </a:lnTo>
                  <a:lnTo>
                    <a:pt x="48483" y="132339"/>
                  </a:lnTo>
                  <a:lnTo>
                    <a:pt x="49002" y="132894"/>
                  </a:lnTo>
                  <a:lnTo>
                    <a:pt x="49521" y="133449"/>
                  </a:lnTo>
                  <a:lnTo>
                    <a:pt x="50027" y="134016"/>
                  </a:lnTo>
                  <a:lnTo>
                    <a:pt x="50522" y="134583"/>
                  </a:lnTo>
                  <a:lnTo>
                    <a:pt x="50992" y="135150"/>
                  </a:lnTo>
                  <a:lnTo>
                    <a:pt x="51462" y="135716"/>
                  </a:lnTo>
                  <a:lnTo>
                    <a:pt x="51921" y="136295"/>
                  </a:lnTo>
                  <a:lnTo>
                    <a:pt x="52355" y="136874"/>
                  </a:lnTo>
                  <a:lnTo>
                    <a:pt x="52789" y="137465"/>
                  </a:lnTo>
                  <a:lnTo>
                    <a:pt x="53199" y="138044"/>
                  </a:lnTo>
                  <a:lnTo>
                    <a:pt x="53597" y="138635"/>
                  </a:lnTo>
                  <a:lnTo>
                    <a:pt x="53995" y="139238"/>
                  </a:lnTo>
                  <a:lnTo>
                    <a:pt x="54369" y="139829"/>
                  </a:lnTo>
                  <a:lnTo>
                    <a:pt x="54731" y="140432"/>
                  </a:lnTo>
                  <a:lnTo>
                    <a:pt x="55081" y="141035"/>
                  </a:lnTo>
                  <a:lnTo>
                    <a:pt x="55418" y="141638"/>
                  </a:lnTo>
                  <a:lnTo>
                    <a:pt x="55744" y="142253"/>
                  </a:lnTo>
                  <a:lnTo>
                    <a:pt x="56057" y="142856"/>
                  </a:lnTo>
                  <a:lnTo>
                    <a:pt x="56347" y="143471"/>
                  </a:lnTo>
                  <a:lnTo>
                    <a:pt x="56636" y="144086"/>
                  </a:lnTo>
                  <a:lnTo>
                    <a:pt x="56902" y="144713"/>
                  </a:lnTo>
                  <a:lnTo>
                    <a:pt x="57167" y="145329"/>
                  </a:lnTo>
                  <a:lnTo>
                    <a:pt x="57408" y="145956"/>
                  </a:lnTo>
                  <a:lnTo>
                    <a:pt x="57637" y="146583"/>
                  </a:lnTo>
                  <a:lnTo>
                    <a:pt x="57854" y="147210"/>
                  </a:lnTo>
                  <a:lnTo>
                    <a:pt x="58047" y="147837"/>
                  </a:lnTo>
                  <a:lnTo>
                    <a:pt x="58240" y="148476"/>
                  </a:lnTo>
                  <a:lnTo>
                    <a:pt x="58421" y="149103"/>
                  </a:lnTo>
                  <a:lnTo>
                    <a:pt x="58578" y="149743"/>
                  </a:lnTo>
                  <a:lnTo>
                    <a:pt x="58723" y="150382"/>
                  </a:lnTo>
                  <a:lnTo>
                    <a:pt x="58856" y="151021"/>
                  </a:lnTo>
                  <a:lnTo>
                    <a:pt x="58976" y="151660"/>
                  </a:lnTo>
                  <a:lnTo>
                    <a:pt x="59085" y="152299"/>
                  </a:lnTo>
                  <a:lnTo>
                    <a:pt x="59169" y="152951"/>
                  </a:lnTo>
                  <a:lnTo>
                    <a:pt x="59241" y="153590"/>
                  </a:lnTo>
                  <a:lnTo>
                    <a:pt x="59302" y="154241"/>
                  </a:lnTo>
                  <a:lnTo>
                    <a:pt x="59350" y="154892"/>
                  </a:lnTo>
                  <a:lnTo>
                    <a:pt x="59386" y="155544"/>
                  </a:lnTo>
                  <a:lnTo>
                    <a:pt x="59398" y="156195"/>
                  </a:lnTo>
                  <a:lnTo>
                    <a:pt x="65863" y="156086"/>
                  </a:lnTo>
                  <a:lnTo>
                    <a:pt x="65851" y="155315"/>
                  </a:lnTo>
                  <a:lnTo>
                    <a:pt x="65802" y="154555"/>
                  </a:lnTo>
                  <a:lnTo>
                    <a:pt x="65754" y="153795"/>
                  </a:lnTo>
                  <a:lnTo>
                    <a:pt x="65682" y="153035"/>
                  </a:lnTo>
                  <a:lnTo>
                    <a:pt x="65597" y="152275"/>
                  </a:lnTo>
                  <a:lnTo>
                    <a:pt x="65501" y="151516"/>
                  </a:lnTo>
                  <a:lnTo>
                    <a:pt x="65380" y="150768"/>
                  </a:lnTo>
                  <a:lnTo>
                    <a:pt x="65248" y="150020"/>
                  </a:lnTo>
                  <a:lnTo>
                    <a:pt x="65103" y="149272"/>
                  </a:lnTo>
                  <a:lnTo>
                    <a:pt x="64934" y="148525"/>
                  </a:lnTo>
                  <a:lnTo>
                    <a:pt x="64753" y="147777"/>
                  </a:lnTo>
                  <a:lnTo>
                    <a:pt x="64560" y="147029"/>
                  </a:lnTo>
                  <a:lnTo>
                    <a:pt x="64343" y="146293"/>
                  </a:lnTo>
                  <a:lnTo>
                    <a:pt x="64114" y="145558"/>
                  </a:lnTo>
                  <a:lnTo>
                    <a:pt x="63873" y="144822"/>
                  </a:lnTo>
                  <a:lnTo>
                    <a:pt x="63607" y="144098"/>
                  </a:lnTo>
                  <a:lnTo>
                    <a:pt x="63342" y="143363"/>
                  </a:lnTo>
                  <a:lnTo>
                    <a:pt x="63053" y="142639"/>
                  </a:lnTo>
                  <a:lnTo>
                    <a:pt x="62739" y="141927"/>
                  </a:lnTo>
                  <a:lnTo>
                    <a:pt x="62425" y="141204"/>
                  </a:lnTo>
                  <a:lnTo>
                    <a:pt x="62088" y="140492"/>
                  </a:lnTo>
                  <a:lnTo>
                    <a:pt x="61738" y="139781"/>
                  </a:lnTo>
                  <a:lnTo>
                    <a:pt x="61376" y="139069"/>
                  </a:lnTo>
                  <a:lnTo>
                    <a:pt x="61002" y="138370"/>
                  </a:lnTo>
                  <a:lnTo>
                    <a:pt x="60604" y="137670"/>
                  </a:lnTo>
                  <a:lnTo>
                    <a:pt x="60194" y="136971"/>
                  </a:lnTo>
                  <a:lnTo>
                    <a:pt x="59772" y="136283"/>
                  </a:lnTo>
                  <a:lnTo>
                    <a:pt x="59338" y="135596"/>
                  </a:lnTo>
                  <a:lnTo>
                    <a:pt x="58880" y="134908"/>
                  </a:lnTo>
                  <a:lnTo>
                    <a:pt x="58409" y="134233"/>
                  </a:lnTo>
                  <a:lnTo>
                    <a:pt x="57939" y="133558"/>
                  </a:lnTo>
                  <a:lnTo>
                    <a:pt x="57432" y="132882"/>
                  </a:lnTo>
                  <a:lnTo>
                    <a:pt x="56926" y="132219"/>
                  </a:lnTo>
                  <a:lnTo>
                    <a:pt x="56407" y="131556"/>
                  </a:lnTo>
                  <a:lnTo>
                    <a:pt x="55865" y="130892"/>
                  </a:lnTo>
                  <a:lnTo>
                    <a:pt x="55310" y="130241"/>
                  </a:lnTo>
                  <a:lnTo>
                    <a:pt x="54743" y="129602"/>
                  </a:lnTo>
                  <a:lnTo>
                    <a:pt x="54164" y="128950"/>
                  </a:lnTo>
                  <a:lnTo>
                    <a:pt x="53573" y="128311"/>
                  </a:lnTo>
                  <a:lnTo>
                    <a:pt x="52970" y="127684"/>
                  </a:lnTo>
                  <a:lnTo>
                    <a:pt x="52343" y="127057"/>
                  </a:lnTo>
                  <a:lnTo>
                    <a:pt x="51704" y="126430"/>
                  </a:lnTo>
                  <a:lnTo>
                    <a:pt x="51064" y="125815"/>
                  </a:lnTo>
                  <a:lnTo>
                    <a:pt x="50401" y="125200"/>
                  </a:lnTo>
                  <a:lnTo>
                    <a:pt x="49726" y="124597"/>
                  </a:lnTo>
                  <a:lnTo>
                    <a:pt x="49038" y="123994"/>
                  </a:lnTo>
                  <a:lnTo>
                    <a:pt x="48327" y="123403"/>
                  </a:lnTo>
                  <a:lnTo>
                    <a:pt x="47615" y="122812"/>
                  </a:lnTo>
                  <a:lnTo>
                    <a:pt x="46891" y="122233"/>
                  </a:lnTo>
                  <a:lnTo>
                    <a:pt x="46144" y="121654"/>
                  </a:lnTo>
                  <a:lnTo>
                    <a:pt x="45396" y="121075"/>
                  </a:lnTo>
                  <a:lnTo>
                    <a:pt x="44624" y="120520"/>
                  </a:lnTo>
                  <a:lnTo>
                    <a:pt x="43840" y="119953"/>
                  </a:lnTo>
                  <a:lnTo>
                    <a:pt x="43056" y="119399"/>
                  </a:lnTo>
                  <a:lnTo>
                    <a:pt x="42248" y="118856"/>
                  </a:lnTo>
                  <a:lnTo>
                    <a:pt x="41428" y="118313"/>
                  </a:lnTo>
                  <a:lnTo>
                    <a:pt x="40596" y="117782"/>
                  </a:lnTo>
                  <a:lnTo>
                    <a:pt x="39752" y="117264"/>
                  </a:lnTo>
                  <a:lnTo>
                    <a:pt x="38895" y="116745"/>
                  </a:lnTo>
                  <a:lnTo>
                    <a:pt x="38027" y="116227"/>
                  </a:lnTo>
                  <a:lnTo>
                    <a:pt x="37147" y="115720"/>
                  </a:lnTo>
                  <a:lnTo>
                    <a:pt x="36254" y="115226"/>
                  </a:lnTo>
                  <a:lnTo>
                    <a:pt x="35350" y="114731"/>
                  </a:lnTo>
                  <a:lnTo>
                    <a:pt x="34421" y="114249"/>
                  </a:lnTo>
                  <a:lnTo>
                    <a:pt x="33589" y="113803"/>
                  </a:lnTo>
                  <a:lnTo>
                    <a:pt x="32757" y="113356"/>
                  </a:lnTo>
                  <a:lnTo>
                    <a:pt x="31936" y="112898"/>
                  </a:lnTo>
                  <a:lnTo>
                    <a:pt x="31140" y="112440"/>
                  </a:lnTo>
                  <a:lnTo>
                    <a:pt x="30344" y="111969"/>
                  </a:lnTo>
                  <a:lnTo>
                    <a:pt x="29561" y="111499"/>
                  </a:lnTo>
                  <a:lnTo>
                    <a:pt x="28789" y="111029"/>
                  </a:lnTo>
                  <a:lnTo>
                    <a:pt x="28041" y="110546"/>
                  </a:lnTo>
                  <a:lnTo>
                    <a:pt x="27293" y="110052"/>
                  </a:lnTo>
                  <a:lnTo>
                    <a:pt x="26557" y="109557"/>
                  </a:lnTo>
                  <a:lnTo>
                    <a:pt x="25834" y="109063"/>
                  </a:lnTo>
                  <a:lnTo>
                    <a:pt x="25122" y="108556"/>
                  </a:lnTo>
                  <a:lnTo>
                    <a:pt x="24423" y="108038"/>
                  </a:lnTo>
                  <a:lnTo>
                    <a:pt x="23747" y="107531"/>
                  </a:lnTo>
                  <a:lnTo>
                    <a:pt x="23072" y="107012"/>
                  </a:lnTo>
                  <a:lnTo>
                    <a:pt x="22409" y="106482"/>
                  </a:lnTo>
                  <a:lnTo>
                    <a:pt x="21757" y="105951"/>
                  </a:lnTo>
                  <a:lnTo>
                    <a:pt x="21130" y="105421"/>
                  </a:lnTo>
                  <a:lnTo>
                    <a:pt x="20503" y="104878"/>
                  </a:lnTo>
                  <a:lnTo>
                    <a:pt x="19900" y="104335"/>
                  </a:lnTo>
                  <a:lnTo>
                    <a:pt x="19297" y="103780"/>
                  </a:lnTo>
                  <a:lnTo>
                    <a:pt x="18718" y="103238"/>
                  </a:lnTo>
                  <a:lnTo>
                    <a:pt x="18139" y="102671"/>
                  </a:lnTo>
                  <a:lnTo>
                    <a:pt x="17584" y="102116"/>
                  </a:lnTo>
                  <a:lnTo>
                    <a:pt x="17042" y="101549"/>
                  </a:lnTo>
                  <a:lnTo>
                    <a:pt x="16499" y="100970"/>
                  </a:lnTo>
                  <a:lnTo>
                    <a:pt x="15980" y="100403"/>
                  </a:lnTo>
                  <a:lnTo>
                    <a:pt x="15474" y="99824"/>
                  </a:lnTo>
                  <a:lnTo>
                    <a:pt x="14979" y="99246"/>
                  </a:lnTo>
                  <a:lnTo>
                    <a:pt x="14509" y="98655"/>
                  </a:lnTo>
                  <a:lnTo>
                    <a:pt x="14039" y="98064"/>
                  </a:lnTo>
                  <a:lnTo>
                    <a:pt x="13580" y="97473"/>
                  </a:lnTo>
                  <a:lnTo>
                    <a:pt x="13146" y="96870"/>
                  </a:lnTo>
                  <a:lnTo>
                    <a:pt x="12712" y="96279"/>
                  </a:lnTo>
                  <a:lnTo>
                    <a:pt x="12302" y="95676"/>
                  </a:lnTo>
                  <a:lnTo>
                    <a:pt x="11904" y="95061"/>
                  </a:lnTo>
                  <a:lnTo>
                    <a:pt x="11518" y="94458"/>
                  </a:lnTo>
                  <a:lnTo>
                    <a:pt x="11144" y="93842"/>
                  </a:lnTo>
                  <a:lnTo>
                    <a:pt x="10782" y="93215"/>
                  </a:lnTo>
                  <a:lnTo>
                    <a:pt x="10445" y="92600"/>
                  </a:lnTo>
                  <a:lnTo>
                    <a:pt x="10107" y="91973"/>
                  </a:lnTo>
                  <a:lnTo>
                    <a:pt x="9793" y="91358"/>
                  </a:lnTo>
                  <a:lnTo>
                    <a:pt x="9492" y="90719"/>
                  </a:lnTo>
                  <a:lnTo>
                    <a:pt x="9202" y="90092"/>
                  </a:lnTo>
                  <a:lnTo>
                    <a:pt x="8925" y="89452"/>
                  </a:lnTo>
                  <a:lnTo>
                    <a:pt x="8660" y="88825"/>
                  </a:lnTo>
                  <a:lnTo>
                    <a:pt x="8418" y="88186"/>
                  </a:lnTo>
                  <a:lnTo>
                    <a:pt x="8189" y="87547"/>
                  </a:lnTo>
                  <a:lnTo>
                    <a:pt x="7972" y="86896"/>
                  </a:lnTo>
                  <a:lnTo>
                    <a:pt x="7767" y="86256"/>
                  </a:lnTo>
                  <a:lnTo>
                    <a:pt x="7574" y="85605"/>
                  </a:lnTo>
                  <a:lnTo>
                    <a:pt x="7405" y="84954"/>
                  </a:lnTo>
                  <a:lnTo>
                    <a:pt x="7249" y="84303"/>
                  </a:lnTo>
                  <a:lnTo>
                    <a:pt x="7104" y="83651"/>
                  </a:lnTo>
                  <a:lnTo>
                    <a:pt x="6971" y="82988"/>
                  </a:lnTo>
                  <a:lnTo>
                    <a:pt x="6851" y="82337"/>
                  </a:lnTo>
                  <a:lnTo>
                    <a:pt x="6754" y="81673"/>
                  </a:lnTo>
                  <a:lnTo>
                    <a:pt x="6670" y="81010"/>
                  </a:lnTo>
                  <a:lnTo>
                    <a:pt x="6597" y="80347"/>
                  </a:lnTo>
                  <a:lnTo>
                    <a:pt x="6537" y="79684"/>
                  </a:lnTo>
                  <a:lnTo>
                    <a:pt x="6501" y="79020"/>
                  </a:lnTo>
                  <a:lnTo>
                    <a:pt x="6477" y="78357"/>
                  </a:lnTo>
                  <a:lnTo>
                    <a:pt x="6465" y="77681"/>
                  </a:lnTo>
                  <a:lnTo>
                    <a:pt x="6465" y="77018"/>
                  </a:lnTo>
                  <a:lnTo>
                    <a:pt x="6489" y="76367"/>
                  </a:lnTo>
                  <a:lnTo>
                    <a:pt x="6525" y="75704"/>
                  </a:lnTo>
                  <a:lnTo>
                    <a:pt x="6573" y="75052"/>
                  </a:lnTo>
                  <a:lnTo>
                    <a:pt x="6633" y="74401"/>
                  </a:lnTo>
                  <a:lnTo>
                    <a:pt x="6706" y="73762"/>
                  </a:lnTo>
                  <a:lnTo>
                    <a:pt x="6802" y="73111"/>
                  </a:lnTo>
                  <a:lnTo>
                    <a:pt x="6911" y="72471"/>
                  </a:lnTo>
                  <a:lnTo>
                    <a:pt x="7031" y="71832"/>
                  </a:lnTo>
                  <a:lnTo>
                    <a:pt x="7164" y="71193"/>
                  </a:lnTo>
                  <a:lnTo>
                    <a:pt x="7309" y="70554"/>
                  </a:lnTo>
                  <a:lnTo>
                    <a:pt x="7466" y="69927"/>
                  </a:lnTo>
                  <a:lnTo>
                    <a:pt x="7647" y="69287"/>
                  </a:lnTo>
                  <a:lnTo>
                    <a:pt x="7827" y="68660"/>
                  </a:lnTo>
                  <a:lnTo>
                    <a:pt x="8032" y="68033"/>
                  </a:lnTo>
                  <a:lnTo>
                    <a:pt x="8250" y="67418"/>
                  </a:lnTo>
                  <a:lnTo>
                    <a:pt x="8479" y="66791"/>
                  </a:lnTo>
                  <a:lnTo>
                    <a:pt x="8720" y="66176"/>
                  </a:lnTo>
                  <a:lnTo>
                    <a:pt x="8973" y="65561"/>
                  </a:lnTo>
                  <a:lnTo>
                    <a:pt x="9251" y="64958"/>
                  </a:lnTo>
                  <a:lnTo>
                    <a:pt x="9528" y="64343"/>
                  </a:lnTo>
                  <a:lnTo>
                    <a:pt x="9829" y="63740"/>
                  </a:lnTo>
                  <a:lnTo>
                    <a:pt x="10143" y="63149"/>
                  </a:lnTo>
                  <a:lnTo>
                    <a:pt x="10457" y="62546"/>
                  </a:lnTo>
                  <a:lnTo>
                    <a:pt x="10794" y="61955"/>
                  </a:lnTo>
                  <a:lnTo>
                    <a:pt x="11144" y="61364"/>
                  </a:lnTo>
                  <a:lnTo>
                    <a:pt x="11506" y="60785"/>
                  </a:lnTo>
                  <a:lnTo>
                    <a:pt x="11880" y="60194"/>
                  </a:lnTo>
                  <a:lnTo>
                    <a:pt x="12278" y="59615"/>
                  </a:lnTo>
                  <a:lnTo>
                    <a:pt x="12676" y="59048"/>
                  </a:lnTo>
                  <a:lnTo>
                    <a:pt x="13086" y="58469"/>
                  </a:lnTo>
                  <a:lnTo>
                    <a:pt x="13520" y="57902"/>
                  </a:lnTo>
                  <a:lnTo>
                    <a:pt x="13954" y="57348"/>
                  </a:lnTo>
                  <a:lnTo>
                    <a:pt x="14400" y="56793"/>
                  </a:lnTo>
                  <a:lnTo>
                    <a:pt x="14871" y="56238"/>
                  </a:lnTo>
                  <a:lnTo>
                    <a:pt x="15341" y="55683"/>
                  </a:lnTo>
                  <a:lnTo>
                    <a:pt x="15836" y="55141"/>
                  </a:lnTo>
                  <a:lnTo>
                    <a:pt x="16342" y="54598"/>
                  </a:lnTo>
                  <a:lnTo>
                    <a:pt x="16849" y="54067"/>
                  </a:lnTo>
                  <a:lnTo>
                    <a:pt x="17379" y="53536"/>
                  </a:lnTo>
                  <a:lnTo>
                    <a:pt x="17910" y="53006"/>
                  </a:lnTo>
                  <a:lnTo>
                    <a:pt x="18465" y="52487"/>
                  </a:lnTo>
                  <a:lnTo>
                    <a:pt x="19032" y="51969"/>
                  </a:lnTo>
                  <a:lnTo>
                    <a:pt x="19599" y="51462"/>
                  </a:lnTo>
                  <a:lnTo>
                    <a:pt x="20189" y="50956"/>
                  </a:lnTo>
                  <a:lnTo>
                    <a:pt x="20780" y="50449"/>
                  </a:lnTo>
                  <a:lnTo>
                    <a:pt x="21396" y="49955"/>
                  </a:lnTo>
                  <a:lnTo>
                    <a:pt x="22011" y="49460"/>
                  </a:lnTo>
                  <a:lnTo>
                    <a:pt x="22650" y="48978"/>
                  </a:lnTo>
                  <a:lnTo>
                    <a:pt x="23289" y="48495"/>
                  </a:lnTo>
                  <a:lnTo>
                    <a:pt x="23952" y="48025"/>
                  </a:lnTo>
                  <a:lnTo>
                    <a:pt x="24616" y="47554"/>
                  </a:lnTo>
                  <a:lnTo>
                    <a:pt x="25291" y="47084"/>
                  </a:lnTo>
                  <a:lnTo>
                    <a:pt x="25991" y="46638"/>
                  </a:lnTo>
                  <a:lnTo>
                    <a:pt x="26690" y="46180"/>
                  </a:lnTo>
                  <a:lnTo>
                    <a:pt x="27402" y="45733"/>
                  </a:lnTo>
                  <a:lnTo>
                    <a:pt x="28125" y="45299"/>
                  </a:lnTo>
                  <a:lnTo>
                    <a:pt x="28861" y="44865"/>
                  </a:lnTo>
                  <a:lnTo>
                    <a:pt x="29609" y="44431"/>
                  </a:lnTo>
                  <a:lnTo>
                    <a:pt x="30369" y="44009"/>
                  </a:lnTo>
                  <a:lnTo>
                    <a:pt x="31128" y="43599"/>
                  </a:lnTo>
                  <a:lnTo>
                    <a:pt x="31912" y="43189"/>
                  </a:lnTo>
                  <a:lnTo>
                    <a:pt x="32708" y="42779"/>
                  </a:lnTo>
                  <a:lnTo>
                    <a:pt x="33504" y="42381"/>
                  </a:lnTo>
                  <a:lnTo>
                    <a:pt x="34312" y="41995"/>
                  </a:lnTo>
                  <a:lnTo>
                    <a:pt x="35265" y="41536"/>
                  </a:lnTo>
                  <a:lnTo>
                    <a:pt x="36194" y="41078"/>
                  </a:lnTo>
                  <a:lnTo>
                    <a:pt x="37110" y="40608"/>
                  </a:lnTo>
                  <a:lnTo>
                    <a:pt x="38015" y="40125"/>
                  </a:lnTo>
                  <a:lnTo>
                    <a:pt x="38907" y="39643"/>
                  </a:lnTo>
                  <a:lnTo>
                    <a:pt x="39788" y="39148"/>
                  </a:lnTo>
                  <a:lnTo>
                    <a:pt x="40656" y="38642"/>
                  </a:lnTo>
                  <a:lnTo>
                    <a:pt x="41512" y="38135"/>
                  </a:lnTo>
                  <a:lnTo>
                    <a:pt x="42345" y="37617"/>
                  </a:lnTo>
                  <a:lnTo>
                    <a:pt x="43177" y="37098"/>
                  </a:lnTo>
                  <a:lnTo>
                    <a:pt x="43985" y="36555"/>
                  </a:lnTo>
                  <a:lnTo>
                    <a:pt x="44781" y="36013"/>
                  </a:lnTo>
                  <a:lnTo>
                    <a:pt x="45565" y="35470"/>
                  </a:lnTo>
                  <a:lnTo>
                    <a:pt x="46349" y="34915"/>
                  </a:lnTo>
                  <a:lnTo>
                    <a:pt x="47097" y="34348"/>
                  </a:lnTo>
                  <a:lnTo>
                    <a:pt x="47844" y="33769"/>
                  </a:lnTo>
                  <a:lnTo>
                    <a:pt x="48580" y="33190"/>
                  </a:lnTo>
                  <a:lnTo>
                    <a:pt x="49292" y="32600"/>
                  </a:lnTo>
                  <a:lnTo>
                    <a:pt x="50003" y="32009"/>
                  </a:lnTo>
                  <a:lnTo>
                    <a:pt x="50691" y="31406"/>
                  </a:lnTo>
                  <a:lnTo>
                    <a:pt x="51366" y="30790"/>
                  </a:lnTo>
                  <a:lnTo>
                    <a:pt x="52029" y="30175"/>
                  </a:lnTo>
                  <a:lnTo>
                    <a:pt x="52681" y="29548"/>
                  </a:lnTo>
                  <a:lnTo>
                    <a:pt x="53320" y="28921"/>
                  </a:lnTo>
                  <a:lnTo>
                    <a:pt x="53935" y="28270"/>
                  </a:lnTo>
                  <a:lnTo>
                    <a:pt x="54550" y="27631"/>
                  </a:lnTo>
                  <a:lnTo>
                    <a:pt x="55141" y="26967"/>
                  </a:lnTo>
                  <a:lnTo>
                    <a:pt x="55720" y="26304"/>
                  </a:lnTo>
                  <a:lnTo>
                    <a:pt x="56287" y="25641"/>
                  </a:lnTo>
                  <a:lnTo>
                    <a:pt x="56841" y="24965"/>
                  </a:lnTo>
                  <a:lnTo>
                    <a:pt x="57372" y="24278"/>
                  </a:lnTo>
                  <a:lnTo>
                    <a:pt x="57891" y="23578"/>
                  </a:lnTo>
                  <a:lnTo>
                    <a:pt x="58385" y="22903"/>
                  </a:lnTo>
                  <a:lnTo>
                    <a:pt x="58868" y="22215"/>
                  </a:lnTo>
                  <a:lnTo>
                    <a:pt x="59338" y="21528"/>
                  </a:lnTo>
                  <a:lnTo>
                    <a:pt x="59784" y="20841"/>
                  </a:lnTo>
                  <a:lnTo>
                    <a:pt x="60218" y="20141"/>
                  </a:lnTo>
                  <a:lnTo>
                    <a:pt x="60628" y="19430"/>
                  </a:lnTo>
                  <a:lnTo>
                    <a:pt x="61026" y="18730"/>
                  </a:lnTo>
                  <a:lnTo>
                    <a:pt x="61412" y="18006"/>
                  </a:lnTo>
                  <a:lnTo>
                    <a:pt x="61786" y="17295"/>
                  </a:lnTo>
                  <a:lnTo>
                    <a:pt x="62148" y="16571"/>
                  </a:lnTo>
                  <a:lnTo>
                    <a:pt x="62486" y="15848"/>
                  </a:lnTo>
                  <a:lnTo>
                    <a:pt x="62799" y="15124"/>
                  </a:lnTo>
                  <a:lnTo>
                    <a:pt x="63113" y="14388"/>
                  </a:lnTo>
                  <a:lnTo>
                    <a:pt x="63402" y="13653"/>
                  </a:lnTo>
                  <a:lnTo>
                    <a:pt x="63680" y="12917"/>
                  </a:lnTo>
                  <a:lnTo>
                    <a:pt x="63933" y="12169"/>
                  </a:lnTo>
                  <a:lnTo>
                    <a:pt x="64186" y="11421"/>
                  </a:lnTo>
                  <a:lnTo>
                    <a:pt x="64403" y="10674"/>
                  </a:lnTo>
                  <a:lnTo>
                    <a:pt x="64620" y="9926"/>
                  </a:lnTo>
                  <a:lnTo>
                    <a:pt x="64813" y="9166"/>
                  </a:lnTo>
                  <a:lnTo>
                    <a:pt x="64994" y="8418"/>
                  </a:lnTo>
                  <a:lnTo>
                    <a:pt x="65151" y="7659"/>
                  </a:lnTo>
                  <a:lnTo>
                    <a:pt x="65296" y="6899"/>
                  </a:lnTo>
                  <a:lnTo>
                    <a:pt x="65428" y="6139"/>
                  </a:lnTo>
                  <a:lnTo>
                    <a:pt x="65537" y="5379"/>
                  </a:lnTo>
                  <a:lnTo>
                    <a:pt x="65634" y="4607"/>
                  </a:lnTo>
                  <a:lnTo>
                    <a:pt x="65718" y="3847"/>
                  </a:lnTo>
                  <a:lnTo>
                    <a:pt x="65778" y="3076"/>
                  </a:lnTo>
                  <a:lnTo>
                    <a:pt x="65826" y="2304"/>
                  </a:lnTo>
                  <a:lnTo>
                    <a:pt x="65863" y="1544"/>
                  </a:lnTo>
                  <a:lnTo>
                    <a:pt x="65875" y="772"/>
                  </a:lnTo>
                  <a:lnTo>
                    <a:pt x="658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9"/>
            <p:cNvSpPr/>
            <p:nvPr/>
          </p:nvSpPr>
          <p:spPr>
            <a:xfrm>
              <a:off x="3996650" y="1477649"/>
              <a:ext cx="1185750" cy="2811528"/>
            </a:xfrm>
            <a:custGeom>
              <a:rect b="b" l="l" r="r" t="t"/>
              <a:pathLst>
                <a:path extrusionOk="0" h="156196" w="65875">
                  <a:moveTo>
                    <a:pt x="6465" y="0"/>
                  </a:moveTo>
                  <a:lnTo>
                    <a:pt x="0" y="109"/>
                  </a:lnTo>
                  <a:lnTo>
                    <a:pt x="24" y="868"/>
                  </a:lnTo>
                  <a:lnTo>
                    <a:pt x="60" y="1640"/>
                  </a:lnTo>
                  <a:lnTo>
                    <a:pt x="121" y="2400"/>
                  </a:lnTo>
                  <a:lnTo>
                    <a:pt x="181" y="3160"/>
                  </a:lnTo>
                  <a:lnTo>
                    <a:pt x="265" y="3920"/>
                  </a:lnTo>
                  <a:lnTo>
                    <a:pt x="374" y="4668"/>
                  </a:lnTo>
                  <a:lnTo>
                    <a:pt x="495" y="5427"/>
                  </a:lnTo>
                  <a:lnTo>
                    <a:pt x="627" y="6175"/>
                  </a:lnTo>
                  <a:lnTo>
                    <a:pt x="772" y="6923"/>
                  </a:lnTo>
                  <a:lnTo>
                    <a:pt x="941" y="7671"/>
                  </a:lnTo>
                  <a:lnTo>
                    <a:pt x="1122" y="8418"/>
                  </a:lnTo>
                  <a:lnTo>
                    <a:pt x="1315" y="9154"/>
                  </a:lnTo>
                  <a:lnTo>
                    <a:pt x="1532" y="9890"/>
                  </a:lnTo>
                  <a:lnTo>
                    <a:pt x="1761" y="10625"/>
                  </a:lnTo>
                  <a:lnTo>
                    <a:pt x="2002" y="11361"/>
                  </a:lnTo>
                  <a:lnTo>
                    <a:pt x="2255" y="12097"/>
                  </a:lnTo>
                  <a:lnTo>
                    <a:pt x="2533" y="12820"/>
                  </a:lnTo>
                  <a:lnTo>
                    <a:pt x="2822" y="13544"/>
                  </a:lnTo>
                  <a:lnTo>
                    <a:pt x="3124" y="14268"/>
                  </a:lnTo>
                  <a:lnTo>
                    <a:pt x="3449" y="14979"/>
                  </a:lnTo>
                  <a:lnTo>
                    <a:pt x="3775" y="15703"/>
                  </a:lnTo>
                  <a:lnTo>
                    <a:pt x="4125" y="16414"/>
                  </a:lnTo>
                  <a:lnTo>
                    <a:pt x="4499" y="17114"/>
                  </a:lnTo>
                  <a:lnTo>
                    <a:pt x="4873" y="17825"/>
                  </a:lnTo>
                  <a:lnTo>
                    <a:pt x="5271" y="18525"/>
                  </a:lnTo>
                  <a:lnTo>
                    <a:pt x="5681" y="19212"/>
                  </a:lnTo>
                  <a:lnTo>
                    <a:pt x="6103" y="19912"/>
                  </a:lnTo>
                  <a:lnTo>
                    <a:pt x="6537" y="20599"/>
                  </a:lnTo>
                  <a:lnTo>
                    <a:pt x="6995" y="21275"/>
                  </a:lnTo>
                  <a:lnTo>
                    <a:pt x="7454" y="21962"/>
                  </a:lnTo>
                  <a:lnTo>
                    <a:pt x="7936" y="22638"/>
                  </a:lnTo>
                  <a:lnTo>
                    <a:pt x="8430" y="23301"/>
                  </a:lnTo>
                  <a:lnTo>
                    <a:pt x="8949" y="23976"/>
                  </a:lnTo>
                  <a:lnTo>
                    <a:pt x="9468" y="24640"/>
                  </a:lnTo>
                  <a:lnTo>
                    <a:pt x="10010" y="25291"/>
                  </a:lnTo>
                  <a:lnTo>
                    <a:pt x="10553" y="25942"/>
                  </a:lnTo>
                  <a:lnTo>
                    <a:pt x="11120" y="26593"/>
                  </a:lnTo>
                  <a:lnTo>
                    <a:pt x="11699" y="27233"/>
                  </a:lnTo>
                  <a:lnTo>
                    <a:pt x="12302" y="27872"/>
                  </a:lnTo>
                  <a:lnTo>
                    <a:pt x="12905" y="28511"/>
                  </a:lnTo>
                  <a:lnTo>
                    <a:pt x="13532" y="29138"/>
                  </a:lnTo>
                  <a:lnTo>
                    <a:pt x="14159" y="29753"/>
                  </a:lnTo>
                  <a:lnTo>
                    <a:pt x="14810" y="30380"/>
                  </a:lnTo>
                  <a:lnTo>
                    <a:pt x="15474" y="30983"/>
                  </a:lnTo>
                  <a:lnTo>
                    <a:pt x="16149" y="31599"/>
                  </a:lnTo>
                  <a:lnTo>
                    <a:pt x="16837" y="32189"/>
                  </a:lnTo>
                  <a:lnTo>
                    <a:pt x="17536" y="32792"/>
                  </a:lnTo>
                  <a:lnTo>
                    <a:pt x="18260" y="33383"/>
                  </a:lnTo>
                  <a:lnTo>
                    <a:pt x="18983" y="33962"/>
                  </a:lnTo>
                  <a:lnTo>
                    <a:pt x="19719" y="34541"/>
                  </a:lnTo>
                  <a:lnTo>
                    <a:pt x="20479" y="35108"/>
                  </a:lnTo>
                  <a:lnTo>
                    <a:pt x="21251" y="35675"/>
                  </a:lnTo>
                  <a:lnTo>
                    <a:pt x="22023" y="36230"/>
                  </a:lnTo>
                  <a:lnTo>
                    <a:pt x="22819" y="36785"/>
                  </a:lnTo>
                  <a:lnTo>
                    <a:pt x="23627" y="37327"/>
                  </a:lnTo>
                  <a:lnTo>
                    <a:pt x="24447" y="37870"/>
                  </a:lnTo>
                  <a:lnTo>
                    <a:pt x="25279" y="38401"/>
                  </a:lnTo>
                  <a:lnTo>
                    <a:pt x="26123" y="38931"/>
                  </a:lnTo>
                  <a:lnTo>
                    <a:pt x="26980" y="39450"/>
                  </a:lnTo>
                  <a:lnTo>
                    <a:pt x="27848" y="39956"/>
                  </a:lnTo>
                  <a:lnTo>
                    <a:pt x="28728" y="40463"/>
                  </a:lnTo>
                  <a:lnTo>
                    <a:pt x="29621" y="40969"/>
                  </a:lnTo>
                  <a:lnTo>
                    <a:pt x="30525" y="41452"/>
                  </a:lnTo>
                  <a:lnTo>
                    <a:pt x="31442" y="41946"/>
                  </a:lnTo>
                  <a:lnTo>
                    <a:pt x="32286" y="42381"/>
                  </a:lnTo>
                  <a:lnTo>
                    <a:pt x="33106" y="42827"/>
                  </a:lnTo>
                  <a:lnTo>
                    <a:pt x="33926" y="43285"/>
                  </a:lnTo>
                  <a:lnTo>
                    <a:pt x="34734" y="43743"/>
                  </a:lnTo>
                  <a:lnTo>
                    <a:pt x="35530" y="44214"/>
                  </a:lnTo>
                  <a:lnTo>
                    <a:pt x="36302" y="44684"/>
                  </a:lnTo>
                  <a:lnTo>
                    <a:pt x="37074" y="45167"/>
                  </a:lnTo>
                  <a:lnTo>
                    <a:pt x="37834" y="45649"/>
                  </a:lnTo>
                  <a:lnTo>
                    <a:pt x="38582" y="46131"/>
                  </a:lnTo>
                  <a:lnTo>
                    <a:pt x="39317" y="46626"/>
                  </a:lnTo>
                  <a:lnTo>
                    <a:pt x="40041" y="47132"/>
                  </a:lnTo>
                  <a:lnTo>
                    <a:pt x="40741" y="47639"/>
                  </a:lnTo>
                  <a:lnTo>
                    <a:pt x="41440" y="48145"/>
                  </a:lnTo>
                  <a:lnTo>
                    <a:pt x="42128" y="48664"/>
                  </a:lnTo>
                  <a:lnTo>
                    <a:pt x="42803" y="49183"/>
                  </a:lnTo>
                  <a:lnTo>
                    <a:pt x="43454" y="49701"/>
                  </a:lnTo>
                  <a:lnTo>
                    <a:pt x="44105" y="50232"/>
                  </a:lnTo>
                  <a:lnTo>
                    <a:pt x="44745" y="50775"/>
                  </a:lnTo>
                  <a:lnTo>
                    <a:pt x="45360" y="51317"/>
                  </a:lnTo>
                  <a:lnTo>
                    <a:pt x="45975" y="51860"/>
                  </a:lnTo>
                  <a:lnTo>
                    <a:pt x="46578" y="52403"/>
                  </a:lnTo>
                  <a:lnTo>
                    <a:pt x="47157" y="52958"/>
                  </a:lnTo>
                  <a:lnTo>
                    <a:pt x="47724" y="53512"/>
                  </a:lnTo>
                  <a:lnTo>
                    <a:pt x="48290" y="54079"/>
                  </a:lnTo>
                  <a:lnTo>
                    <a:pt x="48833" y="54646"/>
                  </a:lnTo>
                  <a:lnTo>
                    <a:pt x="49364" y="55213"/>
                  </a:lnTo>
                  <a:lnTo>
                    <a:pt x="49882" y="55792"/>
                  </a:lnTo>
                  <a:lnTo>
                    <a:pt x="50389" y="56371"/>
                  </a:lnTo>
                  <a:lnTo>
                    <a:pt x="50884" y="56950"/>
                  </a:lnTo>
                  <a:lnTo>
                    <a:pt x="51366" y="57541"/>
                  </a:lnTo>
                  <a:lnTo>
                    <a:pt x="51836" y="58119"/>
                  </a:lnTo>
                  <a:lnTo>
                    <a:pt x="52283" y="58722"/>
                  </a:lnTo>
                  <a:lnTo>
                    <a:pt x="52729" y="59313"/>
                  </a:lnTo>
                  <a:lnTo>
                    <a:pt x="53151" y="59916"/>
                  </a:lnTo>
                  <a:lnTo>
                    <a:pt x="53573" y="60519"/>
                  </a:lnTo>
                  <a:lnTo>
                    <a:pt x="53971" y="61122"/>
                  </a:lnTo>
                  <a:lnTo>
                    <a:pt x="54357" y="61738"/>
                  </a:lnTo>
                  <a:lnTo>
                    <a:pt x="54731" y="62353"/>
                  </a:lnTo>
                  <a:lnTo>
                    <a:pt x="55081" y="62968"/>
                  </a:lnTo>
                  <a:lnTo>
                    <a:pt x="55430" y="63583"/>
                  </a:lnTo>
                  <a:lnTo>
                    <a:pt x="55756" y="64210"/>
                  </a:lnTo>
                  <a:lnTo>
                    <a:pt x="56082" y="64837"/>
                  </a:lnTo>
                  <a:lnTo>
                    <a:pt x="56383" y="65464"/>
                  </a:lnTo>
                  <a:lnTo>
                    <a:pt x="56673" y="66091"/>
                  </a:lnTo>
                  <a:lnTo>
                    <a:pt x="56950" y="66731"/>
                  </a:lnTo>
                  <a:lnTo>
                    <a:pt x="57203" y="67370"/>
                  </a:lnTo>
                  <a:lnTo>
                    <a:pt x="57456" y="68009"/>
                  </a:lnTo>
                  <a:lnTo>
                    <a:pt x="57686" y="68648"/>
                  </a:lnTo>
                  <a:lnTo>
                    <a:pt x="57903" y="69287"/>
                  </a:lnTo>
                  <a:lnTo>
                    <a:pt x="58108" y="69939"/>
                  </a:lnTo>
                  <a:lnTo>
                    <a:pt x="58289" y="70590"/>
                  </a:lnTo>
                  <a:lnTo>
                    <a:pt x="58470" y="71241"/>
                  </a:lnTo>
                  <a:lnTo>
                    <a:pt x="58626" y="71892"/>
                  </a:lnTo>
                  <a:lnTo>
                    <a:pt x="58771" y="72544"/>
                  </a:lnTo>
                  <a:lnTo>
                    <a:pt x="58904" y="73195"/>
                  </a:lnTo>
                  <a:lnTo>
                    <a:pt x="59012" y="73858"/>
                  </a:lnTo>
                  <a:lnTo>
                    <a:pt x="59121" y="74510"/>
                  </a:lnTo>
                  <a:lnTo>
                    <a:pt x="59205" y="75173"/>
                  </a:lnTo>
                  <a:lnTo>
                    <a:pt x="59278" y="75836"/>
                  </a:lnTo>
                  <a:lnTo>
                    <a:pt x="59326" y="76500"/>
                  </a:lnTo>
                  <a:lnTo>
                    <a:pt x="59374" y="77163"/>
                  </a:lnTo>
                  <a:lnTo>
                    <a:pt x="59398" y="77838"/>
                  </a:lnTo>
                  <a:lnTo>
                    <a:pt x="59410" y="78502"/>
                  </a:lnTo>
                  <a:lnTo>
                    <a:pt x="59398" y="79177"/>
                  </a:lnTo>
                  <a:lnTo>
                    <a:pt x="59386" y="79828"/>
                  </a:lnTo>
                  <a:lnTo>
                    <a:pt x="59350" y="80480"/>
                  </a:lnTo>
                  <a:lnTo>
                    <a:pt x="59302" y="81131"/>
                  </a:lnTo>
                  <a:lnTo>
                    <a:pt x="59241" y="81782"/>
                  </a:lnTo>
                  <a:lnTo>
                    <a:pt x="59157" y="82433"/>
                  </a:lnTo>
                  <a:lnTo>
                    <a:pt x="59073" y="83073"/>
                  </a:lnTo>
                  <a:lnTo>
                    <a:pt x="58964" y="83724"/>
                  </a:lnTo>
                  <a:lnTo>
                    <a:pt x="58843" y="84363"/>
                  </a:lnTo>
                  <a:lnTo>
                    <a:pt x="58711" y="85002"/>
                  </a:lnTo>
                  <a:lnTo>
                    <a:pt x="58566" y="85629"/>
                  </a:lnTo>
                  <a:lnTo>
                    <a:pt x="58409" y="86269"/>
                  </a:lnTo>
                  <a:lnTo>
                    <a:pt x="58228" y="86896"/>
                  </a:lnTo>
                  <a:lnTo>
                    <a:pt x="58035" y="87523"/>
                  </a:lnTo>
                  <a:lnTo>
                    <a:pt x="57842" y="88150"/>
                  </a:lnTo>
                  <a:lnTo>
                    <a:pt x="57625" y="88777"/>
                  </a:lnTo>
                  <a:lnTo>
                    <a:pt x="57396" y="89392"/>
                  </a:lnTo>
                  <a:lnTo>
                    <a:pt x="57143" y="90007"/>
                  </a:lnTo>
                  <a:lnTo>
                    <a:pt x="56890" y="90622"/>
                  </a:lnTo>
                  <a:lnTo>
                    <a:pt x="56624" y="91237"/>
                  </a:lnTo>
                  <a:lnTo>
                    <a:pt x="56335" y="91840"/>
                  </a:lnTo>
                  <a:lnTo>
                    <a:pt x="56045" y="92443"/>
                  </a:lnTo>
                  <a:lnTo>
                    <a:pt x="55732" y="93046"/>
                  </a:lnTo>
                  <a:lnTo>
                    <a:pt x="55406" y="93637"/>
                  </a:lnTo>
                  <a:lnTo>
                    <a:pt x="55069" y="94240"/>
                  </a:lnTo>
                  <a:lnTo>
                    <a:pt x="54719" y="94819"/>
                  </a:lnTo>
                  <a:lnTo>
                    <a:pt x="54357" y="95410"/>
                  </a:lnTo>
                  <a:lnTo>
                    <a:pt x="53983" y="95989"/>
                  </a:lnTo>
                  <a:lnTo>
                    <a:pt x="53597" y="96568"/>
                  </a:lnTo>
                  <a:lnTo>
                    <a:pt x="53199" y="97147"/>
                  </a:lnTo>
                  <a:lnTo>
                    <a:pt x="52777" y="97714"/>
                  </a:lnTo>
                  <a:lnTo>
                    <a:pt x="52355" y="98281"/>
                  </a:lnTo>
                  <a:lnTo>
                    <a:pt x="51921" y="98848"/>
                  </a:lnTo>
                  <a:lnTo>
                    <a:pt x="51462" y="99402"/>
                  </a:lnTo>
                  <a:lnTo>
                    <a:pt x="51004" y="99957"/>
                  </a:lnTo>
                  <a:lnTo>
                    <a:pt x="50522" y="100500"/>
                  </a:lnTo>
                  <a:lnTo>
                    <a:pt x="50039" y="101055"/>
                  </a:lnTo>
                  <a:lnTo>
                    <a:pt x="49533" y="101585"/>
                  </a:lnTo>
                  <a:lnTo>
                    <a:pt x="49026" y="102128"/>
                  </a:lnTo>
                  <a:lnTo>
                    <a:pt x="48496" y="102659"/>
                  </a:lnTo>
                  <a:lnTo>
                    <a:pt x="47953" y="103177"/>
                  </a:lnTo>
                  <a:lnTo>
                    <a:pt x="47410" y="103708"/>
                  </a:lnTo>
                  <a:lnTo>
                    <a:pt x="46843" y="104214"/>
                  </a:lnTo>
                  <a:lnTo>
                    <a:pt x="46276" y="104733"/>
                  </a:lnTo>
                  <a:lnTo>
                    <a:pt x="45685" y="105240"/>
                  </a:lnTo>
                  <a:lnTo>
                    <a:pt x="45082" y="105734"/>
                  </a:lnTo>
                  <a:lnTo>
                    <a:pt x="44479" y="106241"/>
                  </a:lnTo>
                  <a:lnTo>
                    <a:pt x="43852" y="106723"/>
                  </a:lnTo>
                  <a:lnTo>
                    <a:pt x="43225" y="107218"/>
                  </a:lnTo>
                  <a:lnTo>
                    <a:pt x="42574" y="107688"/>
                  </a:lnTo>
                  <a:lnTo>
                    <a:pt x="41923" y="108170"/>
                  </a:lnTo>
                  <a:lnTo>
                    <a:pt x="41259" y="108641"/>
                  </a:lnTo>
                  <a:lnTo>
                    <a:pt x="40572" y="109099"/>
                  </a:lnTo>
                  <a:lnTo>
                    <a:pt x="39884" y="109557"/>
                  </a:lnTo>
                  <a:lnTo>
                    <a:pt x="39185" y="110003"/>
                  </a:lnTo>
                  <a:lnTo>
                    <a:pt x="38473" y="110450"/>
                  </a:lnTo>
                  <a:lnTo>
                    <a:pt x="37750" y="110896"/>
                  </a:lnTo>
                  <a:lnTo>
                    <a:pt x="37014" y="111330"/>
                  </a:lnTo>
                  <a:lnTo>
                    <a:pt x="36266" y="111752"/>
                  </a:lnTo>
                  <a:lnTo>
                    <a:pt x="35506" y="112174"/>
                  </a:lnTo>
                  <a:lnTo>
                    <a:pt x="34734" y="112596"/>
                  </a:lnTo>
                  <a:lnTo>
                    <a:pt x="33963" y="113007"/>
                  </a:lnTo>
                  <a:lnTo>
                    <a:pt x="33167" y="113405"/>
                  </a:lnTo>
                  <a:lnTo>
                    <a:pt x="32371" y="113803"/>
                  </a:lnTo>
                  <a:lnTo>
                    <a:pt x="31550" y="114188"/>
                  </a:lnTo>
                  <a:lnTo>
                    <a:pt x="30610" y="114647"/>
                  </a:lnTo>
                  <a:lnTo>
                    <a:pt x="29681" y="115105"/>
                  </a:lnTo>
                  <a:lnTo>
                    <a:pt x="28765" y="115575"/>
                  </a:lnTo>
                  <a:lnTo>
                    <a:pt x="27848" y="116058"/>
                  </a:lnTo>
                  <a:lnTo>
                    <a:pt x="26955" y="116540"/>
                  </a:lnTo>
                  <a:lnTo>
                    <a:pt x="26087" y="117035"/>
                  </a:lnTo>
                  <a:lnTo>
                    <a:pt x="25219" y="117541"/>
                  </a:lnTo>
                  <a:lnTo>
                    <a:pt x="24362" y="118048"/>
                  </a:lnTo>
                  <a:lnTo>
                    <a:pt x="23518" y="118566"/>
                  </a:lnTo>
                  <a:lnTo>
                    <a:pt x="22698" y="119097"/>
                  </a:lnTo>
                  <a:lnTo>
                    <a:pt x="21890" y="119628"/>
                  </a:lnTo>
                  <a:lnTo>
                    <a:pt x="21082" y="120170"/>
                  </a:lnTo>
                  <a:lnTo>
                    <a:pt x="20298" y="120725"/>
                  </a:lnTo>
                  <a:lnTo>
                    <a:pt x="19526" y="121280"/>
                  </a:lnTo>
                  <a:lnTo>
                    <a:pt x="18766" y="121847"/>
                  </a:lnTo>
                  <a:lnTo>
                    <a:pt x="18019" y="122414"/>
                  </a:lnTo>
                  <a:lnTo>
                    <a:pt x="17295" y="122993"/>
                  </a:lnTo>
                  <a:lnTo>
                    <a:pt x="16571" y="123584"/>
                  </a:lnTo>
                  <a:lnTo>
                    <a:pt x="15872" y="124187"/>
                  </a:lnTo>
                  <a:lnTo>
                    <a:pt x="15172" y="124790"/>
                  </a:lnTo>
                  <a:lnTo>
                    <a:pt x="14497" y="125393"/>
                  </a:lnTo>
                  <a:lnTo>
                    <a:pt x="13834" y="126020"/>
                  </a:lnTo>
                  <a:lnTo>
                    <a:pt x="13194" y="126635"/>
                  </a:lnTo>
                  <a:lnTo>
                    <a:pt x="12555" y="127274"/>
                  </a:lnTo>
                  <a:lnTo>
                    <a:pt x="11928" y="127913"/>
                  </a:lnTo>
                  <a:lnTo>
                    <a:pt x="11325" y="128565"/>
                  </a:lnTo>
                  <a:lnTo>
                    <a:pt x="10734" y="129216"/>
                  </a:lnTo>
                  <a:lnTo>
                    <a:pt x="10155" y="129879"/>
                  </a:lnTo>
                  <a:lnTo>
                    <a:pt x="9588" y="130554"/>
                  </a:lnTo>
                  <a:lnTo>
                    <a:pt x="9033" y="131230"/>
                  </a:lnTo>
                  <a:lnTo>
                    <a:pt x="8503" y="131917"/>
                  </a:lnTo>
                  <a:lnTo>
                    <a:pt x="7972" y="132605"/>
                  </a:lnTo>
                  <a:lnTo>
                    <a:pt x="7478" y="133280"/>
                  </a:lnTo>
                  <a:lnTo>
                    <a:pt x="7007" y="133968"/>
                  </a:lnTo>
                  <a:lnTo>
                    <a:pt x="6537" y="134655"/>
                  </a:lnTo>
                  <a:lnTo>
                    <a:pt x="6091" y="135355"/>
                  </a:lnTo>
                  <a:lnTo>
                    <a:pt x="5657" y="136054"/>
                  </a:lnTo>
                  <a:lnTo>
                    <a:pt x="5246" y="136754"/>
                  </a:lnTo>
                  <a:lnTo>
                    <a:pt x="4836" y="137465"/>
                  </a:lnTo>
                  <a:lnTo>
                    <a:pt x="4450" y="138177"/>
                  </a:lnTo>
                  <a:lnTo>
                    <a:pt x="4089" y="138900"/>
                  </a:lnTo>
                  <a:lnTo>
                    <a:pt x="3727" y="139612"/>
                  </a:lnTo>
                  <a:lnTo>
                    <a:pt x="3389" y="140336"/>
                  </a:lnTo>
                  <a:lnTo>
                    <a:pt x="3064" y="141071"/>
                  </a:lnTo>
                  <a:lnTo>
                    <a:pt x="2762" y="141807"/>
                  </a:lnTo>
                  <a:lnTo>
                    <a:pt x="2473" y="142543"/>
                  </a:lnTo>
                  <a:lnTo>
                    <a:pt x="2195" y="143278"/>
                  </a:lnTo>
                  <a:lnTo>
                    <a:pt x="1930" y="144026"/>
                  </a:lnTo>
                  <a:lnTo>
                    <a:pt x="1689" y="144762"/>
                  </a:lnTo>
                  <a:lnTo>
                    <a:pt x="1459" y="145509"/>
                  </a:lnTo>
                  <a:lnTo>
                    <a:pt x="1254" y="146269"/>
                  </a:lnTo>
                  <a:lnTo>
                    <a:pt x="1061" y="147017"/>
                  </a:lnTo>
                  <a:lnTo>
                    <a:pt x="881" y="147777"/>
                  </a:lnTo>
                  <a:lnTo>
                    <a:pt x="712" y="148537"/>
                  </a:lnTo>
                  <a:lnTo>
                    <a:pt x="567" y="149284"/>
                  </a:lnTo>
                  <a:lnTo>
                    <a:pt x="446" y="150056"/>
                  </a:lnTo>
                  <a:lnTo>
                    <a:pt x="326" y="150816"/>
                  </a:lnTo>
                  <a:lnTo>
                    <a:pt x="229" y="151576"/>
                  </a:lnTo>
                  <a:lnTo>
                    <a:pt x="157" y="152348"/>
                  </a:lnTo>
                  <a:lnTo>
                    <a:pt x="85" y="153108"/>
                  </a:lnTo>
                  <a:lnTo>
                    <a:pt x="48" y="153879"/>
                  </a:lnTo>
                  <a:lnTo>
                    <a:pt x="12" y="154651"/>
                  </a:lnTo>
                  <a:lnTo>
                    <a:pt x="0" y="155423"/>
                  </a:lnTo>
                  <a:lnTo>
                    <a:pt x="0" y="156195"/>
                  </a:lnTo>
                  <a:lnTo>
                    <a:pt x="6465" y="156086"/>
                  </a:lnTo>
                  <a:lnTo>
                    <a:pt x="6465" y="155447"/>
                  </a:lnTo>
                  <a:lnTo>
                    <a:pt x="6477" y="154808"/>
                  </a:lnTo>
                  <a:lnTo>
                    <a:pt x="6501" y="154181"/>
                  </a:lnTo>
                  <a:lnTo>
                    <a:pt x="6537" y="153542"/>
                  </a:lnTo>
                  <a:lnTo>
                    <a:pt x="6597" y="152903"/>
                  </a:lnTo>
                  <a:lnTo>
                    <a:pt x="6658" y="152275"/>
                  </a:lnTo>
                  <a:lnTo>
                    <a:pt x="6742" y="151636"/>
                  </a:lnTo>
                  <a:lnTo>
                    <a:pt x="6838" y="151009"/>
                  </a:lnTo>
                  <a:lnTo>
                    <a:pt x="6947" y="150382"/>
                  </a:lnTo>
                  <a:lnTo>
                    <a:pt x="7068" y="149743"/>
                  </a:lnTo>
                  <a:lnTo>
                    <a:pt x="7200" y="149116"/>
                  </a:lnTo>
                  <a:lnTo>
                    <a:pt x="7357" y="148488"/>
                  </a:lnTo>
                  <a:lnTo>
                    <a:pt x="7514" y="147861"/>
                  </a:lnTo>
                  <a:lnTo>
                    <a:pt x="7695" y="147246"/>
                  </a:lnTo>
                  <a:lnTo>
                    <a:pt x="7888" y="146619"/>
                  </a:lnTo>
                  <a:lnTo>
                    <a:pt x="8093" y="146004"/>
                  </a:lnTo>
                  <a:lnTo>
                    <a:pt x="8310" y="145377"/>
                  </a:lnTo>
                  <a:lnTo>
                    <a:pt x="8539" y="144762"/>
                  </a:lnTo>
                  <a:lnTo>
                    <a:pt x="8780" y="144147"/>
                  </a:lnTo>
                  <a:lnTo>
                    <a:pt x="9046" y="143544"/>
                  </a:lnTo>
                  <a:lnTo>
                    <a:pt x="9311" y="142929"/>
                  </a:lnTo>
                  <a:lnTo>
                    <a:pt x="9600" y="142325"/>
                  </a:lnTo>
                  <a:lnTo>
                    <a:pt x="9902" y="141722"/>
                  </a:lnTo>
                  <a:lnTo>
                    <a:pt x="10203" y="141119"/>
                  </a:lnTo>
                  <a:lnTo>
                    <a:pt x="10529" y="140528"/>
                  </a:lnTo>
                  <a:lnTo>
                    <a:pt x="10867" y="139938"/>
                  </a:lnTo>
                  <a:lnTo>
                    <a:pt x="11216" y="139347"/>
                  </a:lnTo>
                  <a:lnTo>
                    <a:pt x="11578" y="138756"/>
                  </a:lnTo>
                  <a:lnTo>
                    <a:pt x="11964" y="138177"/>
                  </a:lnTo>
                  <a:lnTo>
                    <a:pt x="12350" y="137598"/>
                  </a:lnTo>
                  <a:lnTo>
                    <a:pt x="12748" y="137031"/>
                  </a:lnTo>
                  <a:lnTo>
                    <a:pt x="13170" y="136452"/>
                  </a:lnTo>
                  <a:lnTo>
                    <a:pt x="13616" y="135849"/>
                  </a:lnTo>
                  <a:lnTo>
                    <a:pt x="14099" y="135258"/>
                  </a:lnTo>
                  <a:lnTo>
                    <a:pt x="14581" y="134655"/>
                  </a:lnTo>
                  <a:lnTo>
                    <a:pt x="15076" y="134076"/>
                  </a:lnTo>
                  <a:lnTo>
                    <a:pt x="15594" y="133485"/>
                  </a:lnTo>
                  <a:lnTo>
                    <a:pt x="16125" y="132906"/>
                  </a:lnTo>
                  <a:lnTo>
                    <a:pt x="16668" y="132339"/>
                  </a:lnTo>
                  <a:lnTo>
                    <a:pt x="17223" y="131761"/>
                  </a:lnTo>
                  <a:lnTo>
                    <a:pt x="17789" y="131206"/>
                  </a:lnTo>
                  <a:lnTo>
                    <a:pt x="18368" y="130651"/>
                  </a:lnTo>
                  <a:lnTo>
                    <a:pt x="18971" y="130096"/>
                  </a:lnTo>
                  <a:lnTo>
                    <a:pt x="19574" y="129553"/>
                  </a:lnTo>
                  <a:lnTo>
                    <a:pt x="20202" y="129011"/>
                  </a:lnTo>
                  <a:lnTo>
                    <a:pt x="20841" y="128480"/>
                  </a:lnTo>
                  <a:lnTo>
                    <a:pt x="21492" y="127949"/>
                  </a:lnTo>
                  <a:lnTo>
                    <a:pt x="22143" y="127431"/>
                  </a:lnTo>
                  <a:lnTo>
                    <a:pt x="22819" y="126912"/>
                  </a:lnTo>
                  <a:lnTo>
                    <a:pt x="23506" y="126406"/>
                  </a:lnTo>
                  <a:lnTo>
                    <a:pt x="24206" y="125899"/>
                  </a:lnTo>
                  <a:lnTo>
                    <a:pt x="24917" y="125405"/>
                  </a:lnTo>
                  <a:lnTo>
                    <a:pt x="25641" y="124922"/>
                  </a:lnTo>
                  <a:lnTo>
                    <a:pt x="26364" y="124440"/>
                  </a:lnTo>
                  <a:lnTo>
                    <a:pt x="27112" y="123969"/>
                  </a:lnTo>
                  <a:lnTo>
                    <a:pt x="27872" y="123499"/>
                  </a:lnTo>
                  <a:lnTo>
                    <a:pt x="28644" y="123041"/>
                  </a:lnTo>
                  <a:lnTo>
                    <a:pt x="29416" y="122583"/>
                  </a:lnTo>
                  <a:lnTo>
                    <a:pt x="30212" y="122136"/>
                  </a:lnTo>
                  <a:lnTo>
                    <a:pt x="31008" y="121702"/>
                  </a:lnTo>
                  <a:lnTo>
                    <a:pt x="31816" y="121280"/>
                  </a:lnTo>
                  <a:lnTo>
                    <a:pt x="32636" y="120858"/>
                  </a:lnTo>
                  <a:lnTo>
                    <a:pt x="33480" y="120448"/>
                  </a:lnTo>
                  <a:lnTo>
                    <a:pt x="34312" y="120038"/>
                  </a:lnTo>
                  <a:lnTo>
                    <a:pt x="35241" y="119592"/>
                  </a:lnTo>
                  <a:lnTo>
                    <a:pt x="36146" y="119145"/>
                  </a:lnTo>
                  <a:lnTo>
                    <a:pt x="37038" y="118687"/>
                  </a:lnTo>
                  <a:lnTo>
                    <a:pt x="37918" y="118217"/>
                  </a:lnTo>
                  <a:lnTo>
                    <a:pt x="38787" y="117746"/>
                  </a:lnTo>
                  <a:lnTo>
                    <a:pt x="39643" y="117264"/>
                  </a:lnTo>
                  <a:lnTo>
                    <a:pt x="40499" y="116781"/>
                  </a:lnTo>
                  <a:lnTo>
                    <a:pt x="41332" y="116287"/>
                  </a:lnTo>
                  <a:lnTo>
                    <a:pt x="42152" y="115780"/>
                  </a:lnTo>
                  <a:lnTo>
                    <a:pt x="42960" y="115274"/>
                  </a:lnTo>
                  <a:lnTo>
                    <a:pt x="43744" y="114755"/>
                  </a:lnTo>
                  <a:lnTo>
                    <a:pt x="44528" y="114225"/>
                  </a:lnTo>
                  <a:lnTo>
                    <a:pt x="45299" y="113694"/>
                  </a:lnTo>
                  <a:lnTo>
                    <a:pt x="46059" y="113163"/>
                  </a:lnTo>
                  <a:lnTo>
                    <a:pt x="46795" y="112609"/>
                  </a:lnTo>
                  <a:lnTo>
                    <a:pt x="47531" y="112066"/>
                  </a:lnTo>
                  <a:lnTo>
                    <a:pt x="48242" y="111499"/>
                  </a:lnTo>
                  <a:lnTo>
                    <a:pt x="48954" y="110932"/>
                  </a:lnTo>
                  <a:lnTo>
                    <a:pt x="49641" y="110365"/>
                  </a:lnTo>
                  <a:lnTo>
                    <a:pt x="50317" y="109786"/>
                  </a:lnTo>
                  <a:lnTo>
                    <a:pt x="50980" y="109195"/>
                  </a:lnTo>
                  <a:lnTo>
                    <a:pt x="51631" y="108604"/>
                  </a:lnTo>
                  <a:lnTo>
                    <a:pt x="52270" y="108014"/>
                  </a:lnTo>
                  <a:lnTo>
                    <a:pt x="52886" y="107410"/>
                  </a:lnTo>
                  <a:lnTo>
                    <a:pt x="53501" y="106795"/>
                  </a:lnTo>
                  <a:lnTo>
                    <a:pt x="54092" y="106180"/>
                  </a:lnTo>
                  <a:lnTo>
                    <a:pt x="54683" y="105565"/>
                  </a:lnTo>
                  <a:lnTo>
                    <a:pt x="55249" y="104938"/>
                  </a:lnTo>
                  <a:lnTo>
                    <a:pt x="55804" y="104299"/>
                  </a:lnTo>
                  <a:lnTo>
                    <a:pt x="56335" y="103660"/>
                  </a:lnTo>
                  <a:lnTo>
                    <a:pt x="56866" y="103020"/>
                  </a:lnTo>
                  <a:lnTo>
                    <a:pt x="57372" y="102369"/>
                  </a:lnTo>
                  <a:lnTo>
                    <a:pt x="57879" y="101718"/>
                  </a:lnTo>
                  <a:lnTo>
                    <a:pt x="58361" y="101055"/>
                  </a:lnTo>
                  <a:lnTo>
                    <a:pt x="58819" y="100391"/>
                  </a:lnTo>
                  <a:lnTo>
                    <a:pt x="59278" y="99728"/>
                  </a:lnTo>
                  <a:lnTo>
                    <a:pt x="59724" y="99053"/>
                  </a:lnTo>
                  <a:lnTo>
                    <a:pt x="60146" y="98377"/>
                  </a:lnTo>
                  <a:lnTo>
                    <a:pt x="60556" y="97690"/>
                  </a:lnTo>
                  <a:lnTo>
                    <a:pt x="60954" y="97002"/>
                  </a:lnTo>
                  <a:lnTo>
                    <a:pt x="61328" y="96303"/>
                  </a:lnTo>
                  <a:lnTo>
                    <a:pt x="61702" y="95603"/>
                  </a:lnTo>
                  <a:lnTo>
                    <a:pt x="62052" y="94904"/>
                  </a:lnTo>
                  <a:lnTo>
                    <a:pt x="62389" y="94204"/>
                  </a:lnTo>
                  <a:lnTo>
                    <a:pt x="62703" y="93493"/>
                  </a:lnTo>
                  <a:lnTo>
                    <a:pt x="63016" y="92769"/>
                  </a:lnTo>
                  <a:lnTo>
                    <a:pt x="63306" y="92058"/>
                  </a:lnTo>
                  <a:lnTo>
                    <a:pt x="63583" y="91334"/>
                  </a:lnTo>
                  <a:lnTo>
                    <a:pt x="63837" y="90598"/>
                  </a:lnTo>
                  <a:lnTo>
                    <a:pt x="64090" y="89875"/>
                  </a:lnTo>
                  <a:lnTo>
                    <a:pt x="64319" y="89139"/>
                  </a:lnTo>
                  <a:lnTo>
                    <a:pt x="64524" y="88403"/>
                  </a:lnTo>
                  <a:lnTo>
                    <a:pt x="64729" y="87655"/>
                  </a:lnTo>
                  <a:lnTo>
                    <a:pt x="64910" y="86920"/>
                  </a:lnTo>
                  <a:lnTo>
                    <a:pt x="65079" y="86160"/>
                  </a:lnTo>
                  <a:lnTo>
                    <a:pt x="65223" y="85412"/>
                  </a:lnTo>
                  <a:lnTo>
                    <a:pt x="65368" y="84664"/>
                  </a:lnTo>
                  <a:lnTo>
                    <a:pt x="65489" y="83905"/>
                  </a:lnTo>
                  <a:lnTo>
                    <a:pt x="65585" y="83145"/>
                  </a:lnTo>
                  <a:lnTo>
                    <a:pt x="65682" y="82373"/>
                  </a:lnTo>
                  <a:lnTo>
                    <a:pt x="65742" y="81613"/>
                  </a:lnTo>
                  <a:lnTo>
                    <a:pt x="65802" y="80841"/>
                  </a:lnTo>
                  <a:lnTo>
                    <a:pt x="65839" y="80069"/>
                  </a:lnTo>
                  <a:lnTo>
                    <a:pt x="65863" y="79298"/>
                  </a:lnTo>
                  <a:lnTo>
                    <a:pt x="65875" y="78502"/>
                  </a:lnTo>
                  <a:lnTo>
                    <a:pt x="65863" y="77718"/>
                  </a:lnTo>
                  <a:lnTo>
                    <a:pt x="65826" y="76934"/>
                  </a:lnTo>
                  <a:lnTo>
                    <a:pt x="65790" y="76150"/>
                  </a:lnTo>
                  <a:lnTo>
                    <a:pt x="65730" y="75366"/>
                  </a:lnTo>
                  <a:lnTo>
                    <a:pt x="65646" y="74594"/>
                  </a:lnTo>
                  <a:lnTo>
                    <a:pt x="65549" y="73822"/>
                  </a:lnTo>
                  <a:lnTo>
                    <a:pt x="65441" y="73038"/>
                  </a:lnTo>
                  <a:lnTo>
                    <a:pt x="65308" y="72266"/>
                  </a:lnTo>
                  <a:lnTo>
                    <a:pt x="65163" y="71507"/>
                  </a:lnTo>
                  <a:lnTo>
                    <a:pt x="64994" y="70735"/>
                  </a:lnTo>
                  <a:lnTo>
                    <a:pt x="64825" y="69975"/>
                  </a:lnTo>
                  <a:lnTo>
                    <a:pt x="64620" y="69215"/>
                  </a:lnTo>
                  <a:lnTo>
                    <a:pt x="64415" y="68455"/>
                  </a:lnTo>
                  <a:lnTo>
                    <a:pt x="64186" y="67695"/>
                  </a:lnTo>
                  <a:lnTo>
                    <a:pt x="63945" y="66948"/>
                  </a:lnTo>
                  <a:lnTo>
                    <a:pt x="63680" y="66200"/>
                  </a:lnTo>
                  <a:lnTo>
                    <a:pt x="63402" y="65452"/>
                  </a:lnTo>
                  <a:lnTo>
                    <a:pt x="63113" y="64704"/>
                  </a:lnTo>
                  <a:lnTo>
                    <a:pt x="62799" y="63969"/>
                  </a:lnTo>
                  <a:lnTo>
                    <a:pt x="62474" y="63233"/>
                  </a:lnTo>
                  <a:lnTo>
                    <a:pt x="62136" y="62497"/>
                  </a:lnTo>
                  <a:lnTo>
                    <a:pt x="61774" y="61774"/>
                  </a:lnTo>
                  <a:lnTo>
                    <a:pt x="61412" y="61050"/>
                  </a:lnTo>
                  <a:lnTo>
                    <a:pt x="61026" y="60326"/>
                  </a:lnTo>
                  <a:lnTo>
                    <a:pt x="60616" y="59615"/>
                  </a:lnTo>
                  <a:lnTo>
                    <a:pt x="60194" y="58903"/>
                  </a:lnTo>
                  <a:lnTo>
                    <a:pt x="59760" y="58192"/>
                  </a:lnTo>
                  <a:lnTo>
                    <a:pt x="59314" y="57480"/>
                  </a:lnTo>
                  <a:lnTo>
                    <a:pt x="58856" y="56781"/>
                  </a:lnTo>
                  <a:lnTo>
                    <a:pt x="58373" y="56093"/>
                  </a:lnTo>
                  <a:lnTo>
                    <a:pt x="57879" y="55394"/>
                  </a:lnTo>
                  <a:lnTo>
                    <a:pt x="57360" y="54706"/>
                  </a:lnTo>
                  <a:lnTo>
                    <a:pt x="56841" y="54031"/>
                  </a:lnTo>
                  <a:lnTo>
                    <a:pt x="56299" y="53356"/>
                  </a:lnTo>
                  <a:lnTo>
                    <a:pt x="55744" y="52680"/>
                  </a:lnTo>
                  <a:lnTo>
                    <a:pt x="55177" y="52017"/>
                  </a:lnTo>
                  <a:lnTo>
                    <a:pt x="54586" y="51354"/>
                  </a:lnTo>
                  <a:lnTo>
                    <a:pt x="53995" y="50690"/>
                  </a:lnTo>
                  <a:lnTo>
                    <a:pt x="53380" y="50039"/>
                  </a:lnTo>
                  <a:lnTo>
                    <a:pt x="52753" y="49400"/>
                  </a:lnTo>
                  <a:lnTo>
                    <a:pt x="52102" y="48748"/>
                  </a:lnTo>
                  <a:lnTo>
                    <a:pt x="51450" y="48121"/>
                  </a:lnTo>
                  <a:lnTo>
                    <a:pt x="50775" y="47482"/>
                  </a:lnTo>
                  <a:lnTo>
                    <a:pt x="50088" y="46867"/>
                  </a:lnTo>
                  <a:lnTo>
                    <a:pt x="49388" y="46240"/>
                  </a:lnTo>
                  <a:lnTo>
                    <a:pt x="48676" y="45637"/>
                  </a:lnTo>
                  <a:lnTo>
                    <a:pt x="47941" y="45022"/>
                  </a:lnTo>
                  <a:lnTo>
                    <a:pt x="47205" y="44419"/>
                  </a:lnTo>
                  <a:lnTo>
                    <a:pt x="46445" y="43828"/>
                  </a:lnTo>
                  <a:lnTo>
                    <a:pt x="45673" y="43237"/>
                  </a:lnTo>
                  <a:lnTo>
                    <a:pt x="44889" y="42658"/>
                  </a:lnTo>
                  <a:lnTo>
                    <a:pt x="44093" y="42079"/>
                  </a:lnTo>
                  <a:lnTo>
                    <a:pt x="43285" y="41512"/>
                  </a:lnTo>
                  <a:lnTo>
                    <a:pt x="42453" y="40957"/>
                  </a:lnTo>
                  <a:lnTo>
                    <a:pt x="41621" y="40403"/>
                  </a:lnTo>
                  <a:lnTo>
                    <a:pt x="40765" y="39848"/>
                  </a:lnTo>
                  <a:lnTo>
                    <a:pt x="39896" y="39305"/>
                  </a:lnTo>
                  <a:lnTo>
                    <a:pt x="39016" y="38774"/>
                  </a:lnTo>
                  <a:lnTo>
                    <a:pt x="38123" y="38244"/>
                  </a:lnTo>
                  <a:lnTo>
                    <a:pt x="37219" y="37725"/>
                  </a:lnTo>
                  <a:lnTo>
                    <a:pt x="36302" y="37207"/>
                  </a:lnTo>
                  <a:lnTo>
                    <a:pt x="35374" y="36700"/>
                  </a:lnTo>
                  <a:lnTo>
                    <a:pt x="34421" y="36206"/>
                  </a:lnTo>
                  <a:lnTo>
                    <a:pt x="33613" y="35771"/>
                  </a:lnTo>
                  <a:lnTo>
                    <a:pt x="32805" y="35337"/>
                  </a:lnTo>
                  <a:lnTo>
                    <a:pt x="32009" y="34903"/>
                  </a:lnTo>
                  <a:lnTo>
                    <a:pt x="31225" y="34445"/>
                  </a:lnTo>
                  <a:lnTo>
                    <a:pt x="30453" y="33999"/>
                  </a:lnTo>
                  <a:lnTo>
                    <a:pt x="29693" y="33540"/>
                  </a:lnTo>
                  <a:lnTo>
                    <a:pt x="28933" y="33070"/>
                  </a:lnTo>
                  <a:lnTo>
                    <a:pt x="28198" y="32600"/>
                  </a:lnTo>
                  <a:lnTo>
                    <a:pt x="27474" y="32129"/>
                  </a:lnTo>
                  <a:lnTo>
                    <a:pt x="26750" y="31647"/>
                  </a:lnTo>
                  <a:lnTo>
                    <a:pt x="26051" y="31164"/>
                  </a:lnTo>
                  <a:lnTo>
                    <a:pt x="25351" y="30670"/>
                  </a:lnTo>
                  <a:lnTo>
                    <a:pt x="24664" y="30175"/>
                  </a:lnTo>
                  <a:lnTo>
                    <a:pt x="24001" y="29669"/>
                  </a:lnTo>
                  <a:lnTo>
                    <a:pt x="23337" y="29162"/>
                  </a:lnTo>
                  <a:lnTo>
                    <a:pt x="22686" y="28656"/>
                  </a:lnTo>
                  <a:lnTo>
                    <a:pt x="22059" y="28137"/>
                  </a:lnTo>
                  <a:lnTo>
                    <a:pt x="21432" y="27619"/>
                  </a:lnTo>
                  <a:lnTo>
                    <a:pt x="20817" y="27100"/>
                  </a:lnTo>
                  <a:lnTo>
                    <a:pt x="20214" y="26569"/>
                  </a:lnTo>
                  <a:lnTo>
                    <a:pt x="19623" y="26027"/>
                  </a:lnTo>
                  <a:lnTo>
                    <a:pt x="19044" y="25496"/>
                  </a:lnTo>
                  <a:lnTo>
                    <a:pt x="18489" y="24953"/>
                  </a:lnTo>
                  <a:lnTo>
                    <a:pt x="17934" y="24410"/>
                  </a:lnTo>
                  <a:lnTo>
                    <a:pt x="17391" y="23856"/>
                  </a:lnTo>
                  <a:lnTo>
                    <a:pt x="16861" y="23301"/>
                  </a:lnTo>
                  <a:lnTo>
                    <a:pt x="16342" y="22746"/>
                  </a:lnTo>
                  <a:lnTo>
                    <a:pt x="15848" y="22179"/>
                  </a:lnTo>
                  <a:lnTo>
                    <a:pt x="15353" y="21612"/>
                  </a:lnTo>
                  <a:lnTo>
                    <a:pt x="14871" y="21046"/>
                  </a:lnTo>
                  <a:lnTo>
                    <a:pt x="14412" y="20467"/>
                  </a:lnTo>
                  <a:lnTo>
                    <a:pt x="13954" y="19888"/>
                  </a:lnTo>
                  <a:lnTo>
                    <a:pt x="13508" y="19309"/>
                  </a:lnTo>
                  <a:lnTo>
                    <a:pt x="13086" y="18730"/>
                  </a:lnTo>
                  <a:lnTo>
                    <a:pt x="12676" y="18139"/>
                  </a:lnTo>
                  <a:lnTo>
                    <a:pt x="12266" y="17548"/>
                  </a:lnTo>
                  <a:lnTo>
                    <a:pt x="11880" y="16957"/>
                  </a:lnTo>
                  <a:lnTo>
                    <a:pt x="11506" y="16354"/>
                  </a:lnTo>
                  <a:lnTo>
                    <a:pt x="11144" y="15763"/>
                  </a:lnTo>
                  <a:lnTo>
                    <a:pt x="10794" y="15160"/>
                  </a:lnTo>
                  <a:lnTo>
                    <a:pt x="10457" y="14545"/>
                  </a:lnTo>
                  <a:lnTo>
                    <a:pt x="10131" y="13942"/>
                  </a:lnTo>
                  <a:lnTo>
                    <a:pt x="9817" y="13327"/>
                  </a:lnTo>
                  <a:lnTo>
                    <a:pt x="9516" y="12712"/>
                  </a:lnTo>
                  <a:lnTo>
                    <a:pt x="9239" y="12097"/>
                  </a:lnTo>
                  <a:lnTo>
                    <a:pt x="8961" y="11482"/>
                  </a:lnTo>
                  <a:lnTo>
                    <a:pt x="8708" y="10855"/>
                  </a:lnTo>
                  <a:lnTo>
                    <a:pt x="8467" y="10239"/>
                  </a:lnTo>
                  <a:lnTo>
                    <a:pt x="8237" y="9612"/>
                  </a:lnTo>
                  <a:lnTo>
                    <a:pt x="8020" y="8985"/>
                  </a:lnTo>
                  <a:lnTo>
                    <a:pt x="7815" y="8346"/>
                  </a:lnTo>
                  <a:lnTo>
                    <a:pt x="7634" y="7719"/>
                  </a:lnTo>
                  <a:lnTo>
                    <a:pt x="7454" y="7080"/>
                  </a:lnTo>
                  <a:lnTo>
                    <a:pt x="7297" y="6452"/>
                  </a:lnTo>
                  <a:lnTo>
                    <a:pt x="7152" y="5813"/>
                  </a:lnTo>
                  <a:lnTo>
                    <a:pt x="7019" y="5174"/>
                  </a:lnTo>
                  <a:lnTo>
                    <a:pt x="6899" y="4523"/>
                  </a:lnTo>
                  <a:lnTo>
                    <a:pt x="6790" y="3884"/>
                  </a:lnTo>
                  <a:lnTo>
                    <a:pt x="6706" y="3244"/>
                  </a:lnTo>
                  <a:lnTo>
                    <a:pt x="6621" y="2593"/>
                  </a:lnTo>
                  <a:lnTo>
                    <a:pt x="6561" y="1954"/>
                  </a:lnTo>
                  <a:lnTo>
                    <a:pt x="6513" y="1303"/>
                  </a:lnTo>
                  <a:lnTo>
                    <a:pt x="6489" y="651"/>
                  </a:lnTo>
                  <a:lnTo>
                    <a:pt x="64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9"/>
            <p:cNvSpPr/>
            <p:nvPr/>
          </p:nvSpPr>
          <p:spPr>
            <a:xfrm>
              <a:off x="4936638" y="2868163"/>
              <a:ext cx="311400" cy="31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9"/>
            <p:cNvSpPr/>
            <p:nvPr/>
          </p:nvSpPr>
          <p:spPr>
            <a:xfrm>
              <a:off x="4272088" y="2727700"/>
              <a:ext cx="311400" cy="311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6" name="Google Shape;1516;p39"/>
          <p:cNvCxnSpPr>
            <a:stCxn id="1429" idx="3"/>
            <a:endCxn id="1515" idx="2"/>
          </p:cNvCxnSpPr>
          <p:nvPr/>
        </p:nvCxnSpPr>
        <p:spPr>
          <a:xfrm>
            <a:off x="3118501" y="1985480"/>
            <a:ext cx="1153500" cy="897900"/>
          </a:xfrm>
          <a:prstGeom prst="curvedConnector3">
            <a:avLst>
              <a:gd fmla="val 50004" name="adj1"/>
            </a:avLst>
          </a:prstGeom>
          <a:noFill/>
          <a:ln cap="flat" cmpd="sng" w="9525">
            <a:solidFill>
              <a:schemeClr val="dk2"/>
            </a:solidFill>
            <a:prstDash val="solid"/>
            <a:round/>
            <a:headEnd len="med" w="med" type="none"/>
            <a:tailEnd len="med" w="med" type="oval"/>
          </a:ln>
        </p:spPr>
      </p:cxnSp>
      <p:cxnSp>
        <p:nvCxnSpPr>
          <p:cNvPr id="1517" name="Google Shape;1517;p39"/>
          <p:cNvCxnSpPr>
            <a:stCxn id="1432" idx="1"/>
            <a:endCxn id="1514" idx="6"/>
          </p:cNvCxnSpPr>
          <p:nvPr/>
        </p:nvCxnSpPr>
        <p:spPr>
          <a:xfrm rot="10800000">
            <a:off x="5248045" y="3023980"/>
            <a:ext cx="809700" cy="1041600"/>
          </a:xfrm>
          <a:prstGeom prst="curvedConnector3">
            <a:avLst>
              <a:gd fmla="val 50000" name="adj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grpSp>
        <p:nvGrpSpPr>
          <p:cNvPr id="1522" name="Google Shape;1522;p40"/>
          <p:cNvGrpSpPr/>
          <p:nvPr/>
        </p:nvGrpSpPr>
        <p:grpSpPr>
          <a:xfrm>
            <a:off x="3903694" y="3766825"/>
            <a:ext cx="1336610" cy="965250"/>
            <a:chOff x="3903694" y="3766825"/>
            <a:chExt cx="1336610" cy="965250"/>
          </a:xfrm>
        </p:grpSpPr>
        <p:grpSp>
          <p:nvGrpSpPr>
            <p:cNvPr id="1523" name="Google Shape;1523;p40"/>
            <p:cNvGrpSpPr/>
            <p:nvPr/>
          </p:nvGrpSpPr>
          <p:grpSpPr>
            <a:xfrm>
              <a:off x="3903694" y="3768260"/>
              <a:ext cx="1336610" cy="963815"/>
              <a:chOff x="3903694" y="3768260"/>
              <a:chExt cx="1336610" cy="963815"/>
            </a:xfrm>
          </p:grpSpPr>
          <p:sp>
            <p:nvSpPr>
              <p:cNvPr id="1524" name="Google Shape;1524;p40"/>
              <p:cNvSpPr/>
              <p:nvPr/>
            </p:nvSpPr>
            <p:spPr>
              <a:xfrm>
                <a:off x="4062042" y="3768260"/>
                <a:ext cx="210862" cy="874177"/>
              </a:xfrm>
              <a:custGeom>
                <a:rect b="b" l="l" r="r" t="t"/>
                <a:pathLst>
                  <a:path extrusionOk="0" h="55101" w="13291">
                    <a:moveTo>
                      <a:pt x="906" y="0"/>
                    </a:moveTo>
                    <a:lnTo>
                      <a:pt x="806" y="13"/>
                    </a:lnTo>
                    <a:lnTo>
                      <a:pt x="718" y="26"/>
                    </a:lnTo>
                    <a:lnTo>
                      <a:pt x="629" y="51"/>
                    </a:lnTo>
                    <a:lnTo>
                      <a:pt x="554" y="76"/>
                    </a:lnTo>
                    <a:lnTo>
                      <a:pt x="466" y="114"/>
                    </a:lnTo>
                    <a:lnTo>
                      <a:pt x="390" y="164"/>
                    </a:lnTo>
                    <a:lnTo>
                      <a:pt x="327" y="214"/>
                    </a:lnTo>
                    <a:lnTo>
                      <a:pt x="264" y="265"/>
                    </a:lnTo>
                    <a:lnTo>
                      <a:pt x="202" y="340"/>
                    </a:lnTo>
                    <a:lnTo>
                      <a:pt x="151" y="403"/>
                    </a:lnTo>
                    <a:lnTo>
                      <a:pt x="101" y="479"/>
                    </a:lnTo>
                    <a:lnTo>
                      <a:pt x="63" y="554"/>
                    </a:lnTo>
                    <a:lnTo>
                      <a:pt x="38" y="642"/>
                    </a:lnTo>
                    <a:lnTo>
                      <a:pt x="13" y="730"/>
                    </a:lnTo>
                    <a:lnTo>
                      <a:pt x="0" y="818"/>
                    </a:lnTo>
                    <a:lnTo>
                      <a:pt x="0" y="907"/>
                    </a:lnTo>
                    <a:lnTo>
                      <a:pt x="0" y="1007"/>
                    </a:lnTo>
                    <a:lnTo>
                      <a:pt x="13" y="1095"/>
                    </a:lnTo>
                    <a:lnTo>
                      <a:pt x="38" y="1183"/>
                    </a:lnTo>
                    <a:lnTo>
                      <a:pt x="63" y="1272"/>
                    </a:lnTo>
                    <a:lnTo>
                      <a:pt x="101" y="1347"/>
                    </a:lnTo>
                    <a:lnTo>
                      <a:pt x="151" y="1423"/>
                    </a:lnTo>
                    <a:lnTo>
                      <a:pt x="202" y="1485"/>
                    </a:lnTo>
                    <a:lnTo>
                      <a:pt x="264" y="1561"/>
                    </a:lnTo>
                    <a:lnTo>
                      <a:pt x="327" y="1611"/>
                    </a:lnTo>
                    <a:lnTo>
                      <a:pt x="390" y="1662"/>
                    </a:lnTo>
                    <a:lnTo>
                      <a:pt x="466" y="1712"/>
                    </a:lnTo>
                    <a:lnTo>
                      <a:pt x="554" y="1750"/>
                    </a:lnTo>
                    <a:lnTo>
                      <a:pt x="629" y="1775"/>
                    </a:lnTo>
                    <a:lnTo>
                      <a:pt x="718" y="1800"/>
                    </a:lnTo>
                    <a:lnTo>
                      <a:pt x="806" y="1813"/>
                    </a:lnTo>
                    <a:lnTo>
                      <a:pt x="906" y="1825"/>
                    </a:lnTo>
                    <a:lnTo>
                      <a:pt x="1775" y="1825"/>
                    </a:lnTo>
                    <a:lnTo>
                      <a:pt x="1775" y="50242"/>
                    </a:lnTo>
                    <a:lnTo>
                      <a:pt x="1775" y="50494"/>
                    </a:lnTo>
                    <a:lnTo>
                      <a:pt x="1800" y="50733"/>
                    </a:lnTo>
                    <a:lnTo>
                      <a:pt x="1825" y="50985"/>
                    </a:lnTo>
                    <a:lnTo>
                      <a:pt x="1875" y="51224"/>
                    </a:lnTo>
                    <a:lnTo>
                      <a:pt x="1926" y="51450"/>
                    </a:lnTo>
                    <a:lnTo>
                      <a:pt x="1989" y="51689"/>
                    </a:lnTo>
                    <a:lnTo>
                      <a:pt x="2064" y="51916"/>
                    </a:lnTo>
                    <a:lnTo>
                      <a:pt x="2152" y="52130"/>
                    </a:lnTo>
                    <a:lnTo>
                      <a:pt x="2253" y="52344"/>
                    </a:lnTo>
                    <a:lnTo>
                      <a:pt x="2366" y="52558"/>
                    </a:lnTo>
                    <a:lnTo>
                      <a:pt x="2480" y="52759"/>
                    </a:lnTo>
                    <a:lnTo>
                      <a:pt x="2605" y="52961"/>
                    </a:lnTo>
                    <a:lnTo>
                      <a:pt x="2744" y="53149"/>
                    </a:lnTo>
                    <a:lnTo>
                      <a:pt x="2882" y="53338"/>
                    </a:lnTo>
                    <a:lnTo>
                      <a:pt x="3033" y="53514"/>
                    </a:lnTo>
                    <a:lnTo>
                      <a:pt x="3197" y="53678"/>
                    </a:lnTo>
                    <a:lnTo>
                      <a:pt x="3373" y="53842"/>
                    </a:lnTo>
                    <a:lnTo>
                      <a:pt x="3549" y="53993"/>
                    </a:lnTo>
                    <a:lnTo>
                      <a:pt x="3726" y="54144"/>
                    </a:lnTo>
                    <a:lnTo>
                      <a:pt x="3914" y="54269"/>
                    </a:lnTo>
                    <a:lnTo>
                      <a:pt x="4116" y="54395"/>
                    </a:lnTo>
                    <a:lnTo>
                      <a:pt x="4317" y="54521"/>
                    </a:lnTo>
                    <a:lnTo>
                      <a:pt x="4531" y="54622"/>
                    </a:lnTo>
                    <a:lnTo>
                      <a:pt x="4745" y="54723"/>
                    </a:lnTo>
                    <a:lnTo>
                      <a:pt x="4971" y="54811"/>
                    </a:lnTo>
                    <a:lnTo>
                      <a:pt x="5198" y="54886"/>
                    </a:lnTo>
                    <a:lnTo>
                      <a:pt x="5425" y="54949"/>
                    </a:lnTo>
                    <a:lnTo>
                      <a:pt x="5664" y="55012"/>
                    </a:lnTo>
                    <a:lnTo>
                      <a:pt x="5903" y="55050"/>
                    </a:lnTo>
                    <a:lnTo>
                      <a:pt x="6142" y="55075"/>
                    </a:lnTo>
                    <a:lnTo>
                      <a:pt x="6394" y="55100"/>
                    </a:lnTo>
                    <a:lnTo>
                      <a:pt x="6897" y="55100"/>
                    </a:lnTo>
                    <a:lnTo>
                      <a:pt x="7136" y="55075"/>
                    </a:lnTo>
                    <a:lnTo>
                      <a:pt x="7388" y="55050"/>
                    </a:lnTo>
                    <a:lnTo>
                      <a:pt x="7627" y="55012"/>
                    </a:lnTo>
                    <a:lnTo>
                      <a:pt x="7854" y="54949"/>
                    </a:lnTo>
                    <a:lnTo>
                      <a:pt x="8093" y="54886"/>
                    </a:lnTo>
                    <a:lnTo>
                      <a:pt x="8319" y="54811"/>
                    </a:lnTo>
                    <a:lnTo>
                      <a:pt x="8533" y="54723"/>
                    </a:lnTo>
                    <a:lnTo>
                      <a:pt x="8747" y="54622"/>
                    </a:lnTo>
                    <a:lnTo>
                      <a:pt x="8961" y="54521"/>
                    </a:lnTo>
                    <a:lnTo>
                      <a:pt x="9162" y="54395"/>
                    </a:lnTo>
                    <a:lnTo>
                      <a:pt x="9364" y="54269"/>
                    </a:lnTo>
                    <a:lnTo>
                      <a:pt x="9553" y="54144"/>
                    </a:lnTo>
                    <a:lnTo>
                      <a:pt x="9741" y="53993"/>
                    </a:lnTo>
                    <a:lnTo>
                      <a:pt x="9918" y="53842"/>
                    </a:lnTo>
                    <a:lnTo>
                      <a:pt x="10081" y="53678"/>
                    </a:lnTo>
                    <a:lnTo>
                      <a:pt x="10245" y="53514"/>
                    </a:lnTo>
                    <a:lnTo>
                      <a:pt x="10396" y="53338"/>
                    </a:lnTo>
                    <a:lnTo>
                      <a:pt x="10547" y="53149"/>
                    </a:lnTo>
                    <a:lnTo>
                      <a:pt x="10673" y="52961"/>
                    </a:lnTo>
                    <a:lnTo>
                      <a:pt x="10799" y="52759"/>
                    </a:lnTo>
                    <a:lnTo>
                      <a:pt x="10924" y="52558"/>
                    </a:lnTo>
                    <a:lnTo>
                      <a:pt x="11025" y="52344"/>
                    </a:lnTo>
                    <a:lnTo>
                      <a:pt x="11126" y="52130"/>
                    </a:lnTo>
                    <a:lnTo>
                      <a:pt x="11214" y="51916"/>
                    </a:lnTo>
                    <a:lnTo>
                      <a:pt x="11289" y="51689"/>
                    </a:lnTo>
                    <a:lnTo>
                      <a:pt x="11352" y="51450"/>
                    </a:lnTo>
                    <a:lnTo>
                      <a:pt x="11415" y="51224"/>
                    </a:lnTo>
                    <a:lnTo>
                      <a:pt x="11453" y="50985"/>
                    </a:lnTo>
                    <a:lnTo>
                      <a:pt x="11478" y="50733"/>
                    </a:lnTo>
                    <a:lnTo>
                      <a:pt x="11503" y="50494"/>
                    </a:lnTo>
                    <a:lnTo>
                      <a:pt x="11503" y="50242"/>
                    </a:lnTo>
                    <a:lnTo>
                      <a:pt x="11503" y="1825"/>
                    </a:lnTo>
                    <a:lnTo>
                      <a:pt x="12372" y="1825"/>
                    </a:lnTo>
                    <a:lnTo>
                      <a:pt x="12472" y="1813"/>
                    </a:lnTo>
                    <a:lnTo>
                      <a:pt x="12561" y="1800"/>
                    </a:lnTo>
                    <a:lnTo>
                      <a:pt x="12649" y="1775"/>
                    </a:lnTo>
                    <a:lnTo>
                      <a:pt x="12737" y="1750"/>
                    </a:lnTo>
                    <a:lnTo>
                      <a:pt x="12812" y="1712"/>
                    </a:lnTo>
                    <a:lnTo>
                      <a:pt x="12888" y="1662"/>
                    </a:lnTo>
                    <a:lnTo>
                      <a:pt x="12951" y="1611"/>
                    </a:lnTo>
                    <a:lnTo>
                      <a:pt x="13026" y="1561"/>
                    </a:lnTo>
                    <a:lnTo>
                      <a:pt x="13077" y="1485"/>
                    </a:lnTo>
                    <a:lnTo>
                      <a:pt x="13127" y="1423"/>
                    </a:lnTo>
                    <a:lnTo>
                      <a:pt x="13177" y="1347"/>
                    </a:lnTo>
                    <a:lnTo>
                      <a:pt x="13215" y="1272"/>
                    </a:lnTo>
                    <a:lnTo>
                      <a:pt x="13240" y="1183"/>
                    </a:lnTo>
                    <a:lnTo>
                      <a:pt x="13265" y="1095"/>
                    </a:lnTo>
                    <a:lnTo>
                      <a:pt x="13278" y="1007"/>
                    </a:lnTo>
                    <a:lnTo>
                      <a:pt x="13291" y="907"/>
                    </a:lnTo>
                    <a:lnTo>
                      <a:pt x="13278" y="818"/>
                    </a:lnTo>
                    <a:lnTo>
                      <a:pt x="13265" y="730"/>
                    </a:lnTo>
                    <a:lnTo>
                      <a:pt x="13240" y="642"/>
                    </a:lnTo>
                    <a:lnTo>
                      <a:pt x="13215" y="554"/>
                    </a:lnTo>
                    <a:lnTo>
                      <a:pt x="13177" y="479"/>
                    </a:lnTo>
                    <a:lnTo>
                      <a:pt x="13127" y="403"/>
                    </a:lnTo>
                    <a:lnTo>
                      <a:pt x="13077" y="340"/>
                    </a:lnTo>
                    <a:lnTo>
                      <a:pt x="13026" y="265"/>
                    </a:lnTo>
                    <a:lnTo>
                      <a:pt x="12951" y="214"/>
                    </a:lnTo>
                    <a:lnTo>
                      <a:pt x="12888" y="164"/>
                    </a:lnTo>
                    <a:lnTo>
                      <a:pt x="12812" y="114"/>
                    </a:lnTo>
                    <a:lnTo>
                      <a:pt x="12737" y="76"/>
                    </a:lnTo>
                    <a:lnTo>
                      <a:pt x="12649" y="51"/>
                    </a:lnTo>
                    <a:lnTo>
                      <a:pt x="12561" y="26"/>
                    </a:lnTo>
                    <a:lnTo>
                      <a:pt x="12472" y="13"/>
                    </a:lnTo>
                    <a:lnTo>
                      <a:pt x="12372"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a:off x="4116142" y="4031826"/>
                <a:ext cx="102456" cy="584641"/>
              </a:xfrm>
              <a:custGeom>
                <a:rect b="b" l="l" r="r" t="t"/>
                <a:pathLst>
                  <a:path extrusionOk="0" h="36851" w="6458">
                    <a:moveTo>
                      <a:pt x="1" y="0"/>
                    </a:moveTo>
                    <a:lnTo>
                      <a:pt x="1" y="33629"/>
                    </a:lnTo>
                    <a:lnTo>
                      <a:pt x="1" y="33793"/>
                    </a:lnTo>
                    <a:lnTo>
                      <a:pt x="13" y="33956"/>
                    </a:lnTo>
                    <a:lnTo>
                      <a:pt x="39" y="34120"/>
                    </a:lnTo>
                    <a:lnTo>
                      <a:pt x="64" y="34271"/>
                    </a:lnTo>
                    <a:lnTo>
                      <a:pt x="102" y="34435"/>
                    </a:lnTo>
                    <a:lnTo>
                      <a:pt x="152" y="34586"/>
                    </a:lnTo>
                    <a:lnTo>
                      <a:pt x="202" y="34737"/>
                    </a:lnTo>
                    <a:lnTo>
                      <a:pt x="253" y="34875"/>
                    </a:lnTo>
                    <a:lnTo>
                      <a:pt x="316" y="35026"/>
                    </a:lnTo>
                    <a:lnTo>
                      <a:pt x="391" y="35164"/>
                    </a:lnTo>
                    <a:lnTo>
                      <a:pt x="555" y="35429"/>
                    </a:lnTo>
                    <a:lnTo>
                      <a:pt x="743" y="35680"/>
                    </a:lnTo>
                    <a:lnTo>
                      <a:pt x="945" y="35907"/>
                    </a:lnTo>
                    <a:lnTo>
                      <a:pt x="1184" y="36121"/>
                    </a:lnTo>
                    <a:lnTo>
                      <a:pt x="1423" y="36297"/>
                    </a:lnTo>
                    <a:lnTo>
                      <a:pt x="1687" y="36461"/>
                    </a:lnTo>
                    <a:lnTo>
                      <a:pt x="1838" y="36536"/>
                    </a:lnTo>
                    <a:lnTo>
                      <a:pt x="1977" y="36599"/>
                    </a:lnTo>
                    <a:lnTo>
                      <a:pt x="2128" y="36662"/>
                    </a:lnTo>
                    <a:lnTo>
                      <a:pt x="2266" y="36713"/>
                    </a:lnTo>
                    <a:lnTo>
                      <a:pt x="2430" y="36750"/>
                    </a:lnTo>
                    <a:lnTo>
                      <a:pt x="2581" y="36788"/>
                    </a:lnTo>
                    <a:lnTo>
                      <a:pt x="2745" y="36813"/>
                    </a:lnTo>
                    <a:lnTo>
                      <a:pt x="2896" y="36838"/>
                    </a:lnTo>
                    <a:lnTo>
                      <a:pt x="3059" y="36851"/>
                    </a:lnTo>
                    <a:lnTo>
                      <a:pt x="3399" y="36851"/>
                    </a:lnTo>
                    <a:lnTo>
                      <a:pt x="3563" y="36838"/>
                    </a:lnTo>
                    <a:lnTo>
                      <a:pt x="3726" y="36813"/>
                    </a:lnTo>
                    <a:lnTo>
                      <a:pt x="3877" y="36788"/>
                    </a:lnTo>
                    <a:lnTo>
                      <a:pt x="4041" y="36750"/>
                    </a:lnTo>
                    <a:lnTo>
                      <a:pt x="4192" y="36713"/>
                    </a:lnTo>
                    <a:lnTo>
                      <a:pt x="4343" y="36662"/>
                    </a:lnTo>
                    <a:lnTo>
                      <a:pt x="4481" y="36599"/>
                    </a:lnTo>
                    <a:lnTo>
                      <a:pt x="4632" y="36536"/>
                    </a:lnTo>
                    <a:lnTo>
                      <a:pt x="4771" y="36461"/>
                    </a:lnTo>
                    <a:lnTo>
                      <a:pt x="5035" y="36297"/>
                    </a:lnTo>
                    <a:lnTo>
                      <a:pt x="5287" y="36121"/>
                    </a:lnTo>
                    <a:lnTo>
                      <a:pt x="5513" y="35907"/>
                    </a:lnTo>
                    <a:lnTo>
                      <a:pt x="5727" y="35680"/>
                    </a:lnTo>
                    <a:lnTo>
                      <a:pt x="5903" y="35429"/>
                    </a:lnTo>
                    <a:lnTo>
                      <a:pt x="6067" y="35164"/>
                    </a:lnTo>
                    <a:lnTo>
                      <a:pt x="6143" y="35026"/>
                    </a:lnTo>
                    <a:lnTo>
                      <a:pt x="6206" y="34875"/>
                    </a:lnTo>
                    <a:lnTo>
                      <a:pt x="6268" y="34737"/>
                    </a:lnTo>
                    <a:lnTo>
                      <a:pt x="6319" y="34586"/>
                    </a:lnTo>
                    <a:lnTo>
                      <a:pt x="6357" y="34435"/>
                    </a:lnTo>
                    <a:lnTo>
                      <a:pt x="6394" y="34271"/>
                    </a:lnTo>
                    <a:lnTo>
                      <a:pt x="6419" y="34120"/>
                    </a:lnTo>
                    <a:lnTo>
                      <a:pt x="6445" y="33956"/>
                    </a:lnTo>
                    <a:lnTo>
                      <a:pt x="6457" y="33793"/>
                    </a:lnTo>
                    <a:lnTo>
                      <a:pt x="6457" y="33629"/>
                    </a:lnTo>
                    <a:lnTo>
                      <a:pt x="64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0"/>
              <p:cNvSpPr/>
              <p:nvPr/>
            </p:nvSpPr>
            <p:spPr>
              <a:xfrm>
                <a:off x="4331795" y="3768260"/>
                <a:ext cx="210862" cy="874177"/>
              </a:xfrm>
              <a:custGeom>
                <a:rect b="b" l="l" r="r" t="t"/>
                <a:pathLst>
                  <a:path extrusionOk="0" h="55101" w="13291">
                    <a:moveTo>
                      <a:pt x="906" y="0"/>
                    </a:moveTo>
                    <a:lnTo>
                      <a:pt x="806" y="13"/>
                    </a:lnTo>
                    <a:lnTo>
                      <a:pt x="718" y="26"/>
                    </a:lnTo>
                    <a:lnTo>
                      <a:pt x="630" y="51"/>
                    </a:lnTo>
                    <a:lnTo>
                      <a:pt x="554" y="76"/>
                    </a:lnTo>
                    <a:lnTo>
                      <a:pt x="466" y="114"/>
                    </a:lnTo>
                    <a:lnTo>
                      <a:pt x="390" y="164"/>
                    </a:lnTo>
                    <a:lnTo>
                      <a:pt x="327" y="214"/>
                    </a:lnTo>
                    <a:lnTo>
                      <a:pt x="265" y="265"/>
                    </a:lnTo>
                    <a:lnTo>
                      <a:pt x="202" y="340"/>
                    </a:lnTo>
                    <a:lnTo>
                      <a:pt x="151" y="403"/>
                    </a:lnTo>
                    <a:lnTo>
                      <a:pt x="101" y="479"/>
                    </a:lnTo>
                    <a:lnTo>
                      <a:pt x="63" y="554"/>
                    </a:lnTo>
                    <a:lnTo>
                      <a:pt x="38" y="642"/>
                    </a:lnTo>
                    <a:lnTo>
                      <a:pt x="13" y="730"/>
                    </a:lnTo>
                    <a:lnTo>
                      <a:pt x="0" y="818"/>
                    </a:lnTo>
                    <a:lnTo>
                      <a:pt x="0" y="907"/>
                    </a:lnTo>
                    <a:lnTo>
                      <a:pt x="0" y="1007"/>
                    </a:lnTo>
                    <a:lnTo>
                      <a:pt x="13" y="1095"/>
                    </a:lnTo>
                    <a:lnTo>
                      <a:pt x="38" y="1183"/>
                    </a:lnTo>
                    <a:lnTo>
                      <a:pt x="63" y="1272"/>
                    </a:lnTo>
                    <a:lnTo>
                      <a:pt x="101" y="1347"/>
                    </a:lnTo>
                    <a:lnTo>
                      <a:pt x="151" y="1423"/>
                    </a:lnTo>
                    <a:lnTo>
                      <a:pt x="202" y="1485"/>
                    </a:lnTo>
                    <a:lnTo>
                      <a:pt x="265" y="1561"/>
                    </a:lnTo>
                    <a:lnTo>
                      <a:pt x="327" y="1611"/>
                    </a:lnTo>
                    <a:lnTo>
                      <a:pt x="390" y="1662"/>
                    </a:lnTo>
                    <a:lnTo>
                      <a:pt x="466" y="1712"/>
                    </a:lnTo>
                    <a:lnTo>
                      <a:pt x="554" y="1750"/>
                    </a:lnTo>
                    <a:lnTo>
                      <a:pt x="630" y="1775"/>
                    </a:lnTo>
                    <a:lnTo>
                      <a:pt x="718" y="1800"/>
                    </a:lnTo>
                    <a:lnTo>
                      <a:pt x="806" y="1813"/>
                    </a:lnTo>
                    <a:lnTo>
                      <a:pt x="906" y="1825"/>
                    </a:lnTo>
                    <a:lnTo>
                      <a:pt x="1775" y="1825"/>
                    </a:lnTo>
                    <a:lnTo>
                      <a:pt x="1775" y="50242"/>
                    </a:lnTo>
                    <a:lnTo>
                      <a:pt x="1775" y="50494"/>
                    </a:lnTo>
                    <a:lnTo>
                      <a:pt x="1800" y="50733"/>
                    </a:lnTo>
                    <a:lnTo>
                      <a:pt x="1825" y="50985"/>
                    </a:lnTo>
                    <a:lnTo>
                      <a:pt x="1875" y="51224"/>
                    </a:lnTo>
                    <a:lnTo>
                      <a:pt x="1926" y="51450"/>
                    </a:lnTo>
                    <a:lnTo>
                      <a:pt x="1989" y="51689"/>
                    </a:lnTo>
                    <a:lnTo>
                      <a:pt x="2064" y="51916"/>
                    </a:lnTo>
                    <a:lnTo>
                      <a:pt x="2152" y="52130"/>
                    </a:lnTo>
                    <a:lnTo>
                      <a:pt x="2253" y="52344"/>
                    </a:lnTo>
                    <a:lnTo>
                      <a:pt x="2366" y="52558"/>
                    </a:lnTo>
                    <a:lnTo>
                      <a:pt x="2480" y="52759"/>
                    </a:lnTo>
                    <a:lnTo>
                      <a:pt x="2605" y="52961"/>
                    </a:lnTo>
                    <a:lnTo>
                      <a:pt x="2744" y="53149"/>
                    </a:lnTo>
                    <a:lnTo>
                      <a:pt x="2882" y="53338"/>
                    </a:lnTo>
                    <a:lnTo>
                      <a:pt x="3033" y="53514"/>
                    </a:lnTo>
                    <a:lnTo>
                      <a:pt x="3197" y="53678"/>
                    </a:lnTo>
                    <a:lnTo>
                      <a:pt x="3373" y="53842"/>
                    </a:lnTo>
                    <a:lnTo>
                      <a:pt x="3549" y="53993"/>
                    </a:lnTo>
                    <a:lnTo>
                      <a:pt x="3726" y="54144"/>
                    </a:lnTo>
                    <a:lnTo>
                      <a:pt x="3914" y="54269"/>
                    </a:lnTo>
                    <a:lnTo>
                      <a:pt x="4116" y="54395"/>
                    </a:lnTo>
                    <a:lnTo>
                      <a:pt x="4317" y="54521"/>
                    </a:lnTo>
                    <a:lnTo>
                      <a:pt x="4531" y="54622"/>
                    </a:lnTo>
                    <a:lnTo>
                      <a:pt x="4745" y="54723"/>
                    </a:lnTo>
                    <a:lnTo>
                      <a:pt x="4972" y="54811"/>
                    </a:lnTo>
                    <a:lnTo>
                      <a:pt x="5198" y="54886"/>
                    </a:lnTo>
                    <a:lnTo>
                      <a:pt x="5425" y="54949"/>
                    </a:lnTo>
                    <a:lnTo>
                      <a:pt x="5664" y="55012"/>
                    </a:lnTo>
                    <a:lnTo>
                      <a:pt x="5903" y="55050"/>
                    </a:lnTo>
                    <a:lnTo>
                      <a:pt x="6142" y="55075"/>
                    </a:lnTo>
                    <a:lnTo>
                      <a:pt x="6394" y="55100"/>
                    </a:lnTo>
                    <a:lnTo>
                      <a:pt x="6897" y="55100"/>
                    </a:lnTo>
                    <a:lnTo>
                      <a:pt x="7136" y="55075"/>
                    </a:lnTo>
                    <a:lnTo>
                      <a:pt x="7388" y="55050"/>
                    </a:lnTo>
                    <a:lnTo>
                      <a:pt x="7627" y="55012"/>
                    </a:lnTo>
                    <a:lnTo>
                      <a:pt x="7854" y="54949"/>
                    </a:lnTo>
                    <a:lnTo>
                      <a:pt x="8093" y="54886"/>
                    </a:lnTo>
                    <a:lnTo>
                      <a:pt x="8319" y="54811"/>
                    </a:lnTo>
                    <a:lnTo>
                      <a:pt x="8533" y="54723"/>
                    </a:lnTo>
                    <a:lnTo>
                      <a:pt x="8747" y="54622"/>
                    </a:lnTo>
                    <a:lnTo>
                      <a:pt x="8961" y="54521"/>
                    </a:lnTo>
                    <a:lnTo>
                      <a:pt x="9163" y="54395"/>
                    </a:lnTo>
                    <a:lnTo>
                      <a:pt x="9364" y="54269"/>
                    </a:lnTo>
                    <a:lnTo>
                      <a:pt x="9553" y="54144"/>
                    </a:lnTo>
                    <a:lnTo>
                      <a:pt x="9741" y="53993"/>
                    </a:lnTo>
                    <a:lnTo>
                      <a:pt x="9918" y="53842"/>
                    </a:lnTo>
                    <a:lnTo>
                      <a:pt x="10081" y="53678"/>
                    </a:lnTo>
                    <a:lnTo>
                      <a:pt x="10245" y="53514"/>
                    </a:lnTo>
                    <a:lnTo>
                      <a:pt x="10396" y="53338"/>
                    </a:lnTo>
                    <a:lnTo>
                      <a:pt x="10547" y="53149"/>
                    </a:lnTo>
                    <a:lnTo>
                      <a:pt x="10673" y="52961"/>
                    </a:lnTo>
                    <a:lnTo>
                      <a:pt x="10799" y="52759"/>
                    </a:lnTo>
                    <a:lnTo>
                      <a:pt x="10924" y="52558"/>
                    </a:lnTo>
                    <a:lnTo>
                      <a:pt x="11025" y="52344"/>
                    </a:lnTo>
                    <a:lnTo>
                      <a:pt x="11126" y="52130"/>
                    </a:lnTo>
                    <a:lnTo>
                      <a:pt x="11214" y="51916"/>
                    </a:lnTo>
                    <a:lnTo>
                      <a:pt x="11289" y="51689"/>
                    </a:lnTo>
                    <a:lnTo>
                      <a:pt x="11352" y="51450"/>
                    </a:lnTo>
                    <a:lnTo>
                      <a:pt x="11415" y="51224"/>
                    </a:lnTo>
                    <a:lnTo>
                      <a:pt x="11453" y="50985"/>
                    </a:lnTo>
                    <a:lnTo>
                      <a:pt x="11478" y="50733"/>
                    </a:lnTo>
                    <a:lnTo>
                      <a:pt x="11503" y="50494"/>
                    </a:lnTo>
                    <a:lnTo>
                      <a:pt x="11503" y="50242"/>
                    </a:lnTo>
                    <a:lnTo>
                      <a:pt x="11503" y="1825"/>
                    </a:lnTo>
                    <a:lnTo>
                      <a:pt x="12372" y="1825"/>
                    </a:lnTo>
                    <a:lnTo>
                      <a:pt x="12473" y="1813"/>
                    </a:lnTo>
                    <a:lnTo>
                      <a:pt x="12561" y="1800"/>
                    </a:lnTo>
                    <a:lnTo>
                      <a:pt x="12649" y="1775"/>
                    </a:lnTo>
                    <a:lnTo>
                      <a:pt x="12737" y="1750"/>
                    </a:lnTo>
                    <a:lnTo>
                      <a:pt x="12812" y="1712"/>
                    </a:lnTo>
                    <a:lnTo>
                      <a:pt x="12888" y="1662"/>
                    </a:lnTo>
                    <a:lnTo>
                      <a:pt x="12951" y="1611"/>
                    </a:lnTo>
                    <a:lnTo>
                      <a:pt x="13026" y="1561"/>
                    </a:lnTo>
                    <a:lnTo>
                      <a:pt x="13077" y="1485"/>
                    </a:lnTo>
                    <a:lnTo>
                      <a:pt x="13127" y="1423"/>
                    </a:lnTo>
                    <a:lnTo>
                      <a:pt x="13177" y="1347"/>
                    </a:lnTo>
                    <a:lnTo>
                      <a:pt x="13215" y="1272"/>
                    </a:lnTo>
                    <a:lnTo>
                      <a:pt x="13240" y="1183"/>
                    </a:lnTo>
                    <a:lnTo>
                      <a:pt x="13265" y="1095"/>
                    </a:lnTo>
                    <a:lnTo>
                      <a:pt x="13278" y="1007"/>
                    </a:lnTo>
                    <a:lnTo>
                      <a:pt x="13291" y="907"/>
                    </a:lnTo>
                    <a:lnTo>
                      <a:pt x="13278" y="818"/>
                    </a:lnTo>
                    <a:lnTo>
                      <a:pt x="13265" y="730"/>
                    </a:lnTo>
                    <a:lnTo>
                      <a:pt x="13240" y="642"/>
                    </a:lnTo>
                    <a:lnTo>
                      <a:pt x="13215" y="554"/>
                    </a:lnTo>
                    <a:lnTo>
                      <a:pt x="13177" y="479"/>
                    </a:lnTo>
                    <a:lnTo>
                      <a:pt x="13127" y="403"/>
                    </a:lnTo>
                    <a:lnTo>
                      <a:pt x="13077" y="340"/>
                    </a:lnTo>
                    <a:lnTo>
                      <a:pt x="13026" y="265"/>
                    </a:lnTo>
                    <a:lnTo>
                      <a:pt x="12951" y="214"/>
                    </a:lnTo>
                    <a:lnTo>
                      <a:pt x="12888" y="164"/>
                    </a:lnTo>
                    <a:lnTo>
                      <a:pt x="12812" y="114"/>
                    </a:lnTo>
                    <a:lnTo>
                      <a:pt x="12737" y="76"/>
                    </a:lnTo>
                    <a:lnTo>
                      <a:pt x="12649" y="51"/>
                    </a:lnTo>
                    <a:lnTo>
                      <a:pt x="12561" y="26"/>
                    </a:lnTo>
                    <a:lnTo>
                      <a:pt x="12473" y="13"/>
                    </a:lnTo>
                    <a:lnTo>
                      <a:pt x="12372"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p:nvPr/>
            </p:nvSpPr>
            <p:spPr>
              <a:xfrm>
                <a:off x="4601547" y="3768260"/>
                <a:ext cx="210862" cy="874177"/>
              </a:xfrm>
              <a:custGeom>
                <a:rect b="b" l="l" r="r" t="t"/>
                <a:pathLst>
                  <a:path extrusionOk="0" h="55101" w="13291">
                    <a:moveTo>
                      <a:pt x="906" y="0"/>
                    </a:moveTo>
                    <a:lnTo>
                      <a:pt x="806" y="13"/>
                    </a:lnTo>
                    <a:lnTo>
                      <a:pt x="718" y="26"/>
                    </a:lnTo>
                    <a:lnTo>
                      <a:pt x="630" y="51"/>
                    </a:lnTo>
                    <a:lnTo>
                      <a:pt x="554" y="76"/>
                    </a:lnTo>
                    <a:lnTo>
                      <a:pt x="466" y="114"/>
                    </a:lnTo>
                    <a:lnTo>
                      <a:pt x="390" y="164"/>
                    </a:lnTo>
                    <a:lnTo>
                      <a:pt x="328" y="214"/>
                    </a:lnTo>
                    <a:lnTo>
                      <a:pt x="265" y="265"/>
                    </a:lnTo>
                    <a:lnTo>
                      <a:pt x="202" y="340"/>
                    </a:lnTo>
                    <a:lnTo>
                      <a:pt x="151" y="403"/>
                    </a:lnTo>
                    <a:lnTo>
                      <a:pt x="101" y="479"/>
                    </a:lnTo>
                    <a:lnTo>
                      <a:pt x="63" y="554"/>
                    </a:lnTo>
                    <a:lnTo>
                      <a:pt x="38" y="642"/>
                    </a:lnTo>
                    <a:lnTo>
                      <a:pt x="13" y="730"/>
                    </a:lnTo>
                    <a:lnTo>
                      <a:pt x="0" y="818"/>
                    </a:lnTo>
                    <a:lnTo>
                      <a:pt x="0" y="907"/>
                    </a:lnTo>
                    <a:lnTo>
                      <a:pt x="0" y="1007"/>
                    </a:lnTo>
                    <a:lnTo>
                      <a:pt x="13" y="1095"/>
                    </a:lnTo>
                    <a:lnTo>
                      <a:pt x="38" y="1183"/>
                    </a:lnTo>
                    <a:lnTo>
                      <a:pt x="63" y="1272"/>
                    </a:lnTo>
                    <a:lnTo>
                      <a:pt x="101" y="1347"/>
                    </a:lnTo>
                    <a:lnTo>
                      <a:pt x="151" y="1423"/>
                    </a:lnTo>
                    <a:lnTo>
                      <a:pt x="202" y="1485"/>
                    </a:lnTo>
                    <a:lnTo>
                      <a:pt x="265" y="1561"/>
                    </a:lnTo>
                    <a:lnTo>
                      <a:pt x="328" y="1611"/>
                    </a:lnTo>
                    <a:lnTo>
                      <a:pt x="390" y="1662"/>
                    </a:lnTo>
                    <a:lnTo>
                      <a:pt x="466" y="1712"/>
                    </a:lnTo>
                    <a:lnTo>
                      <a:pt x="554" y="1750"/>
                    </a:lnTo>
                    <a:lnTo>
                      <a:pt x="630" y="1775"/>
                    </a:lnTo>
                    <a:lnTo>
                      <a:pt x="718" y="1800"/>
                    </a:lnTo>
                    <a:lnTo>
                      <a:pt x="806" y="1813"/>
                    </a:lnTo>
                    <a:lnTo>
                      <a:pt x="906" y="1825"/>
                    </a:lnTo>
                    <a:lnTo>
                      <a:pt x="1775" y="1825"/>
                    </a:lnTo>
                    <a:lnTo>
                      <a:pt x="1775" y="50242"/>
                    </a:lnTo>
                    <a:lnTo>
                      <a:pt x="1775" y="50494"/>
                    </a:lnTo>
                    <a:lnTo>
                      <a:pt x="1800" y="50733"/>
                    </a:lnTo>
                    <a:lnTo>
                      <a:pt x="1825" y="50985"/>
                    </a:lnTo>
                    <a:lnTo>
                      <a:pt x="1876" y="51224"/>
                    </a:lnTo>
                    <a:lnTo>
                      <a:pt x="1926" y="51450"/>
                    </a:lnTo>
                    <a:lnTo>
                      <a:pt x="1989" y="51689"/>
                    </a:lnTo>
                    <a:lnTo>
                      <a:pt x="2064" y="51916"/>
                    </a:lnTo>
                    <a:lnTo>
                      <a:pt x="2152" y="52130"/>
                    </a:lnTo>
                    <a:lnTo>
                      <a:pt x="2253" y="52344"/>
                    </a:lnTo>
                    <a:lnTo>
                      <a:pt x="2366" y="52558"/>
                    </a:lnTo>
                    <a:lnTo>
                      <a:pt x="2480" y="52759"/>
                    </a:lnTo>
                    <a:lnTo>
                      <a:pt x="2606" y="52961"/>
                    </a:lnTo>
                    <a:lnTo>
                      <a:pt x="2744" y="53149"/>
                    </a:lnTo>
                    <a:lnTo>
                      <a:pt x="2882" y="53338"/>
                    </a:lnTo>
                    <a:lnTo>
                      <a:pt x="3033" y="53514"/>
                    </a:lnTo>
                    <a:lnTo>
                      <a:pt x="3197" y="53678"/>
                    </a:lnTo>
                    <a:lnTo>
                      <a:pt x="3373" y="53842"/>
                    </a:lnTo>
                    <a:lnTo>
                      <a:pt x="3549" y="53993"/>
                    </a:lnTo>
                    <a:lnTo>
                      <a:pt x="3726" y="54144"/>
                    </a:lnTo>
                    <a:lnTo>
                      <a:pt x="3914" y="54269"/>
                    </a:lnTo>
                    <a:lnTo>
                      <a:pt x="4116" y="54395"/>
                    </a:lnTo>
                    <a:lnTo>
                      <a:pt x="4317" y="54521"/>
                    </a:lnTo>
                    <a:lnTo>
                      <a:pt x="4531" y="54622"/>
                    </a:lnTo>
                    <a:lnTo>
                      <a:pt x="4745" y="54723"/>
                    </a:lnTo>
                    <a:lnTo>
                      <a:pt x="4972" y="54811"/>
                    </a:lnTo>
                    <a:lnTo>
                      <a:pt x="5198" y="54886"/>
                    </a:lnTo>
                    <a:lnTo>
                      <a:pt x="5425" y="54949"/>
                    </a:lnTo>
                    <a:lnTo>
                      <a:pt x="5664" y="55012"/>
                    </a:lnTo>
                    <a:lnTo>
                      <a:pt x="5903" y="55050"/>
                    </a:lnTo>
                    <a:lnTo>
                      <a:pt x="6142" y="55075"/>
                    </a:lnTo>
                    <a:lnTo>
                      <a:pt x="6394" y="55100"/>
                    </a:lnTo>
                    <a:lnTo>
                      <a:pt x="6897" y="55100"/>
                    </a:lnTo>
                    <a:lnTo>
                      <a:pt x="7136" y="55075"/>
                    </a:lnTo>
                    <a:lnTo>
                      <a:pt x="7388" y="55050"/>
                    </a:lnTo>
                    <a:lnTo>
                      <a:pt x="7627" y="55012"/>
                    </a:lnTo>
                    <a:lnTo>
                      <a:pt x="7854" y="54949"/>
                    </a:lnTo>
                    <a:lnTo>
                      <a:pt x="8093" y="54886"/>
                    </a:lnTo>
                    <a:lnTo>
                      <a:pt x="8319" y="54811"/>
                    </a:lnTo>
                    <a:lnTo>
                      <a:pt x="8533" y="54723"/>
                    </a:lnTo>
                    <a:lnTo>
                      <a:pt x="8747" y="54622"/>
                    </a:lnTo>
                    <a:lnTo>
                      <a:pt x="8961" y="54521"/>
                    </a:lnTo>
                    <a:lnTo>
                      <a:pt x="9163" y="54395"/>
                    </a:lnTo>
                    <a:lnTo>
                      <a:pt x="9364" y="54269"/>
                    </a:lnTo>
                    <a:lnTo>
                      <a:pt x="9553" y="54144"/>
                    </a:lnTo>
                    <a:lnTo>
                      <a:pt x="9742" y="53993"/>
                    </a:lnTo>
                    <a:lnTo>
                      <a:pt x="9918" y="53842"/>
                    </a:lnTo>
                    <a:lnTo>
                      <a:pt x="10081" y="53678"/>
                    </a:lnTo>
                    <a:lnTo>
                      <a:pt x="10245" y="53514"/>
                    </a:lnTo>
                    <a:lnTo>
                      <a:pt x="10396" y="53338"/>
                    </a:lnTo>
                    <a:lnTo>
                      <a:pt x="10547" y="53149"/>
                    </a:lnTo>
                    <a:lnTo>
                      <a:pt x="10673" y="52961"/>
                    </a:lnTo>
                    <a:lnTo>
                      <a:pt x="10799" y="52759"/>
                    </a:lnTo>
                    <a:lnTo>
                      <a:pt x="10925" y="52558"/>
                    </a:lnTo>
                    <a:lnTo>
                      <a:pt x="11025" y="52344"/>
                    </a:lnTo>
                    <a:lnTo>
                      <a:pt x="11126" y="52130"/>
                    </a:lnTo>
                    <a:lnTo>
                      <a:pt x="11214" y="51916"/>
                    </a:lnTo>
                    <a:lnTo>
                      <a:pt x="11290" y="51689"/>
                    </a:lnTo>
                    <a:lnTo>
                      <a:pt x="11352" y="51450"/>
                    </a:lnTo>
                    <a:lnTo>
                      <a:pt x="11415" y="51224"/>
                    </a:lnTo>
                    <a:lnTo>
                      <a:pt x="11453" y="50985"/>
                    </a:lnTo>
                    <a:lnTo>
                      <a:pt x="11478" y="50733"/>
                    </a:lnTo>
                    <a:lnTo>
                      <a:pt x="11504" y="50494"/>
                    </a:lnTo>
                    <a:lnTo>
                      <a:pt x="11504" y="50242"/>
                    </a:lnTo>
                    <a:lnTo>
                      <a:pt x="11504" y="1825"/>
                    </a:lnTo>
                    <a:lnTo>
                      <a:pt x="12372" y="1825"/>
                    </a:lnTo>
                    <a:lnTo>
                      <a:pt x="12473" y="1813"/>
                    </a:lnTo>
                    <a:lnTo>
                      <a:pt x="12561" y="1800"/>
                    </a:lnTo>
                    <a:lnTo>
                      <a:pt x="12649" y="1775"/>
                    </a:lnTo>
                    <a:lnTo>
                      <a:pt x="12737" y="1750"/>
                    </a:lnTo>
                    <a:lnTo>
                      <a:pt x="12812" y="1712"/>
                    </a:lnTo>
                    <a:lnTo>
                      <a:pt x="12888" y="1662"/>
                    </a:lnTo>
                    <a:lnTo>
                      <a:pt x="12951" y="1611"/>
                    </a:lnTo>
                    <a:lnTo>
                      <a:pt x="13026" y="1561"/>
                    </a:lnTo>
                    <a:lnTo>
                      <a:pt x="13077" y="1485"/>
                    </a:lnTo>
                    <a:lnTo>
                      <a:pt x="13127" y="1423"/>
                    </a:lnTo>
                    <a:lnTo>
                      <a:pt x="13177" y="1347"/>
                    </a:lnTo>
                    <a:lnTo>
                      <a:pt x="13215" y="1272"/>
                    </a:lnTo>
                    <a:lnTo>
                      <a:pt x="13240" y="1183"/>
                    </a:lnTo>
                    <a:lnTo>
                      <a:pt x="13265" y="1095"/>
                    </a:lnTo>
                    <a:lnTo>
                      <a:pt x="13278" y="1007"/>
                    </a:lnTo>
                    <a:lnTo>
                      <a:pt x="13291" y="907"/>
                    </a:lnTo>
                    <a:lnTo>
                      <a:pt x="13278" y="818"/>
                    </a:lnTo>
                    <a:lnTo>
                      <a:pt x="13265" y="730"/>
                    </a:lnTo>
                    <a:lnTo>
                      <a:pt x="13240" y="642"/>
                    </a:lnTo>
                    <a:lnTo>
                      <a:pt x="13215" y="554"/>
                    </a:lnTo>
                    <a:lnTo>
                      <a:pt x="13177" y="479"/>
                    </a:lnTo>
                    <a:lnTo>
                      <a:pt x="13127" y="403"/>
                    </a:lnTo>
                    <a:lnTo>
                      <a:pt x="13077" y="340"/>
                    </a:lnTo>
                    <a:lnTo>
                      <a:pt x="13026" y="265"/>
                    </a:lnTo>
                    <a:lnTo>
                      <a:pt x="12951" y="214"/>
                    </a:lnTo>
                    <a:lnTo>
                      <a:pt x="12888" y="164"/>
                    </a:lnTo>
                    <a:lnTo>
                      <a:pt x="12812" y="114"/>
                    </a:lnTo>
                    <a:lnTo>
                      <a:pt x="12737" y="76"/>
                    </a:lnTo>
                    <a:lnTo>
                      <a:pt x="12649" y="51"/>
                    </a:lnTo>
                    <a:lnTo>
                      <a:pt x="12561" y="26"/>
                    </a:lnTo>
                    <a:lnTo>
                      <a:pt x="12473" y="13"/>
                    </a:lnTo>
                    <a:lnTo>
                      <a:pt x="12372"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0"/>
              <p:cNvSpPr/>
              <p:nvPr/>
            </p:nvSpPr>
            <p:spPr>
              <a:xfrm>
                <a:off x="4871300" y="3768260"/>
                <a:ext cx="210862" cy="874177"/>
              </a:xfrm>
              <a:custGeom>
                <a:rect b="b" l="l" r="r" t="t"/>
                <a:pathLst>
                  <a:path extrusionOk="0" h="55101" w="13291">
                    <a:moveTo>
                      <a:pt x="907" y="0"/>
                    </a:moveTo>
                    <a:lnTo>
                      <a:pt x="806" y="13"/>
                    </a:lnTo>
                    <a:lnTo>
                      <a:pt x="718" y="26"/>
                    </a:lnTo>
                    <a:lnTo>
                      <a:pt x="630" y="51"/>
                    </a:lnTo>
                    <a:lnTo>
                      <a:pt x="554" y="76"/>
                    </a:lnTo>
                    <a:lnTo>
                      <a:pt x="466" y="114"/>
                    </a:lnTo>
                    <a:lnTo>
                      <a:pt x="391" y="164"/>
                    </a:lnTo>
                    <a:lnTo>
                      <a:pt x="328" y="214"/>
                    </a:lnTo>
                    <a:lnTo>
                      <a:pt x="265" y="265"/>
                    </a:lnTo>
                    <a:lnTo>
                      <a:pt x="202" y="340"/>
                    </a:lnTo>
                    <a:lnTo>
                      <a:pt x="151" y="403"/>
                    </a:lnTo>
                    <a:lnTo>
                      <a:pt x="101" y="479"/>
                    </a:lnTo>
                    <a:lnTo>
                      <a:pt x="63" y="554"/>
                    </a:lnTo>
                    <a:lnTo>
                      <a:pt x="38" y="642"/>
                    </a:lnTo>
                    <a:lnTo>
                      <a:pt x="13" y="730"/>
                    </a:lnTo>
                    <a:lnTo>
                      <a:pt x="0" y="818"/>
                    </a:lnTo>
                    <a:lnTo>
                      <a:pt x="0" y="907"/>
                    </a:lnTo>
                    <a:lnTo>
                      <a:pt x="0" y="1007"/>
                    </a:lnTo>
                    <a:lnTo>
                      <a:pt x="13" y="1095"/>
                    </a:lnTo>
                    <a:lnTo>
                      <a:pt x="38" y="1183"/>
                    </a:lnTo>
                    <a:lnTo>
                      <a:pt x="63" y="1272"/>
                    </a:lnTo>
                    <a:lnTo>
                      <a:pt x="101" y="1347"/>
                    </a:lnTo>
                    <a:lnTo>
                      <a:pt x="151" y="1423"/>
                    </a:lnTo>
                    <a:lnTo>
                      <a:pt x="202" y="1485"/>
                    </a:lnTo>
                    <a:lnTo>
                      <a:pt x="265" y="1561"/>
                    </a:lnTo>
                    <a:lnTo>
                      <a:pt x="328" y="1611"/>
                    </a:lnTo>
                    <a:lnTo>
                      <a:pt x="391" y="1662"/>
                    </a:lnTo>
                    <a:lnTo>
                      <a:pt x="466" y="1712"/>
                    </a:lnTo>
                    <a:lnTo>
                      <a:pt x="554" y="1750"/>
                    </a:lnTo>
                    <a:lnTo>
                      <a:pt x="630" y="1775"/>
                    </a:lnTo>
                    <a:lnTo>
                      <a:pt x="718" y="1800"/>
                    </a:lnTo>
                    <a:lnTo>
                      <a:pt x="806" y="1813"/>
                    </a:lnTo>
                    <a:lnTo>
                      <a:pt x="907" y="1825"/>
                    </a:lnTo>
                    <a:lnTo>
                      <a:pt x="1775" y="1825"/>
                    </a:lnTo>
                    <a:lnTo>
                      <a:pt x="1775" y="50242"/>
                    </a:lnTo>
                    <a:lnTo>
                      <a:pt x="1775" y="50494"/>
                    </a:lnTo>
                    <a:lnTo>
                      <a:pt x="1800" y="50733"/>
                    </a:lnTo>
                    <a:lnTo>
                      <a:pt x="1825" y="50985"/>
                    </a:lnTo>
                    <a:lnTo>
                      <a:pt x="1876" y="51224"/>
                    </a:lnTo>
                    <a:lnTo>
                      <a:pt x="1926" y="51450"/>
                    </a:lnTo>
                    <a:lnTo>
                      <a:pt x="1989" y="51689"/>
                    </a:lnTo>
                    <a:lnTo>
                      <a:pt x="2064" y="51916"/>
                    </a:lnTo>
                    <a:lnTo>
                      <a:pt x="2153" y="52130"/>
                    </a:lnTo>
                    <a:lnTo>
                      <a:pt x="2253" y="52344"/>
                    </a:lnTo>
                    <a:lnTo>
                      <a:pt x="2366" y="52558"/>
                    </a:lnTo>
                    <a:lnTo>
                      <a:pt x="2480" y="52759"/>
                    </a:lnTo>
                    <a:lnTo>
                      <a:pt x="2606" y="52961"/>
                    </a:lnTo>
                    <a:lnTo>
                      <a:pt x="2744" y="53149"/>
                    </a:lnTo>
                    <a:lnTo>
                      <a:pt x="2882" y="53338"/>
                    </a:lnTo>
                    <a:lnTo>
                      <a:pt x="3033" y="53514"/>
                    </a:lnTo>
                    <a:lnTo>
                      <a:pt x="3197" y="53678"/>
                    </a:lnTo>
                    <a:lnTo>
                      <a:pt x="3373" y="53842"/>
                    </a:lnTo>
                    <a:lnTo>
                      <a:pt x="3550" y="53993"/>
                    </a:lnTo>
                    <a:lnTo>
                      <a:pt x="3726" y="54144"/>
                    </a:lnTo>
                    <a:lnTo>
                      <a:pt x="3914" y="54269"/>
                    </a:lnTo>
                    <a:lnTo>
                      <a:pt x="4116" y="54395"/>
                    </a:lnTo>
                    <a:lnTo>
                      <a:pt x="4317" y="54521"/>
                    </a:lnTo>
                    <a:lnTo>
                      <a:pt x="4531" y="54622"/>
                    </a:lnTo>
                    <a:lnTo>
                      <a:pt x="4745" y="54723"/>
                    </a:lnTo>
                    <a:lnTo>
                      <a:pt x="4972" y="54811"/>
                    </a:lnTo>
                    <a:lnTo>
                      <a:pt x="5198" y="54886"/>
                    </a:lnTo>
                    <a:lnTo>
                      <a:pt x="5425" y="54949"/>
                    </a:lnTo>
                    <a:lnTo>
                      <a:pt x="5664" y="55012"/>
                    </a:lnTo>
                    <a:lnTo>
                      <a:pt x="5903" y="55050"/>
                    </a:lnTo>
                    <a:lnTo>
                      <a:pt x="6142" y="55075"/>
                    </a:lnTo>
                    <a:lnTo>
                      <a:pt x="6394" y="55100"/>
                    </a:lnTo>
                    <a:lnTo>
                      <a:pt x="6897" y="55100"/>
                    </a:lnTo>
                    <a:lnTo>
                      <a:pt x="7136" y="55075"/>
                    </a:lnTo>
                    <a:lnTo>
                      <a:pt x="7388" y="55050"/>
                    </a:lnTo>
                    <a:lnTo>
                      <a:pt x="7627" y="55012"/>
                    </a:lnTo>
                    <a:lnTo>
                      <a:pt x="7854" y="54949"/>
                    </a:lnTo>
                    <a:lnTo>
                      <a:pt x="8093" y="54886"/>
                    </a:lnTo>
                    <a:lnTo>
                      <a:pt x="8319" y="54811"/>
                    </a:lnTo>
                    <a:lnTo>
                      <a:pt x="8533" y="54723"/>
                    </a:lnTo>
                    <a:lnTo>
                      <a:pt x="8747" y="54622"/>
                    </a:lnTo>
                    <a:lnTo>
                      <a:pt x="8961" y="54521"/>
                    </a:lnTo>
                    <a:lnTo>
                      <a:pt x="9163" y="54395"/>
                    </a:lnTo>
                    <a:lnTo>
                      <a:pt x="9364" y="54269"/>
                    </a:lnTo>
                    <a:lnTo>
                      <a:pt x="9553" y="54144"/>
                    </a:lnTo>
                    <a:lnTo>
                      <a:pt x="9742" y="53993"/>
                    </a:lnTo>
                    <a:lnTo>
                      <a:pt x="9918" y="53842"/>
                    </a:lnTo>
                    <a:lnTo>
                      <a:pt x="10081" y="53678"/>
                    </a:lnTo>
                    <a:lnTo>
                      <a:pt x="10245" y="53514"/>
                    </a:lnTo>
                    <a:lnTo>
                      <a:pt x="10396" y="53338"/>
                    </a:lnTo>
                    <a:lnTo>
                      <a:pt x="10547" y="53149"/>
                    </a:lnTo>
                    <a:lnTo>
                      <a:pt x="10673" y="52961"/>
                    </a:lnTo>
                    <a:lnTo>
                      <a:pt x="10799" y="52759"/>
                    </a:lnTo>
                    <a:lnTo>
                      <a:pt x="10925" y="52558"/>
                    </a:lnTo>
                    <a:lnTo>
                      <a:pt x="11025" y="52344"/>
                    </a:lnTo>
                    <a:lnTo>
                      <a:pt x="11126" y="52130"/>
                    </a:lnTo>
                    <a:lnTo>
                      <a:pt x="11214" y="51916"/>
                    </a:lnTo>
                    <a:lnTo>
                      <a:pt x="11290" y="51689"/>
                    </a:lnTo>
                    <a:lnTo>
                      <a:pt x="11353" y="51450"/>
                    </a:lnTo>
                    <a:lnTo>
                      <a:pt x="11415" y="51224"/>
                    </a:lnTo>
                    <a:lnTo>
                      <a:pt x="11453" y="50985"/>
                    </a:lnTo>
                    <a:lnTo>
                      <a:pt x="11478" y="50733"/>
                    </a:lnTo>
                    <a:lnTo>
                      <a:pt x="11504" y="50494"/>
                    </a:lnTo>
                    <a:lnTo>
                      <a:pt x="11504" y="50242"/>
                    </a:lnTo>
                    <a:lnTo>
                      <a:pt x="11504" y="1825"/>
                    </a:lnTo>
                    <a:lnTo>
                      <a:pt x="12372" y="1825"/>
                    </a:lnTo>
                    <a:lnTo>
                      <a:pt x="12473" y="1813"/>
                    </a:lnTo>
                    <a:lnTo>
                      <a:pt x="12561" y="1800"/>
                    </a:lnTo>
                    <a:lnTo>
                      <a:pt x="12649" y="1775"/>
                    </a:lnTo>
                    <a:lnTo>
                      <a:pt x="12737" y="1750"/>
                    </a:lnTo>
                    <a:lnTo>
                      <a:pt x="12812" y="1712"/>
                    </a:lnTo>
                    <a:lnTo>
                      <a:pt x="12888" y="1662"/>
                    </a:lnTo>
                    <a:lnTo>
                      <a:pt x="12951" y="1611"/>
                    </a:lnTo>
                    <a:lnTo>
                      <a:pt x="13026" y="1561"/>
                    </a:lnTo>
                    <a:lnTo>
                      <a:pt x="13077" y="1485"/>
                    </a:lnTo>
                    <a:lnTo>
                      <a:pt x="13127" y="1423"/>
                    </a:lnTo>
                    <a:lnTo>
                      <a:pt x="13177" y="1347"/>
                    </a:lnTo>
                    <a:lnTo>
                      <a:pt x="13215" y="1272"/>
                    </a:lnTo>
                    <a:lnTo>
                      <a:pt x="13240" y="1183"/>
                    </a:lnTo>
                    <a:lnTo>
                      <a:pt x="13266" y="1095"/>
                    </a:lnTo>
                    <a:lnTo>
                      <a:pt x="13278" y="1007"/>
                    </a:lnTo>
                    <a:lnTo>
                      <a:pt x="13291" y="907"/>
                    </a:lnTo>
                    <a:lnTo>
                      <a:pt x="13278" y="818"/>
                    </a:lnTo>
                    <a:lnTo>
                      <a:pt x="13266" y="730"/>
                    </a:lnTo>
                    <a:lnTo>
                      <a:pt x="13240" y="642"/>
                    </a:lnTo>
                    <a:lnTo>
                      <a:pt x="13215" y="554"/>
                    </a:lnTo>
                    <a:lnTo>
                      <a:pt x="13177" y="479"/>
                    </a:lnTo>
                    <a:lnTo>
                      <a:pt x="13127" y="403"/>
                    </a:lnTo>
                    <a:lnTo>
                      <a:pt x="13077" y="340"/>
                    </a:lnTo>
                    <a:lnTo>
                      <a:pt x="13026" y="265"/>
                    </a:lnTo>
                    <a:lnTo>
                      <a:pt x="12951" y="214"/>
                    </a:lnTo>
                    <a:lnTo>
                      <a:pt x="12888" y="164"/>
                    </a:lnTo>
                    <a:lnTo>
                      <a:pt x="12812" y="114"/>
                    </a:lnTo>
                    <a:lnTo>
                      <a:pt x="12737" y="76"/>
                    </a:lnTo>
                    <a:lnTo>
                      <a:pt x="12649" y="51"/>
                    </a:lnTo>
                    <a:lnTo>
                      <a:pt x="12561" y="26"/>
                    </a:lnTo>
                    <a:lnTo>
                      <a:pt x="12473" y="13"/>
                    </a:lnTo>
                    <a:lnTo>
                      <a:pt x="12372"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0"/>
              <p:cNvSpPr/>
              <p:nvPr/>
            </p:nvSpPr>
            <p:spPr>
              <a:xfrm>
                <a:off x="4385894" y="4031826"/>
                <a:ext cx="102456" cy="584641"/>
              </a:xfrm>
              <a:custGeom>
                <a:rect b="b" l="l" r="r" t="t"/>
                <a:pathLst>
                  <a:path extrusionOk="0" h="36851" w="6458">
                    <a:moveTo>
                      <a:pt x="1" y="0"/>
                    </a:moveTo>
                    <a:lnTo>
                      <a:pt x="1" y="33629"/>
                    </a:lnTo>
                    <a:lnTo>
                      <a:pt x="1" y="33793"/>
                    </a:lnTo>
                    <a:lnTo>
                      <a:pt x="14" y="33956"/>
                    </a:lnTo>
                    <a:lnTo>
                      <a:pt x="39" y="34120"/>
                    </a:lnTo>
                    <a:lnTo>
                      <a:pt x="64" y="34271"/>
                    </a:lnTo>
                    <a:lnTo>
                      <a:pt x="102" y="34435"/>
                    </a:lnTo>
                    <a:lnTo>
                      <a:pt x="152" y="34586"/>
                    </a:lnTo>
                    <a:lnTo>
                      <a:pt x="202" y="34737"/>
                    </a:lnTo>
                    <a:lnTo>
                      <a:pt x="253" y="34875"/>
                    </a:lnTo>
                    <a:lnTo>
                      <a:pt x="316" y="35026"/>
                    </a:lnTo>
                    <a:lnTo>
                      <a:pt x="391" y="35164"/>
                    </a:lnTo>
                    <a:lnTo>
                      <a:pt x="555" y="35429"/>
                    </a:lnTo>
                    <a:lnTo>
                      <a:pt x="743" y="35680"/>
                    </a:lnTo>
                    <a:lnTo>
                      <a:pt x="945" y="35907"/>
                    </a:lnTo>
                    <a:lnTo>
                      <a:pt x="1184" y="36121"/>
                    </a:lnTo>
                    <a:lnTo>
                      <a:pt x="1423" y="36297"/>
                    </a:lnTo>
                    <a:lnTo>
                      <a:pt x="1687" y="36461"/>
                    </a:lnTo>
                    <a:lnTo>
                      <a:pt x="1838" y="36536"/>
                    </a:lnTo>
                    <a:lnTo>
                      <a:pt x="1977" y="36599"/>
                    </a:lnTo>
                    <a:lnTo>
                      <a:pt x="2128" y="36662"/>
                    </a:lnTo>
                    <a:lnTo>
                      <a:pt x="2266" y="36713"/>
                    </a:lnTo>
                    <a:lnTo>
                      <a:pt x="2430" y="36750"/>
                    </a:lnTo>
                    <a:lnTo>
                      <a:pt x="2581" y="36788"/>
                    </a:lnTo>
                    <a:lnTo>
                      <a:pt x="2745" y="36813"/>
                    </a:lnTo>
                    <a:lnTo>
                      <a:pt x="2896" y="36838"/>
                    </a:lnTo>
                    <a:lnTo>
                      <a:pt x="3059" y="36851"/>
                    </a:lnTo>
                    <a:lnTo>
                      <a:pt x="3399" y="36851"/>
                    </a:lnTo>
                    <a:lnTo>
                      <a:pt x="3563" y="36838"/>
                    </a:lnTo>
                    <a:lnTo>
                      <a:pt x="3726" y="36813"/>
                    </a:lnTo>
                    <a:lnTo>
                      <a:pt x="3877" y="36788"/>
                    </a:lnTo>
                    <a:lnTo>
                      <a:pt x="4041" y="36750"/>
                    </a:lnTo>
                    <a:lnTo>
                      <a:pt x="4192" y="36713"/>
                    </a:lnTo>
                    <a:lnTo>
                      <a:pt x="4343" y="36662"/>
                    </a:lnTo>
                    <a:lnTo>
                      <a:pt x="4481" y="36599"/>
                    </a:lnTo>
                    <a:lnTo>
                      <a:pt x="4632" y="36536"/>
                    </a:lnTo>
                    <a:lnTo>
                      <a:pt x="4771" y="36461"/>
                    </a:lnTo>
                    <a:lnTo>
                      <a:pt x="5035" y="36297"/>
                    </a:lnTo>
                    <a:lnTo>
                      <a:pt x="5287" y="36121"/>
                    </a:lnTo>
                    <a:lnTo>
                      <a:pt x="5513" y="35907"/>
                    </a:lnTo>
                    <a:lnTo>
                      <a:pt x="5727" y="35680"/>
                    </a:lnTo>
                    <a:lnTo>
                      <a:pt x="5904" y="35429"/>
                    </a:lnTo>
                    <a:lnTo>
                      <a:pt x="6067" y="35164"/>
                    </a:lnTo>
                    <a:lnTo>
                      <a:pt x="6143" y="35026"/>
                    </a:lnTo>
                    <a:lnTo>
                      <a:pt x="6206" y="34875"/>
                    </a:lnTo>
                    <a:lnTo>
                      <a:pt x="6269" y="34737"/>
                    </a:lnTo>
                    <a:lnTo>
                      <a:pt x="6319" y="34586"/>
                    </a:lnTo>
                    <a:lnTo>
                      <a:pt x="6357" y="34435"/>
                    </a:lnTo>
                    <a:lnTo>
                      <a:pt x="6394" y="34271"/>
                    </a:lnTo>
                    <a:lnTo>
                      <a:pt x="6420" y="34120"/>
                    </a:lnTo>
                    <a:lnTo>
                      <a:pt x="6445" y="33956"/>
                    </a:lnTo>
                    <a:lnTo>
                      <a:pt x="6457" y="33793"/>
                    </a:lnTo>
                    <a:lnTo>
                      <a:pt x="6457" y="33629"/>
                    </a:lnTo>
                    <a:lnTo>
                      <a:pt x="64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0"/>
              <p:cNvSpPr/>
              <p:nvPr/>
            </p:nvSpPr>
            <p:spPr>
              <a:xfrm>
                <a:off x="4655663" y="4031826"/>
                <a:ext cx="102440" cy="584641"/>
              </a:xfrm>
              <a:custGeom>
                <a:rect b="b" l="l" r="r" t="t"/>
                <a:pathLst>
                  <a:path extrusionOk="0" h="36851" w="6457">
                    <a:moveTo>
                      <a:pt x="0" y="0"/>
                    </a:moveTo>
                    <a:lnTo>
                      <a:pt x="0" y="33629"/>
                    </a:lnTo>
                    <a:lnTo>
                      <a:pt x="0" y="33793"/>
                    </a:lnTo>
                    <a:lnTo>
                      <a:pt x="13" y="33956"/>
                    </a:lnTo>
                    <a:lnTo>
                      <a:pt x="38" y="34120"/>
                    </a:lnTo>
                    <a:lnTo>
                      <a:pt x="63" y="34271"/>
                    </a:lnTo>
                    <a:lnTo>
                      <a:pt x="101" y="34435"/>
                    </a:lnTo>
                    <a:lnTo>
                      <a:pt x="151" y="34586"/>
                    </a:lnTo>
                    <a:lnTo>
                      <a:pt x="201" y="34737"/>
                    </a:lnTo>
                    <a:lnTo>
                      <a:pt x="252" y="34875"/>
                    </a:lnTo>
                    <a:lnTo>
                      <a:pt x="315" y="35026"/>
                    </a:lnTo>
                    <a:lnTo>
                      <a:pt x="390" y="35164"/>
                    </a:lnTo>
                    <a:lnTo>
                      <a:pt x="554" y="35429"/>
                    </a:lnTo>
                    <a:lnTo>
                      <a:pt x="743" y="35680"/>
                    </a:lnTo>
                    <a:lnTo>
                      <a:pt x="944" y="35907"/>
                    </a:lnTo>
                    <a:lnTo>
                      <a:pt x="1183" y="36121"/>
                    </a:lnTo>
                    <a:lnTo>
                      <a:pt x="1422" y="36297"/>
                    </a:lnTo>
                    <a:lnTo>
                      <a:pt x="1686" y="36461"/>
                    </a:lnTo>
                    <a:lnTo>
                      <a:pt x="1825" y="36536"/>
                    </a:lnTo>
                    <a:lnTo>
                      <a:pt x="1976" y="36599"/>
                    </a:lnTo>
                    <a:lnTo>
                      <a:pt x="2127" y="36662"/>
                    </a:lnTo>
                    <a:lnTo>
                      <a:pt x="2265" y="36713"/>
                    </a:lnTo>
                    <a:lnTo>
                      <a:pt x="2429" y="36750"/>
                    </a:lnTo>
                    <a:lnTo>
                      <a:pt x="2580" y="36788"/>
                    </a:lnTo>
                    <a:lnTo>
                      <a:pt x="2744" y="36813"/>
                    </a:lnTo>
                    <a:lnTo>
                      <a:pt x="2895" y="36838"/>
                    </a:lnTo>
                    <a:lnTo>
                      <a:pt x="3058" y="36851"/>
                    </a:lnTo>
                    <a:lnTo>
                      <a:pt x="3398" y="36851"/>
                    </a:lnTo>
                    <a:lnTo>
                      <a:pt x="3562" y="36838"/>
                    </a:lnTo>
                    <a:lnTo>
                      <a:pt x="3725" y="36813"/>
                    </a:lnTo>
                    <a:lnTo>
                      <a:pt x="3876" y="36788"/>
                    </a:lnTo>
                    <a:lnTo>
                      <a:pt x="4040" y="36750"/>
                    </a:lnTo>
                    <a:lnTo>
                      <a:pt x="4191" y="36713"/>
                    </a:lnTo>
                    <a:lnTo>
                      <a:pt x="4342" y="36662"/>
                    </a:lnTo>
                    <a:lnTo>
                      <a:pt x="4480" y="36599"/>
                    </a:lnTo>
                    <a:lnTo>
                      <a:pt x="4631" y="36536"/>
                    </a:lnTo>
                    <a:lnTo>
                      <a:pt x="4770" y="36461"/>
                    </a:lnTo>
                    <a:lnTo>
                      <a:pt x="5034" y="36297"/>
                    </a:lnTo>
                    <a:lnTo>
                      <a:pt x="5286" y="36121"/>
                    </a:lnTo>
                    <a:lnTo>
                      <a:pt x="5512" y="35907"/>
                    </a:lnTo>
                    <a:lnTo>
                      <a:pt x="5726" y="35680"/>
                    </a:lnTo>
                    <a:lnTo>
                      <a:pt x="5903" y="35429"/>
                    </a:lnTo>
                    <a:lnTo>
                      <a:pt x="6066" y="35164"/>
                    </a:lnTo>
                    <a:lnTo>
                      <a:pt x="6142" y="35026"/>
                    </a:lnTo>
                    <a:lnTo>
                      <a:pt x="6205" y="34875"/>
                    </a:lnTo>
                    <a:lnTo>
                      <a:pt x="6268" y="34737"/>
                    </a:lnTo>
                    <a:lnTo>
                      <a:pt x="6318" y="34586"/>
                    </a:lnTo>
                    <a:lnTo>
                      <a:pt x="6356" y="34435"/>
                    </a:lnTo>
                    <a:lnTo>
                      <a:pt x="6393" y="34271"/>
                    </a:lnTo>
                    <a:lnTo>
                      <a:pt x="6419" y="34120"/>
                    </a:lnTo>
                    <a:lnTo>
                      <a:pt x="6444" y="33956"/>
                    </a:lnTo>
                    <a:lnTo>
                      <a:pt x="6456" y="33793"/>
                    </a:lnTo>
                    <a:lnTo>
                      <a:pt x="6456" y="33629"/>
                    </a:lnTo>
                    <a:lnTo>
                      <a:pt x="64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0"/>
              <p:cNvSpPr/>
              <p:nvPr/>
            </p:nvSpPr>
            <p:spPr>
              <a:xfrm>
                <a:off x="4925415" y="4031826"/>
                <a:ext cx="102440" cy="584641"/>
              </a:xfrm>
              <a:custGeom>
                <a:rect b="b" l="l" r="r" t="t"/>
                <a:pathLst>
                  <a:path extrusionOk="0" h="36851" w="6457">
                    <a:moveTo>
                      <a:pt x="0" y="0"/>
                    </a:moveTo>
                    <a:lnTo>
                      <a:pt x="0" y="33629"/>
                    </a:lnTo>
                    <a:lnTo>
                      <a:pt x="0" y="33793"/>
                    </a:lnTo>
                    <a:lnTo>
                      <a:pt x="13" y="33956"/>
                    </a:lnTo>
                    <a:lnTo>
                      <a:pt x="38" y="34120"/>
                    </a:lnTo>
                    <a:lnTo>
                      <a:pt x="63" y="34271"/>
                    </a:lnTo>
                    <a:lnTo>
                      <a:pt x="101" y="34435"/>
                    </a:lnTo>
                    <a:lnTo>
                      <a:pt x="151" y="34586"/>
                    </a:lnTo>
                    <a:lnTo>
                      <a:pt x="201" y="34737"/>
                    </a:lnTo>
                    <a:lnTo>
                      <a:pt x="252" y="34875"/>
                    </a:lnTo>
                    <a:lnTo>
                      <a:pt x="315" y="35026"/>
                    </a:lnTo>
                    <a:lnTo>
                      <a:pt x="390" y="35164"/>
                    </a:lnTo>
                    <a:lnTo>
                      <a:pt x="554" y="35429"/>
                    </a:lnTo>
                    <a:lnTo>
                      <a:pt x="743" y="35680"/>
                    </a:lnTo>
                    <a:lnTo>
                      <a:pt x="944" y="35907"/>
                    </a:lnTo>
                    <a:lnTo>
                      <a:pt x="1183" y="36121"/>
                    </a:lnTo>
                    <a:lnTo>
                      <a:pt x="1422" y="36297"/>
                    </a:lnTo>
                    <a:lnTo>
                      <a:pt x="1687" y="36461"/>
                    </a:lnTo>
                    <a:lnTo>
                      <a:pt x="1825" y="36536"/>
                    </a:lnTo>
                    <a:lnTo>
                      <a:pt x="1976" y="36599"/>
                    </a:lnTo>
                    <a:lnTo>
                      <a:pt x="2114" y="36662"/>
                    </a:lnTo>
                    <a:lnTo>
                      <a:pt x="2265" y="36713"/>
                    </a:lnTo>
                    <a:lnTo>
                      <a:pt x="2429" y="36750"/>
                    </a:lnTo>
                    <a:lnTo>
                      <a:pt x="2580" y="36788"/>
                    </a:lnTo>
                    <a:lnTo>
                      <a:pt x="2744" y="36813"/>
                    </a:lnTo>
                    <a:lnTo>
                      <a:pt x="2895" y="36838"/>
                    </a:lnTo>
                    <a:lnTo>
                      <a:pt x="3058" y="36851"/>
                    </a:lnTo>
                    <a:lnTo>
                      <a:pt x="3398" y="36851"/>
                    </a:lnTo>
                    <a:lnTo>
                      <a:pt x="3562" y="36838"/>
                    </a:lnTo>
                    <a:lnTo>
                      <a:pt x="3725" y="36813"/>
                    </a:lnTo>
                    <a:lnTo>
                      <a:pt x="3876" y="36788"/>
                    </a:lnTo>
                    <a:lnTo>
                      <a:pt x="4040" y="36750"/>
                    </a:lnTo>
                    <a:lnTo>
                      <a:pt x="4191" y="36713"/>
                    </a:lnTo>
                    <a:lnTo>
                      <a:pt x="4342" y="36662"/>
                    </a:lnTo>
                    <a:lnTo>
                      <a:pt x="4481" y="36599"/>
                    </a:lnTo>
                    <a:lnTo>
                      <a:pt x="4632" y="36536"/>
                    </a:lnTo>
                    <a:lnTo>
                      <a:pt x="4770" y="36461"/>
                    </a:lnTo>
                    <a:lnTo>
                      <a:pt x="5034" y="36297"/>
                    </a:lnTo>
                    <a:lnTo>
                      <a:pt x="5286" y="36121"/>
                    </a:lnTo>
                    <a:lnTo>
                      <a:pt x="5513" y="35907"/>
                    </a:lnTo>
                    <a:lnTo>
                      <a:pt x="5726" y="35680"/>
                    </a:lnTo>
                    <a:lnTo>
                      <a:pt x="5903" y="35429"/>
                    </a:lnTo>
                    <a:lnTo>
                      <a:pt x="6066" y="35164"/>
                    </a:lnTo>
                    <a:lnTo>
                      <a:pt x="6142" y="35026"/>
                    </a:lnTo>
                    <a:lnTo>
                      <a:pt x="6205" y="34875"/>
                    </a:lnTo>
                    <a:lnTo>
                      <a:pt x="6268" y="34737"/>
                    </a:lnTo>
                    <a:lnTo>
                      <a:pt x="6318" y="34586"/>
                    </a:lnTo>
                    <a:lnTo>
                      <a:pt x="6356" y="34435"/>
                    </a:lnTo>
                    <a:lnTo>
                      <a:pt x="6394" y="34271"/>
                    </a:lnTo>
                    <a:lnTo>
                      <a:pt x="6419" y="34120"/>
                    </a:lnTo>
                    <a:lnTo>
                      <a:pt x="6444" y="33956"/>
                    </a:lnTo>
                    <a:lnTo>
                      <a:pt x="6456" y="33793"/>
                    </a:lnTo>
                    <a:lnTo>
                      <a:pt x="6456" y="33629"/>
                    </a:lnTo>
                    <a:lnTo>
                      <a:pt x="64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0"/>
              <p:cNvSpPr/>
              <p:nvPr/>
            </p:nvSpPr>
            <p:spPr>
              <a:xfrm>
                <a:off x="3903694" y="3922801"/>
                <a:ext cx="1336610" cy="809274"/>
              </a:xfrm>
              <a:custGeom>
                <a:rect b="b" l="l" r="r" t="t"/>
                <a:pathLst>
                  <a:path extrusionOk="0" h="51010" w="84249">
                    <a:moveTo>
                      <a:pt x="76987" y="2014"/>
                    </a:moveTo>
                    <a:lnTo>
                      <a:pt x="76987" y="45359"/>
                    </a:lnTo>
                    <a:lnTo>
                      <a:pt x="7263" y="45359"/>
                    </a:lnTo>
                    <a:lnTo>
                      <a:pt x="7263" y="2014"/>
                    </a:lnTo>
                    <a:close/>
                    <a:moveTo>
                      <a:pt x="5249" y="1"/>
                    </a:moveTo>
                    <a:lnTo>
                      <a:pt x="5249" y="2014"/>
                    </a:lnTo>
                    <a:lnTo>
                      <a:pt x="5249" y="45359"/>
                    </a:lnTo>
                    <a:lnTo>
                      <a:pt x="4985" y="45372"/>
                    </a:lnTo>
                    <a:lnTo>
                      <a:pt x="4720" y="45397"/>
                    </a:lnTo>
                    <a:lnTo>
                      <a:pt x="4456" y="45422"/>
                    </a:lnTo>
                    <a:lnTo>
                      <a:pt x="4192" y="45472"/>
                    </a:lnTo>
                    <a:lnTo>
                      <a:pt x="3940" y="45535"/>
                    </a:lnTo>
                    <a:lnTo>
                      <a:pt x="3688" y="45598"/>
                    </a:lnTo>
                    <a:lnTo>
                      <a:pt x="3449" y="45686"/>
                    </a:lnTo>
                    <a:lnTo>
                      <a:pt x="3210" y="45774"/>
                    </a:lnTo>
                    <a:lnTo>
                      <a:pt x="2971" y="45888"/>
                    </a:lnTo>
                    <a:lnTo>
                      <a:pt x="2744" y="46001"/>
                    </a:lnTo>
                    <a:lnTo>
                      <a:pt x="2531" y="46127"/>
                    </a:lnTo>
                    <a:lnTo>
                      <a:pt x="2317" y="46265"/>
                    </a:lnTo>
                    <a:lnTo>
                      <a:pt x="2115" y="46404"/>
                    </a:lnTo>
                    <a:lnTo>
                      <a:pt x="1914" y="46567"/>
                    </a:lnTo>
                    <a:lnTo>
                      <a:pt x="1725" y="46731"/>
                    </a:lnTo>
                    <a:lnTo>
                      <a:pt x="1536" y="46907"/>
                    </a:lnTo>
                    <a:lnTo>
                      <a:pt x="1360" y="47083"/>
                    </a:lnTo>
                    <a:lnTo>
                      <a:pt x="1196" y="47272"/>
                    </a:lnTo>
                    <a:lnTo>
                      <a:pt x="1045" y="47473"/>
                    </a:lnTo>
                    <a:lnTo>
                      <a:pt x="894" y="47675"/>
                    </a:lnTo>
                    <a:lnTo>
                      <a:pt x="756" y="47889"/>
                    </a:lnTo>
                    <a:lnTo>
                      <a:pt x="630" y="48115"/>
                    </a:lnTo>
                    <a:lnTo>
                      <a:pt x="517" y="48342"/>
                    </a:lnTo>
                    <a:lnTo>
                      <a:pt x="416" y="48568"/>
                    </a:lnTo>
                    <a:lnTo>
                      <a:pt x="315" y="48808"/>
                    </a:lnTo>
                    <a:lnTo>
                      <a:pt x="240" y="49059"/>
                    </a:lnTo>
                    <a:lnTo>
                      <a:pt x="164" y="49311"/>
                    </a:lnTo>
                    <a:lnTo>
                      <a:pt x="102" y="49563"/>
                    </a:lnTo>
                    <a:lnTo>
                      <a:pt x="64" y="49814"/>
                    </a:lnTo>
                    <a:lnTo>
                      <a:pt x="26" y="50079"/>
                    </a:lnTo>
                    <a:lnTo>
                      <a:pt x="1" y="50343"/>
                    </a:lnTo>
                    <a:lnTo>
                      <a:pt x="1" y="50620"/>
                    </a:lnTo>
                    <a:lnTo>
                      <a:pt x="1" y="51010"/>
                    </a:lnTo>
                    <a:lnTo>
                      <a:pt x="84248" y="51010"/>
                    </a:lnTo>
                    <a:lnTo>
                      <a:pt x="84248" y="50620"/>
                    </a:lnTo>
                    <a:lnTo>
                      <a:pt x="84248" y="50343"/>
                    </a:lnTo>
                    <a:lnTo>
                      <a:pt x="84223" y="50079"/>
                    </a:lnTo>
                    <a:lnTo>
                      <a:pt x="84198" y="49814"/>
                    </a:lnTo>
                    <a:lnTo>
                      <a:pt x="84148" y="49563"/>
                    </a:lnTo>
                    <a:lnTo>
                      <a:pt x="84085" y="49311"/>
                    </a:lnTo>
                    <a:lnTo>
                      <a:pt x="84022" y="49059"/>
                    </a:lnTo>
                    <a:lnTo>
                      <a:pt x="83934" y="48808"/>
                    </a:lnTo>
                    <a:lnTo>
                      <a:pt x="83846" y="48568"/>
                    </a:lnTo>
                    <a:lnTo>
                      <a:pt x="83732" y="48342"/>
                    </a:lnTo>
                    <a:lnTo>
                      <a:pt x="83619" y="48115"/>
                    </a:lnTo>
                    <a:lnTo>
                      <a:pt x="83493" y="47889"/>
                    </a:lnTo>
                    <a:lnTo>
                      <a:pt x="83355" y="47675"/>
                    </a:lnTo>
                    <a:lnTo>
                      <a:pt x="83204" y="47473"/>
                    </a:lnTo>
                    <a:lnTo>
                      <a:pt x="83053" y="47272"/>
                    </a:lnTo>
                    <a:lnTo>
                      <a:pt x="82889" y="47083"/>
                    </a:lnTo>
                    <a:lnTo>
                      <a:pt x="82713" y="46907"/>
                    </a:lnTo>
                    <a:lnTo>
                      <a:pt x="82537" y="46731"/>
                    </a:lnTo>
                    <a:lnTo>
                      <a:pt x="82335" y="46567"/>
                    </a:lnTo>
                    <a:lnTo>
                      <a:pt x="82147" y="46404"/>
                    </a:lnTo>
                    <a:lnTo>
                      <a:pt x="81933" y="46265"/>
                    </a:lnTo>
                    <a:lnTo>
                      <a:pt x="81719" y="46127"/>
                    </a:lnTo>
                    <a:lnTo>
                      <a:pt x="81505" y="46001"/>
                    </a:lnTo>
                    <a:lnTo>
                      <a:pt x="81278" y="45888"/>
                    </a:lnTo>
                    <a:lnTo>
                      <a:pt x="81039" y="45774"/>
                    </a:lnTo>
                    <a:lnTo>
                      <a:pt x="80800" y="45686"/>
                    </a:lnTo>
                    <a:lnTo>
                      <a:pt x="80561" y="45598"/>
                    </a:lnTo>
                    <a:lnTo>
                      <a:pt x="80309" y="45535"/>
                    </a:lnTo>
                    <a:lnTo>
                      <a:pt x="80057" y="45472"/>
                    </a:lnTo>
                    <a:lnTo>
                      <a:pt x="79806" y="45422"/>
                    </a:lnTo>
                    <a:lnTo>
                      <a:pt x="79541" y="45397"/>
                    </a:lnTo>
                    <a:lnTo>
                      <a:pt x="79265" y="45372"/>
                    </a:lnTo>
                    <a:lnTo>
                      <a:pt x="79000" y="45359"/>
                    </a:lnTo>
                    <a:lnTo>
                      <a:pt x="79000" y="2014"/>
                    </a:lnTo>
                    <a:lnTo>
                      <a:pt x="790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40"/>
            <p:cNvSpPr/>
            <p:nvPr/>
          </p:nvSpPr>
          <p:spPr>
            <a:xfrm>
              <a:off x="4095875" y="3766825"/>
              <a:ext cx="142800" cy="142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0"/>
            <p:cNvSpPr/>
            <p:nvPr/>
          </p:nvSpPr>
          <p:spPr>
            <a:xfrm>
              <a:off x="4362575" y="3766825"/>
              <a:ext cx="142800" cy="142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0"/>
            <p:cNvSpPr/>
            <p:nvPr/>
          </p:nvSpPr>
          <p:spPr>
            <a:xfrm>
              <a:off x="4629275" y="4426413"/>
              <a:ext cx="142800" cy="142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0"/>
            <p:cNvSpPr/>
            <p:nvPr/>
          </p:nvSpPr>
          <p:spPr>
            <a:xfrm>
              <a:off x="4905500" y="4426413"/>
              <a:ext cx="142800" cy="142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7" name="Google Shape;1537;p4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538" name="Google Shape;1538;p40"/>
          <p:cNvGrpSpPr/>
          <p:nvPr/>
        </p:nvGrpSpPr>
        <p:grpSpPr>
          <a:xfrm>
            <a:off x="3454141" y="1103231"/>
            <a:ext cx="1109663" cy="2343248"/>
            <a:chOff x="4325366" y="1195114"/>
            <a:chExt cx="1256127" cy="2652834"/>
          </a:xfrm>
        </p:grpSpPr>
        <p:sp>
          <p:nvSpPr>
            <p:cNvPr id="1539" name="Google Shape;1539;p40"/>
            <p:cNvSpPr/>
            <p:nvPr/>
          </p:nvSpPr>
          <p:spPr>
            <a:xfrm>
              <a:off x="4325366" y="1195114"/>
              <a:ext cx="1256127" cy="2652834"/>
            </a:xfrm>
            <a:custGeom>
              <a:rect b="b" l="l" r="r" t="t"/>
              <a:pathLst>
                <a:path extrusionOk="0" h="167213" w="79176">
                  <a:moveTo>
                    <a:pt x="77351" y="0"/>
                  </a:moveTo>
                  <a:lnTo>
                    <a:pt x="77187" y="25"/>
                  </a:lnTo>
                  <a:lnTo>
                    <a:pt x="77024" y="63"/>
                  </a:lnTo>
                  <a:lnTo>
                    <a:pt x="76873" y="126"/>
                  </a:lnTo>
                  <a:lnTo>
                    <a:pt x="76734" y="189"/>
                  </a:lnTo>
                  <a:lnTo>
                    <a:pt x="76596" y="277"/>
                  </a:lnTo>
                  <a:lnTo>
                    <a:pt x="76470" y="378"/>
                  </a:lnTo>
                  <a:lnTo>
                    <a:pt x="76357" y="478"/>
                  </a:lnTo>
                  <a:lnTo>
                    <a:pt x="76244" y="592"/>
                  </a:lnTo>
                  <a:lnTo>
                    <a:pt x="76155" y="717"/>
                  </a:lnTo>
                  <a:lnTo>
                    <a:pt x="76067" y="856"/>
                  </a:lnTo>
                  <a:lnTo>
                    <a:pt x="76004" y="1007"/>
                  </a:lnTo>
                  <a:lnTo>
                    <a:pt x="75942" y="1158"/>
                  </a:lnTo>
                  <a:lnTo>
                    <a:pt x="75904" y="1309"/>
                  </a:lnTo>
                  <a:lnTo>
                    <a:pt x="75879" y="1473"/>
                  </a:lnTo>
                  <a:lnTo>
                    <a:pt x="75866" y="1649"/>
                  </a:lnTo>
                  <a:lnTo>
                    <a:pt x="75866" y="2303"/>
                  </a:lnTo>
                  <a:lnTo>
                    <a:pt x="75828" y="2970"/>
                  </a:lnTo>
                  <a:lnTo>
                    <a:pt x="75790" y="3625"/>
                  </a:lnTo>
                  <a:lnTo>
                    <a:pt x="75728" y="4279"/>
                  </a:lnTo>
                  <a:lnTo>
                    <a:pt x="75639" y="4946"/>
                  </a:lnTo>
                  <a:lnTo>
                    <a:pt x="75539" y="5601"/>
                  </a:lnTo>
                  <a:lnTo>
                    <a:pt x="75413" y="6255"/>
                  </a:lnTo>
                  <a:lnTo>
                    <a:pt x="75274" y="6909"/>
                  </a:lnTo>
                  <a:lnTo>
                    <a:pt x="75123" y="7564"/>
                  </a:lnTo>
                  <a:lnTo>
                    <a:pt x="74947" y="8218"/>
                  </a:lnTo>
                  <a:lnTo>
                    <a:pt x="74746" y="8873"/>
                  </a:lnTo>
                  <a:lnTo>
                    <a:pt x="74532" y="9527"/>
                  </a:lnTo>
                  <a:lnTo>
                    <a:pt x="74305" y="10169"/>
                  </a:lnTo>
                  <a:lnTo>
                    <a:pt x="74054" y="10824"/>
                  </a:lnTo>
                  <a:lnTo>
                    <a:pt x="73789" y="11465"/>
                  </a:lnTo>
                  <a:lnTo>
                    <a:pt x="73500" y="12120"/>
                  </a:lnTo>
                  <a:lnTo>
                    <a:pt x="73198" y="12762"/>
                  </a:lnTo>
                  <a:lnTo>
                    <a:pt x="72871" y="13404"/>
                  </a:lnTo>
                  <a:lnTo>
                    <a:pt x="72531" y="14046"/>
                  </a:lnTo>
                  <a:lnTo>
                    <a:pt x="72166" y="14687"/>
                  </a:lnTo>
                  <a:lnTo>
                    <a:pt x="71788" y="15329"/>
                  </a:lnTo>
                  <a:lnTo>
                    <a:pt x="71398" y="15971"/>
                  </a:lnTo>
                  <a:lnTo>
                    <a:pt x="70983" y="16613"/>
                  </a:lnTo>
                  <a:lnTo>
                    <a:pt x="70555" y="17242"/>
                  </a:lnTo>
                  <a:lnTo>
                    <a:pt x="70102" y="17884"/>
                  </a:lnTo>
                  <a:lnTo>
                    <a:pt x="69636" y="18513"/>
                  </a:lnTo>
                  <a:lnTo>
                    <a:pt x="69145" y="19143"/>
                  </a:lnTo>
                  <a:lnTo>
                    <a:pt x="68642" y="19785"/>
                  </a:lnTo>
                  <a:lnTo>
                    <a:pt x="68126" y="20401"/>
                  </a:lnTo>
                  <a:lnTo>
                    <a:pt x="67585" y="21031"/>
                  </a:lnTo>
                  <a:lnTo>
                    <a:pt x="67031" y="21660"/>
                  </a:lnTo>
                  <a:lnTo>
                    <a:pt x="66452" y="22289"/>
                  </a:lnTo>
                  <a:lnTo>
                    <a:pt x="65861" y="22906"/>
                  </a:lnTo>
                  <a:lnTo>
                    <a:pt x="65244" y="23522"/>
                  </a:lnTo>
                  <a:lnTo>
                    <a:pt x="64627" y="24139"/>
                  </a:lnTo>
                  <a:lnTo>
                    <a:pt x="63973" y="24756"/>
                  </a:lnTo>
                  <a:lnTo>
                    <a:pt x="63318" y="25373"/>
                  </a:lnTo>
                  <a:lnTo>
                    <a:pt x="62639" y="25989"/>
                  </a:lnTo>
                  <a:lnTo>
                    <a:pt x="61934" y="26606"/>
                  </a:lnTo>
                  <a:lnTo>
                    <a:pt x="61216" y="27210"/>
                  </a:lnTo>
                  <a:lnTo>
                    <a:pt x="60486" y="27814"/>
                  </a:lnTo>
                  <a:lnTo>
                    <a:pt x="59731" y="28418"/>
                  </a:lnTo>
                  <a:lnTo>
                    <a:pt x="58964" y="29022"/>
                  </a:lnTo>
                  <a:lnTo>
                    <a:pt x="58183" y="29626"/>
                  </a:lnTo>
                  <a:lnTo>
                    <a:pt x="57378" y="30231"/>
                  </a:lnTo>
                  <a:lnTo>
                    <a:pt x="56560" y="30822"/>
                  </a:lnTo>
                  <a:lnTo>
                    <a:pt x="55717" y="31414"/>
                  </a:lnTo>
                  <a:lnTo>
                    <a:pt x="54861" y="32005"/>
                  </a:lnTo>
                  <a:lnTo>
                    <a:pt x="53992" y="32597"/>
                  </a:lnTo>
                  <a:lnTo>
                    <a:pt x="53099" y="33188"/>
                  </a:lnTo>
                  <a:lnTo>
                    <a:pt x="52193" y="33767"/>
                  </a:lnTo>
                  <a:lnTo>
                    <a:pt x="51274" y="34359"/>
                  </a:lnTo>
                  <a:lnTo>
                    <a:pt x="50330" y="34938"/>
                  </a:lnTo>
                  <a:lnTo>
                    <a:pt x="49373" y="35517"/>
                  </a:lnTo>
                  <a:lnTo>
                    <a:pt x="48404" y="36083"/>
                  </a:lnTo>
                  <a:lnTo>
                    <a:pt x="47410" y="36662"/>
                  </a:lnTo>
                  <a:lnTo>
                    <a:pt x="46403" y="37228"/>
                  </a:lnTo>
                  <a:lnTo>
                    <a:pt x="45371" y="37795"/>
                  </a:lnTo>
                  <a:lnTo>
                    <a:pt x="44327" y="38361"/>
                  </a:lnTo>
                  <a:lnTo>
                    <a:pt x="43269" y="38927"/>
                  </a:lnTo>
                  <a:lnTo>
                    <a:pt x="42200" y="39494"/>
                  </a:lnTo>
                  <a:lnTo>
                    <a:pt x="41105" y="40047"/>
                  </a:lnTo>
                  <a:lnTo>
                    <a:pt x="39997" y="40601"/>
                  </a:lnTo>
                  <a:lnTo>
                    <a:pt x="38865" y="41155"/>
                  </a:lnTo>
                  <a:lnTo>
                    <a:pt x="37681" y="41734"/>
                  </a:lnTo>
                  <a:lnTo>
                    <a:pt x="36511" y="42313"/>
                  </a:lnTo>
                  <a:lnTo>
                    <a:pt x="35366" y="42904"/>
                  </a:lnTo>
                  <a:lnTo>
                    <a:pt x="34233" y="43496"/>
                  </a:lnTo>
                  <a:lnTo>
                    <a:pt x="33126" y="44087"/>
                  </a:lnTo>
                  <a:lnTo>
                    <a:pt x="32031" y="44679"/>
                  </a:lnTo>
                  <a:lnTo>
                    <a:pt x="30948" y="45283"/>
                  </a:lnTo>
                  <a:lnTo>
                    <a:pt x="29891" y="45887"/>
                  </a:lnTo>
                  <a:lnTo>
                    <a:pt x="28846" y="46491"/>
                  </a:lnTo>
                  <a:lnTo>
                    <a:pt x="27827" y="47095"/>
                  </a:lnTo>
                  <a:lnTo>
                    <a:pt x="26820" y="47712"/>
                  </a:lnTo>
                  <a:lnTo>
                    <a:pt x="25838" y="48329"/>
                  </a:lnTo>
                  <a:lnTo>
                    <a:pt x="24857" y="48945"/>
                  </a:lnTo>
                  <a:lnTo>
                    <a:pt x="23913" y="49562"/>
                  </a:lnTo>
                  <a:lnTo>
                    <a:pt x="22982" y="50191"/>
                  </a:lnTo>
                  <a:lnTo>
                    <a:pt x="22063" y="50821"/>
                  </a:lnTo>
                  <a:lnTo>
                    <a:pt x="21169" y="51450"/>
                  </a:lnTo>
                  <a:lnTo>
                    <a:pt x="20288" y="52079"/>
                  </a:lnTo>
                  <a:lnTo>
                    <a:pt x="19420" y="52721"/>
                  </a:lnTo>
                  <a:lnTo>
                    <a:pt x="18577" y="53350"/>
                  </a:lnTo>
                  <a:lnTo>
                    <a:pt x="17759" y="53992"/>
                  </a:lnTo>
                  <a:lnTo>
                    <a:pt x="16941" y="54647"/>
                  </a:lnTo>
                  <a:lnTo>
                    <a:pt x="16160" y="55288"/>
                  </a:lnTo>
                  <a:lnTo>
                    <a:pt x="15392" y="55930"/>
                  </a:lnTo>
                  <a:lnTo>
                    <a:pt x="14637" y="56585"/>
                  </a:lnTo>
                  <a:lnTo>
                    <a:pt x="13907" y="57239"/>
                  </a:lnTo>
                  <a:lnTo>
                    <a:pt x="13190" y="57894"/>
                  </a:lnTo>
                  <a:lnTo>
                    <a:pt x="12485" y="58561"/>
                  </a:lnTo>
                  <a:lnTo>
                    <a:pt x="11818" y="59215"/>
                  </a:lnTo>
                  <a:lnTo>
                    <a:pt x="11151" y="59882"/>
                  </a:lnTo>
                  <a:lnTo>
                    <a:pt x="10509" y="60549"/>
                  </a:lnTo>
                  <a:lnTo>
                    <a:pt x="9893" y="61216"/>
                  </a:lnTo>
                  <a:lnTo>
                    <a:pt x="9289" y="61896"/>
                  </a:lnTo>
                  <a:lnTo>
                    <a:pt x="8697" y="62563"/>
                  </a:lnTo>
                  <a:lnTo>
                    <a:pt x="8131" y="63243"/>
                  </a:lnTo>
                  <a:lnTo>
                    <a:pt x="7589" y="63922"/>
                  </a:lnTo>
                  <a:lnTo>
                    <a:pt x="7061" y="64602"/>
                  </a:lnTo>
                  <a:lnTo>
                    <a:pt x="6545" y="65281"/>
                  </a:lnTo>
                  <a:lnTo>
                    <a:pt x="6054" y="65961"/>
                  </a:lnTo>
                  <a:lnTo>
                    <a:pt x="5588" y="66653"/>
                  </a:lnTo>
                  <a:lnTo>
                    <a:pt x="5135" y="67333"/>
                  </a:lnTo>
                  <a:lnTo>
                    <a:pt x="4695" y="68025"/>
                  </a:lnTo>
                  <a:lnTo>
                    <a:pt x="4279" y="68717"/>
                  </a:lnTo>
                  <a:lnTo>
                    <a:pt x="3889" y="69410"/>
                  </a:lnTo>
                  <a:lnTo>
                    <a:pt x="3512" y="70114"/>
                  </a:lnTo>
                  <a:lnTo>
                    <a:pt x="3147" y="70807"/>
                  </a:lnTo>
                  <a:lnTo>
                    <a:pt x="2807" y="71511"/>
                  </a:lnTo>
                  <a:lnTo>
                    <a:pt x="2492" y="72204"/>
                  </a:lnTo>
                  <a:lnTo>
                    <a:pt x="2190" y="72908"/>
                  </a:lnTo>
                  <a:lnTo>
                    <a:pt x="1913" y="73613"/>
                  </a:lnTo>
                  <a:lnTo>
                    <a:pt x="1649" y="74318"/>
                  </a:lnTo>
                  <a:lnTo>
                    <a:pt x="1397" y="75023"/>
                  </a:lnTo>
                  <a:lnTo>
                    <a:pt x="1183" y="75740"/>
                  </a:lnTo>
                  <a:lnTo>
                    <a:pt x="969" y="76445"/>
                  </a:lnTo>
                  <a:lnTo>
                    <a:pt x="793" y="77162"/>
                  </a:lnTo>
                  <a:lnTo>
                    <a:pt x="617" y="77867"/>
                  </a:lnTo>
                  <a:lnTo>
                    <a:pt x="479" y="78584"/>
                  </a:lnTo>
                  <a:lnTo>
                    <a:pt x="353" y="79302"/>
                  </a:lnTo>
                  <a:lnTo>
                    <a:pt x="239" y="80019"/>
                  </a:lnTo>
                  <a:lnTo>
                    <a:pt x="151" y="80737"/>
                  </a:lnTo>
                  <a:lnTo>
                    <a:pt x="88" y="81466"/>
                  </a:lnTo>
                  <a:lnTo>
                    <a:pt x="38" y="82184"/>
                  </a:lnTo>
                  <a:lnTo>
                    <a:pt x="13" y="82901"/>
                  </a:lnTo>
                  <a:lnTo>
                    <a:pt x="0" y="83631"/>
                  </a:lnTo>
                  <a:lnTo>
                    <a:pt x="13" y="84361"/>
                  </a:lnTo>
                  <a:lnTo>
                    <a:pt x="38" y="85079"/>
                  </a:lnTo>
                  <a:lnTo>
                    <a:pt x="88" y="85809"/>
                  </a:lnTo>
                  <a:lnTo>
                    <a:pt x="151" y="86526"/>
                  </a:lnTo>
                  <a:lnTo>
                    <a:pt x="239" y="87243"/>
                  </a:lnTo>
                  <a:lnTo>
                    <a:pt x="353" y="87961"/>
                  </a:lnTo>
                  <a:lnTo>
                    <a:pt x="479" y="88678"/>
                  </a:lnTo>
                  <a:lnTo>
                    <a:pt x="630" y="89395"/>
                  </a:lnTo>
                  <a:lnTo>
                    <a:pt x="793" y="90113"/>
                  </a:lnTo>
                  <a:lnTo>
                    <a:pt x="982" y="90830"/>
                  </a:lnTo>
                  <a:lnTo>
                    <a:pt x="1183" y="91535"/>
                  </a:lnTo>
                  <a:lnTo>
                    <a:pt x="1410" y="92252"/>
                  </a:lnTo>
                  <a:lnTo>
                    <a:pt x="1649" y="92957"/>
                  </a:lnTo>
                  <a:lnTo>
                    <a:pt x="1913" y="93662"/>
                  </a:lnTo>
                  <a:lnTo>
                    <a:pt x="2203" y="94367"/>
                  </a:lnTo>
                  <a:lnTo>
                    <a:pt x="2505" y="95072"/>
                  </a:lnTo>
                  <a:lnTo>
                    <a:pt x="2820" y="95776"/>
                  </a:lnTo>
                  <a:lnTo>
                    <a:pt x="3159" y="96469"/>
                  </a:lnTo>
                  <a:lnTo>
                    <a:pt x="3524" y="97173"/>
                  </a:lnTo>
                  <a:lnTo>
                    <a:pt x="3902" y="97866"/>
                  </a:lnTo>
                  <a:lnTo>
                    <a:pt x="4292" y="98558"/>
                  </a:lnTo>
                  <a:lnTo>
                    <a:pt x="4707" y="99250"/>
                  </a:lnTo>
                  <a:lnTo>
                    <a:pt x="5148" y="99942"/>
                  </a:lnTo>
                  <a:lnTo>
                    <a:pt x="5601" y="100634"/>
                  </a:lnTo>
                  <a:lnTo>
                    <a:pt x="6067" y="101314"/>
                  </a:lnTo>
                  <a:lnTo>
                    <a:pt x="6557" y="102006"/>
                  </a:lnTo>
                  <a:lnTo>
                    <a:pt x="7073" y="102686"/>
                  </a:lnTo>
                  <a:lnTo>
                    <a:pt x="7602" y="103365"/>
                  </a:lnTo>
                  <a:lnTo>
                    <a:pt x="8143" y="104045"/>
                  </a:lnTo>
                  <a:lnTo>
                    <a:pt x="8710" y="104712"/>
                  </a:lnTo>
                  <a:lnTo>
                    <a:pt x="9301" y="105392"/>
                  </a:lnTo>
                  <a:lnTo>
                    <a:pt x="9905" y="106059"/>
                  </a:lnTo>
                  <a:lnTo>
                    <a:pt x="10522" y="106726"/>
                  </a:lnTo>
                  <a:lnTo>
                    <a:pt x="11164" y="107393"/>
                  </a:lnTo>
                  <a:lnTo>
                    <a:pt x="11831" y="108060"/>
                  </a:lnTo>
                  <a:lnTo>
                    <a:pt x="12498" y="108714"/>
                  </a:lnTo>
                  <a:lnTo>
                    <a:pt x="13203" y="109381"/>
                  </a:lnTo>
                  <a:lnTo>
                    <a:pt x="13920" y="110036"/>
                  </a:lnTo>
                  <a:lnTo>
                    <a:pt x="14650" y="110690"/>
                  </a:lnTo>
                  <a:lnTo>
                    <a:pt x="15405" y="111345"/>
                  </a:lnTo>
                  <a:lnTo>
                    <a:pt x="16173" y="111987"/>
                  </a:lnTo>
                  <a:lnTo>
                    <a:pt x="16953" y="112628"/>
                  </a:lnTo>
                  <a:lnTo>
                    <a:pt x="17771" y="113270"/>
                  </a:lnTo>
                  <a:lnTo>
                    <a:pt x="18589" y="113912"/>
                  </a:lnTo>
                  <a:lnTo>
                    <a:pt x="19432" y="114554"/>
                  </a:lnTo>
                  <a:lnTo>
                    <a:pt x="20288" y="115183"/>
                  </a:lnTo>
                  <a:lnTo>
                    <a:pt x="21169" y="115825"/>
                  </a:lnTo>
                  <a:lnTo>
                    <a:pt x="22075" y="116442"/>
                  </a:lnTo>
                  <a:lnTo>
                    <a:pt x="22982" y="117071"/>
                  </a:lnTo>
                  <a:lnTo>
                    <a:pt x="23925" y="117700"/>
                  </a:lnTo>
                  <a:lnTo>
                    <a:pt x="24869" y="118317"/>
                  </a:lnTo>
                  <a:lnTo>
                    <a:pt x="25838" y="118934"/>
                  </a:lnTo>
                  <a:lnTo>
                    <a:pt x="26833" y="119550"/>
                  </a:lnTo>
                  <a:lnTo>
                    <a:pt x="27840" y="120155"/>
                  </a:lnTo>
                  <a:lnTo>
                    <a:pt x="28859" y="120759"/>
                  </a:lnTo>
                  <a:lnTo>
                    <a:pt x="29904" y="121375"/>
                  </a:lnTo>
                  <a:lnTo>
                    <a:pt x="30961" y="121967"/>
                  </a:lnTo>
                  <a:lnTo>
                    <a:pt x="32031" y="122571"/>
                  </a:lnTo>
                  <a:lnTo>
                    <a:pt x="33126" y="123163"/>
                  </a:lnTo>
                  <a:lnTo>
                    <a:pt x="34246" y="123754"/>
                  </a:lnTo>
                  <a:lnTo>
                    <a:pt x="35378" y="124346"/>
                  </a:lnTo>
                  <a:lnTo>
                    <a:pt x="36524" y="124925"/>
                  </a:lnTo>
                  <a:lnTo>
                    <a:pt x="37681" y="125503"/>
                  </a:lnTo>
                  <a:lnTo>
                    <a:pt x="38865" y="126082"/>
                  </a:lnTo>
                  <a:lnTo>
                    <a:pt x="39997" y="126636"/>
                  </a:lnTo>
                  <a:lnTo>
                    <a:pt x="41105" y="127190"/>
                  </a:lnTo>
                  <a:lnTo>
                    <a:pt x="42200" y="127744"/>
                  </a:lnTo>
                  <a:lnTo>
                    <a:pt x="43269" y="128297"/>
                  </a:lnTo>
                  <a:lnTo>
                    <a:pt x="44327" y="128864"/>
                  </a:lnTo>
                  <a:lnTo>
                    <a:pt x="45371" y="129418"/>
                  </a:lnTo>
                  <a:lnTo>
                    <a:pt x="46403" y="129984"/>
                  </a:lnTo>
                  <a:lnTo>
                    <a:pt x="47410" y="130563"/>
                  </a:lnTo>
                  <a:lnTo>
                    <a:pt x="48392" y="131129"/>
                  </a:lnTo>
                  <a:lnTo>
                    <a:pt x="49373" y="131708"/>
                  </a:lnTo>
                  <a:lnTo>
                    <a:pt x="50330" y="132275"/>
                  </a:lnTo>
                  <a:lnTo>
                    <a:pt x="51274" y="132853"/>
                  </a:lnTo>
                  <a:lnTo>
                    <a:pt x="52193" y="133445"/>
                  </a:lnTo>
                  <a:lnTo>
                    <a:pt x="53099" y="134024"/>
                  </a:lnTo>
                  <a:lnTo>
                    <a:pt x="53992" y="134615"/>
                  </a:lnTo>
                  <a:lnTo>
                    <a:pt x="54861" y="135194"/>
                  </a:lnTo>
                  <a:lnTo>
                    <a:pt x="55717" y="135786"/>
                  </a:lnTo>
                  <a:lnTo>
                    <a:pt x="56547" y="136377"/>
                  </a:lnTo>
                  <a:lnTo>
                    <a:pt x="57365" y="136982"/>
                  </a:lnTo>
                  <a:lnTo>
                    <a:pt x="58171" y="137573"/>
                  </a:lnTo>
                  <a:lnTo>
                    <a:pt x="58964" y="138177"/>
                  </a:lnTo>
                  <a:lnTo>
                    <a:pt x="59731" y="138781"/>
                  </a:lnTo>
                  <a:lnTo>
                    <a:pt x="60474" y="139385"/>
                  </a:lnTo>
                  <a:lnTo>
                    <a:pt x="61204" y="139989"/>
                  </a:lnTo>
                  <a:lnTo>
                    <a:pt x="61921" y="140594"/>
                  </a:lnTo>
                  <a:lnTo>
                    <a:pt x="62626" y="141210"/>
                  </a:lnTo>
                  <a:lnTo>
                    <a:pt x="63306" y="141814"/>
                  </a:lnTo>
                  <a:lnTo>
                    <a:pt x="63973" y="142431"/>
                  </a:lnTo>
                  <a:lnTo>
                    <a:pt x="64615" y="143048"/>
                  </a:lnTo>
                  <a:lnTo>
                    <a:pt x="65244" y="143664"/>
                  </a:lnTo>
                  <a:lnTo>
                    <a:pt x="65848" y="144281"/>
                  </a:lnTo>
                  <a:lnTo>
                    <a:pt x="66439" y="144910"/>
                  </a:lnTo>
                  <a:lnTo>
                    <a:pt x="67018" y="145527"/>
                  </a:lnTo>
                  <a:lnTo>
                    <a:pt x="67572" y="146156"/>
                  </a:lnTo>
                  <a:lnTo>
                    <a:pt x="68113" y="146786"/>
                  </a:lnTo>
                  <a:lnTo>
                    <a:pt x="68629" y="147415"/>
                  </a:lnTo>
                  <a:lnTo>
                    <a:pt x="69133" y="148044"/>
                  </a:lnTo>
                  <a:lnTo>
                    <a:pt x="69624" y="148674"/>
                  </a:lnTo>
                  <a:lnTo>
                    <a:pt x="70089" y="149315"/>
                  </a:lnTo>
                  <a:lnTo>
                    <a:pt x="70542" y="149945"/>
                  </a:lnTo>
                  <a:lnTo>
                    <a:pt x="70970" y="150587"/>
                  </a:lnTo>
                  <a:lnTo>
                    <a:pt x="71386" y="151216"/>
                  </a:lnTo>
                  <a:lnTo>
                    <a:pt x="71788" y="151858"/>
                  </a:lnTo>
                  <a:lnTo>
                    <a:pt x="72166" y="152500"/>
                  </a:lnTo>
                  <a:lnTo>
                    <a:pt x="72518" y="153141"/>
                  </a:lnTo>
                  <a:lnTo>
                    <a:pt x="72858" y="153783"/>
                  </a:lnTo>
                  <a:lnTo>
                    <a:pt x="73185" y="154438"/>
                  </a:lnTo>
                  <a:lnTo>
                    <a:pt x="73487" y="155080"/>
                  </a:lnTo>
                  <a:lnTo>
                    <a:pt x="73777" y="155721"/>
                  </a:lnTo>
                  <a:lnTo>
                    <a:pt x="74041" y="156376"/>
                  </a:lnTo>
                  <a:lnTo>
                    <a:pt x="74293" y="157030"/>
                  </a:lnTo>
                  <a:lnTo>
                    <a:pt x="74532" y="157672"/>
                  </a:lnTo>
                  <a:lnTo>
                    <a:pt x="74746" y="158327"/>
                  </a:lnTo>
                  <a:lnTo>
                    <a:pt x="74935" y="158981"/>
                  </a:lnTo>
                  <a:lnTo>
                    <a:pt x="75111" y="159636"/>
                  </a:lnTo>
                  <a:lnTo>
                    <a:pt x="75274" y="160290"/>
                  </a:lnTo>
                  <a:lnTo>
                    <a:pt x="75413" y="160944"/>
                  </a:lnTo>
                  <a:lnTo>
                    <a:pt x="75539" y="161599"/>
                  </a:lnTo>
                  <a:lnTo>
                    <a:pt x="75639" y="162266"/>
                  </a:lnTo>
                  <a:lnTo>
                    <a:pt x="75715" y="162920"/>
                  </a:lnTo>
                  <a:lnTo>
                    <a:pt x="75790" y="163587"/>
                  </a:lnTo>
                  <a:lnTo>
                    <a:pt x="75828" y="164242"/>
                  </a:lnTo>
                  <a:lnTo>
                    <a:pt x="75866" y="164909"/>
                  </a:lnTo>
                  <a:lnTo>
                    <a:pt x="75866" y="165563"/>
                  </a:lnTo>
                  <a:lnTo>
                    <a:pt x="75879" y="165740"/>
                  </a:lnTo>
                  <a:lnTo>
                    <a:pt x="75904" y="165903"/>
                  </a:lnTo>
                  <a:lnTo>
                    <a:pt x="75942" y="166054"/>
                  </a:lnTo>
                  <a:lnTo>
                    <a:pt x="76004" y="166205"/>
                  </a:lnTo>
                  <a:lnTo>
                    <a:pt x="76067" y="166356"/>
                  </a:lnTo>
                  <a:lnTo>
                    <a:pt x="76155" y="166495"/>
                  </a:lnTo>
                  <a:lnTo>
                    <a:pt x="76244" y="166621"/>
                  </a:lnTo>
                  <a:lnTo>
                    <a:pt x="76357" y="166734"/>
                  </a:lnTo>
                  <a:lnTo>
                    <a:pt x="76470" y="166835"/>
                  </a:lnTo>
                  <a:lnTo>
                    <a:pt x="76596" y="166935"/>
                  </a:lnTo>
                  <a:lnTo>
                    <a:pt x="76734" y="167023"/>
                  </a:lnTo>
                  <a:lnTo>
                    <a:pt x="76885" y="167086"/>
                  </a:lnTo>
                  <a:lnTo>
                    <a:pt x="77036" y="167149"/>
                  </a:lnTo>
                  <a:lnTo>
                    <a:pt x="77187" y="167187"/>
                  </a:lnTo>
                  <a:lnTo>
                    <a:pt x="77351" y="167212"/>
                  </a:lnTo>
                  <a:lnTo>
                    <a:pt x="77691" y="167212"/>
                  </a:lnTo>
                  <a:lnTo>
                    <a:pt x="77855" y="167187"/>
                  </a:lnTo>
                  <a:lnTo>
                    <a:pt x="78018" y="167149"/>
                  </a:lnTo>
                  <a:lnTo>
                    <a:pt x="78169" y="167086"/>
                  </a:lnTo>
                  <a:lnTo>
                    <a:pt x="78308" y="167023"/>
                  </a:lnTo>
                  <a:lnTo>
                    <a:pt x="78446" y="166935"/>
                  </a:lnTo>
                  <a:lnTo>
                    <a:pt x="78572" y="166835"/>
                  </a:lnTo>
                  <a:lnTo>
                    <a:pt x="78685" y="166734"/>
                  </a:lnTo>
                  <a:lnTo>
                    <a:pt x="78798" y="166621"/>
                  </a:lnTo>
                  <a:lnTo>
                    <a:pt x="78887" y="166495"/>
                  </a:lnTo>
                  <a:lnTo>
                    <a:pt x="78975" y="166356"/>
                  </a:lnTo>
                  <a:lnTo>
                    <a:pt x="79050" y="166205"/>
                  </a:lnTo>
                  <a:lnTo>
                    <a:pt x="79101" y="166054"/>
                  </a:lnTo>
                  <a:lnTo>
                    <a:pt x="79138" y="165903"/>
                  </a:lnTo>
                  <a:lnTo>
                    <a:pt x="79163" y="165740"/>
                  </a:lnTo>
                  <a:lnTo>
                    <a:pt x="79176" y="165563"/>
                  </a:lnTo>
                  <a:lnTo>
                    <a:pt x="79163" y="164833"/>
                  </a:lnTo>
                  <a:lnTo>
                    <a:pt x="79138" y="164116"/>
                  </a:lnTo>
                  <a:lnTo>
                    <a:pt x="79088" y="163386"/>
                  </a:lnTo>
                  <a:lnTo>
                    <a:pt x="79012" y="162669"/>
                  </a:lnTo>
                  <a:lnTo>
                    <a:pt x="78924" y="161951"/>
                  </a:lnTo>
                  <a:lnTo>
                    <a:pt x="78824" y="161234"/>
                  </a:lnTo>
                  <a:lnTo>
                    <a:pt x="78685" y="160517"/>
                  </a:lnTo>
                  <a:lnTo>
                    <a:pt x="78547" y="159799"/>
                  </a:lnTo>
                  <a:lnTo>
                    <a:pt x="78383" y="159082"/>
                  </a:lnTo>
                  <a:lnTo>
                    <a:pt x="78194" y="158364"/>
                  </a:lnTo>
                  <a:lnTo>
                    <a:pt x="77980" y="157660"/>
                  </a:lnTo>
                  <a:lnTo>
                    <a:pt x="77766" y="156942"/>
                  </a:lnTo>
                  <a:lnTo>
                    <a:pt x="77515" y="156237"/>
                  </a:lnTo>
                  <a:lnTo>
                    <a:pt x="77250" y="155533"/>
                  </a:lnTo>
                  <a:lnTo>
                    <a:pt x="76974" y="154828"/>
                  </a:lnTo>
                  <a:lnTo>
                    <a:pt x="76671" y="154123"/>
                  </a:lnTo>
                  <a:lnTo>
                    <a:pt x="76357" y="153418"/>
                  </a:lnTo>
                  <a:lnTo>
                    <a:pt x="76017" y="152726"/>
                  </a:lnTo>
                  <a:lnTo>
                    <a:pt x="75652" y="152021"/>
                  </a:lnTo>
                  <a:lnTo>
                    <a:pt x="75274" y="151329"/>
                  </a:lnTo>
                  <a:lnTo>
                    <a:pt x="74884" y="150637"/>
                  </a:lnTo>
                  <a:lnTo>
                    <a:pt x="74456" y="149945"/>
                  </a:lnTo>
                  <a:lnTo>
                    <a:pt x="74029" y="149252"/>
                  </a:lnTo>
                  <a:lnTo>
                    <a:pt x="73575" y="148560"/>
                  </a:lnTo>
                  <a:lnTo>
                    <a:pt x="73097" y="147881"/>
                  </a:lnTo>
                  <a:lnTo>
                    <a:pt x="72606" y="147188"/>
                  </a:lnTo>
                  <a:lnTo>
                    <a:pt x="72103" y="146509"/>
                  </a:lnTo>
                  <a:lnTo>
                    <a:pt x="71574" y="145829"/>
                  </a:lnTo>
                  <a:lnTo>
                    <a:pt x="71021" y="145150"/>
                  </a:lnTo>
                  <a:lnTo>
                    <a:pt x="70454" y="144483"/>
                  </a:lnTo>
                  <a:lnTo>
                    <a:pt x="69875" y="143803"/>
                  </a:lnTo>
                  <a:lnTo>
                    <a:pt x="69271" y="143136"/>
                  </a:lnTo>
                  <a:lnTo>
                    <a:pt x="68642" y="142469"/>
                  </a:lnTo>
                  <a:lnTo>
                    <a:pt x="68000" y="141802"/>
                  </a:lnTo>
                  <a:lnTo>
                    <a:pt x="67346" y="141135"/>
                  </a:lnTo>
                  <a:lnTo>
                    <a:pt x="66666" y="140480"/>
                  </a:lnTo>
                  <a:lnTo>
                    <a:pt x="65974" y="139813"/>
                  </a:lnTo>
                  <a:lnTo>
                    <a:pt x="65256" y="139159"/>
                  </a:lnTo>
                  <a:lnTo>
                    <a:pt x="64526" y="138504"/>
                  </a:lnTo>
                  <a:lnTo>
                    <a:pt x="63771" y="137850"/>
                  </a:lnTo>
                  <a:lnTo>
                    <a:pt x="63004" y="137208"/>
                  </a:lnTo>
                  <a:lnTo>
                    <a:pt x="62211" y="136566"/>
                  </a:lnTo>
                  <a:lnTo>
                    <a:pt x="61405" y="135924"/>
                  </a:lnTo>
                  <a:lnTo>
                    <a:pt x="60587" y="135282"/>
                  </a:lnTo>
                  <a:lnTo>
                    <a:pt x="59744" y="134641"/>
                  </a:lnTo>
                  <a:lnTo>
                    <a:pt x="58876" y="134011"/>
                  </a:lnTo>
                  <a:lnTo>
                    <a:pt x="57995" y="133382"/>
                  </a:lnTo>
                  <a:lnTo>
                    <a:pt x="57101" y="132753"/>
                  </a:lnTo>
                  <a:lnTo>
                    <a:pt x="56182" y="132123"/>
                  </a:lnTo>
                  <a:lnTo>
                    <a:pt x="55251" y="131494"/>
                  </a:lnTo>
                  <a:lnTo>
                    <a:pt x="54294" y="130878"/>
                  </a:lnTo>
                  <a:lnTo>
                    <a:pt x="53325" y="130261"/>
                  </a:lnTo>
                  <a:lnTo>
                    <a:pt x="52344" y="129644"/>
                  </a:lnTo>
                  <a:lnTo>
                    <a:pt x="51337" y="129040"/>
                  </a:lnTo>
                  <a:lnTo>
                    <a:pt x="50317" y="128436"/>
                  </a:lnTo>
                  <a:lnTo>
                    <a:pt x="49273" y="127832"/>
                  </a:lnTo>
                  <a:lnTo>
                    <a:pt x="48216" y="127228"/>
                  </a:lnTo>
                  <a:lnTo>
                    <a:pt x="47133" y="126624"/>
                  </a:lnTo>
                  <a:lnTo>
                    <a:pt x="46038" y="126032"/>
                  </a:lnTo>
                  <a:lnTo>
                    <a:pt x="44931" y="125441"/>
                  </a:lnTo>
                  <a:lnTo>
                    <a:pt x="43798" y="124849"/>
                  </a:lnTo>
                  <a:lnTo>
                    <a:pt x="42653" y="124270"/>
                  </a:lnTo>
                  <a:lnTo>
                    <a:pt x="41482" y="123691"/>
                  </a:lnTo>
                  <a:lnTo>
                    <a:pt x="40299" y="123112"/>
                  </a:lnTo>
                  <a:lnTo>
                    <a:pt x="39179" y="122558"/>
                  </a:lnTo>
                  <a:lnTo>
                    <a:pt x="38072" y="122005"/>
                  </a:lnTo>
                  <a:lnTo>
                    <a:pt x="36977" y="121451"/>
                  </a:lnTo>
                  <a:lnTo>
                    <a:pt x="35894" y="120897"/>
                  </a:lnTo>
                  <a:lnTo>
                    <a:pt x="34837" y="120331"/>
                  </a:lnTo>
                  <a:lnTo>
                    <a:pt x="33805" y="119777"/>
                  </a:lnTo>
                  <a:lnTo>
                    <a:pt x="32773" y="119211"/>
                  </a:lnTo>
                  <a:lnTo>
                    <a:pt x="31766" y="118632"/>
                  </a:lnTo>
                  <a:lnTo>
                    <a:pt x="30772" y="118065"/>
                  </a:lnTo>
                  <a:lnTo>
                    <a:pt x="29803" y="117486"/>
                  </a:lnTo>
                  <a:lnTo>
                    <a:pt x="28846" y="116920"/>
                  </a:lnTo>
                  <a:lnTo>
                    <a:pt x="27903" y="116341"/>
                  </a:lnTo>
                  <a:lnTo>
                    <a:pt x="26984" y="115750"/>
                  </a:lnTo>
                  <a:lnTo>
                    <a:pt x="26078" y="115171"/>
                  </a:lnTo>
                  <a:lnTo>
                    <a:pt x="25184" y="114579"/>
                  </a:lnTo>
                  <a:lnTo>
                    <a:pt x="24316" y="114000"/>
                  </a:lnTo>
                  <a:lnTo>
                    <a:pt x="23460" y="113409"/>
                  </a:lnTo>
                  <a:lnTo>
                    <a:pt x="22617" y="112817"/>
                  </a:lnTo>
                  <a:lnTo>
                    <a:pt x="21799" y="112213"/>
                  </a:lnTo>
                  <a:lnTo>
                    <a:pt x="21006" y="111622"/>
                  </a:lnTo>
                  <a:lnTo>
                    <a:pt x="20213" y="111017"/>
                  </a:lnTo>
                  <a:lnTo>
                    <a:pt x="19445" y="110413"/>
                  </a:lnTo>
                  <a:lnTo>
                    <a:pt x="18690" y="109809"/>
                  </a:lnTo>
                  <a:lnTo>
                    <a:pt x="17960" y="109205"/>
                  </a:lnTo>
                  <a:lnTo>
                    <a:pt x="17243" y="108601"/>
                  </a:lnTo>
                  <a:lnTo>
                    <a:pt x="16550" y="107984"/>
                  </a:lnTo>
                  <a:lnTo>
                    <a:pt x="15871" y="107380"/>
                  </a:lnTo>
                  <a:lnTo>
                    <a:pt x="15204" y="106764"/>
                  </a:lnTo>
                  <a:lnTo>
                    <a:pt x="14562" y="106147"/>
                  </a:lnTo>
                  <a:lnTo>
                    <a:pt x="13933" y="105530"/>
                  </a:lnTo>
                  <a:lnTo>
                    <a:pt x="13316" y="104913"/>
                  </a:lnTo>
                  <a:lnTo>
                    <a:pt x="12724" y="104284"/>
                  </a:lnTo>
                  <a:lnTo>
                    <a:pt x="12158" y="103667"/>
                  </a:lnTo>
                  <a:lnTo>
                    <a:pt x="11604" y="103038"/>
                  </a:lnTo>
                  <a:lnTo>
                    <a:pt x="11063" y="102409"/>
                  </a:lnTo>
                  <a:lnTo>
                    <a:pt x="10534" y="101780"/>
                  </a:lnTo>
                  <a:lnTo>
                    <a:pt x="10031" y="101150"/>
                  </a:lnTo>
                  <a:lnTo>
                    <a:pt x="9553" y="100521"/>
                  </a:lnTo>
                  <a:lnTo>
                    <a:pt x="9075" y="99879"/>
                  </a:lnTo>
                  <a:lnTo>
                    <a:pt x="8634" y="99250"/>
                  </a:lnTo>
                  <a:lnTo>
                    <a:pt x="8194" y="98608"/>
                  </a:lnTo>
                  <a:lnTo>
                    <a:pt x="7791" y="97979"/>
                  </a:lnTo>
                  <a:lnTo>
                    <a:pt x="7388" y="97337"/>
                  </a:lnTo>
                  <a:lnTo>
                    <a:pt x="7011" y="96695"/>
                  </a:lnTo>
                  <a:lnTo>
                    <a:pt x="6658" y="96053"/>
                  </a:lnTo>
                  <a:lnTo>
                    <a:pt x="6306" y="95411"/>
                  </a:lnTo>
                  <a:lnTo>
                    <a:pt x="5991" y="94757"/>
                  </a:lnTo>
                  <a:lnTo>
                    <a:pt x="5676" y="94115"/>
                  </a:lnTo>
                  <a:lnTo>
                    <a:pt x="5400" y="93473"/>
                  </a:lnTo>
                  <a:lnTo>
                    <a:pt x="5123" y="92819"/>
                  </a:lnTo>
                  <a:lnTo>
                    <a:pt x="4871" y="92164"/>
                  </a:lnTo>
                  <a:lnTo>
                    <a:pt x="4644" y="91522"/>
                  </a:lnTo>
                  <a:lnTo>
                    <a:pt x="4430" y="90868"/>
                  </a:lnTo>
                  <a:lnTo>
                    <a:pt x="4242" y="90213"/>
                  </a:lnTo>
                  <a:lnTo>
                    <a:pt x="4053" y="89559"/>
                  </a:lnTo>
                  <a:lnTo>
                    <a:pt x="3902" y="88905"/>
                  </a:lnTo>
                  <a:lnTo>
                    <a:pt x="3763" y="88250"/>
                  </a:lnTo>
                  <a:lnTo>
                    <a:pt x="3638" y="87596"/>
                  </a:lnTo>
                  <a:lnTo>
                    <a:pt x="3537" y="86929"/>
                  </a:lnTo>
                  <a:lnTo>
                    <a:pt x="3449" y="86274"/>
                  </a:lnTo>
                  <a:lnTo>
                    <a:pt x="3386" y="85607"/>
                  </a:lnTo>
                  <a:lnTo>
                    <a:pt x="3336" y="84953"/>
                  </a:lnTo>
                  <a:lnTo>
                    <a:pt x="3310" y="84286"/>
                  </a:lnTo>
                  <a:lnTo>
                    <a:pt x="3298" y="83631"/>
                  </a:lnTo>
                  <a:lnTo>
                    <a:pt x="3310" y="82964"/>
                  </a:lnTo>
                  <a:lnTo>
                    <a:pt x="3336" y="82310"/>
                  </a:lnTo>
                  <a:lnTo>
                    <a:pt x="3386" y="81643"/>
                  </a:lnTo>
                  <a:lnTo>
                    <a:pt x="3449" y="80988"/>
                  </a:lnTo>
                  <a:lnTo>
                    <a:pt x="3537" y="80334"/>
                  </a:lnTo>
                  <a:lnTo>
                    <a:pt x="3638" y="79679"/>
                  </a:lnTo>
                  <a:lnTo>
                    <a:pt x="3751" y="79012"/>
                  </a:lnTo>
                  <a:lnTo>
                    <a:pt x="3902" y="78358"/>
                  </a:lnTo>
                  <a:lnTo>
                    <a:pt x="4053" y="77703"/>
                  </a:lnTo>
                  <a:lnTo>
                    <a:pt x="4229" y="77049"/>
                  </a:lnTo>
                  <a:lnTo>
                    <a:pt x="4430" y="76407"/>
                  </a:lnTo>
                  <a:lnTo>
                    <a:pt x="4632" y="75753"/>
                  </a:lnTo>
                  <a:lnTo>
                    <a:pt x="4871" y="75098"/>
                  </a:lnTo>
                  <a:lnTo>
                    <a:pt x="5123" y="74456"/>
                  </a:lnTo>
                  <a:lnTo>
                    <a:pt x="5387" y="73802"/>
                  </a:lnTo>
                  <a:lnTo>
                    <a:pt x="5676" y="73160"/>
                  </a:lnTo>
                  <a:lnTo>
                    <a:pt x="5979" y="72506"/>
                  </a:lnTo>
                  <a:lnTo>
                    <a:pt x="6306" y="71864"/>
                  </a:lnTo>
                  <a:lnTo>
                    <a:pt x="6646" y="71222"/>
                  </a:lnTo>
                  <a:lnTo>
                    <a:pt x="6998" y="70580"/>
                  </a:lnTo>
                  <a:lnTo>
                    <a:pt x="7375" y="69938"/>
                  </a:lnTo>
                  <a:lnTo>
                    <a:pt x="7778" y="69296"/>
                  </a:lnTo>
                  <a:lnTo>
                    <a:pt x="8194" y="68667"/>
                  </a:lnTo>
                  <a:lnTo>
                    <a:pt x="8621" y="68025"/>
                  </a:lnTo>
                  <a:lnTo>
                    <a:pt x="9075" y="67396"/>
                  </a:lnTo>
                  <a:lnTo>
                    <a:pt x="9540" y="66754"/>
                  </a:lnTo>
                  <a:lnTo>
                    <a:pt x="10018" y="66125"/>
                  </a:lnTo>
                  <a:lnTo>
                    <a:pt x="10522" y="65495"/>
                  </a:lnTo>
                  <a:lnTo>
                    <a:pt x="11050" y="64866"/>
                  </a:lnTo>
                  <a:lnTo>
                    <a:pt x="11592" y="64237"/>
                  </a:lnTo>
                  <a:lnTo>
                    <a:pt x="12145" y="63620"/>
                  </a:lnTo>
                  <a:lnTo>
                    <a:pt x="12724" y="62991"/>
                  </a:lnTo>
                  <a:lnTo>
                    <a:pt x="13316" y="62374"/>
                  </a:lnTo>
                  <a:lnTo>
                    <a:pt x="13920" y="61745"/>
                  </a:lnTo>
                  <a:lnTo>
                    <a:pt x="14549" y="61128"/>
                  </a:lnTo>
                  <a:lnTo>
                    <a:pt x="15191" y="60511"/>
                  </a:lnTo>
                  <a:lnTo>
                    <a:pt x="15858" y="59895"/>
                  </a:lnTo>
                  <a:lnTo>
                    <a:pt x="16538" y="59291"/>
                  </a:lnTo>
                  <a:lnTo>
                    <a:pt x="17243" y="58674"/>
                  </a:lnTo>
                  <a:lnTo>
                    <a:pt x="17947" y="58070"/>
                  </a:lnTo>
                  <a:lnTo>
                    <a:pt x="18690" y="57453"/>
                  </a:lnTo>
                  <a:lnTo>
                    <a:pt x="19432" y="56849"/>
                  </a:lnTo>
                  <a:lnTo>
                    <a:pt x="20200" y="56245"/>
                  </a:lnTo>
                  <a:lnTo>
                    <a:pt x="20993" y="55653"/>
                  </a:lnTo>
                  <a:lnTo>
                    <a:pt x="21799" y="55049"/>
                  </a:lnTo>
                  <a:lnTo>
                    <a:pt x="22617" y="54458"/>
                  </a:lnTo>
                  <a:lnTo>
                    <a:pt x="23447" y="53854"/>
                  </a:lnTo>
                  <a:lnTo>
                    <a:pt x="24303" y="53262"/>
                  </a:lnTo>
                  <a:lnTo>
                    <a:pt x="25184" y="52671"/>
                  </a:lnTo>
                  <a:lnTo>
                    <a:pt x="26065" y="52092"/>
                  </a:lnTo>
                  <a:lnTo>
                    <a:pt x="26971" y="51500"/>
                  </a:lnTo>
                  <a:lnTo>
                    <a:pt x="27903" y="50921"/>
                  </a:lnTo>
                  <a:lnTo>
                    <a:pt x="28834" y="50342"/>
                  </a:lnTo>
                  <a:lnTo>
                    <a:pt x="29790" y="49763"/>
                  </a:lnTo>
                  <a:lnTo>
                    <a:pt x="30772" y="49184"/>
                  </a:lnTo>
                  <a:lnTo>
                    <a:pt x="31766" y="48618"/>
                  </a:lnTo>
                  <a:lnTo>
                    <a:pt x="32773" y="48039"/>
                  </a:lnTo>
                  <a:lnTo>
                    <a:pt x="33793" y="47473"/>
                  </a:lnTo>
                  <a:lnTo>
                    <a:pt x="34837" y="46906"/>
                  </a:lnTo>
                  <a:lnTo>
                    <a:pt x="35894" y="46353"/>
                  </a:lnTo>
                  <a:lnTo>
                    <a:pt x="36977" y="45786"/>
                  </a:lnTo>
                  <a:lnTo>
                    <a:pt x="38072" y="45233"/>
                  </a:lnTo>
                  <a:lnTo>
                    <a:pt x="39179" y="44679"/>
                  </a:lnTo>
                  <a:lnTo>
                    <a:pt x="40312" y="44125"/>
                  </a:lnTo>
                  <a:lnTo>
                    <a:pt x="41495" y="43546"/>
                  </a:lnTo>
                  <a:lnTo>
                    <a:pt x="42653" y="42955"/>
                  </a:lnTo>
                  <a:lnTo>
                    <a:pt x="43798" y="42376"/>
                  </a:lnTo>
                  <a:lnTo>
                    <a:pt x="44931" y="41784"/>
                  </a:lnTo>
                  <a:lnTo>
                    <a:pt x="46051" y="41193"/>
                  </a:lnTo>
                  <a:lnTo>
                    <a:pt x="47146" y="40589"/>
                  </a:lnTo>
                  <a:lnTo>
                    <a:pt x="48216" y="39997"/>
                  </a:lnTo>
                  <a:lnTo>
                    <a:pt x="49285" y="39393"/>
                  </a:lnTo>
                  <a:lnTo>
                    <a:pt x="50317" y="38789"/>
                  </a:lnTo>
                  <a:lnTo>
                    <a:pt x="51349" y="38172"/>
                  </a:lnTo>
                  <a:lnTo>
                    <a:pt x="52356" y="37568"/>
                  </a:lnTo>
                  <a:lnTo>
                    <a:pt x="53338" y="36951"/>
                  </a:lnTo>
                  <a:lnTo>
                    <a:pt x="54307" y="36335"/>
                  </a:lnTo>
                  <a:lnTo>
                    <a:pt x="55263" y="35705"/>
                  </a:lnTo>
                  <a:lnTo>
                    <a:pt x="56195" y="35089"/>
                  </a:lnTo>
                  <a:lnTo>
                    <a:pt x="57114" y="34459"/>
                  </a:lnTo>
                  <a:lnTo>
                    <a:pt x="58007" y="33830"/>
                  </a:lnTo>
                  <a:lnTo>
                    <a:pt x="58888" y="33188"/>
                  </a:lnTo>
                  <a:lnTo>
                    <a:pt x="59744" y="32559"/>
                  </a:lnTo>
                  <a:lnTo>
                    <a:pt x="60587" y="31917"/>
                  </a:lnTo>
                  <a:lnTo>
                    <a:pt x="61418" y="31275"/>
                  </a:lnTo>
                  <a:lnTo>
                    <a:pt x="62223" y="30633"/>
                  </a:lnTo>
                  <a:lnTo>
                    <a:pt x="63016" y="29991"/>
                  </a:lnTo>
                  <a:lnTo>
                    <a:pt x="63784" y="29337"/>
                  </a:lnTo>
                  <a:lnTo>
                    <a:pt x="64539" y="28683"/>
                  </a:lnTo>
                  <a:lnTo>
                    <a:pt x="65269" y="28028"/>
                  </a:lnTo>
                  <a:lnTo>
                    <a:pt x="65986" y="27374"/>
                  </a:lnTo>
                  <a:lnTo>
                    <a:pt x="66679" y="26719"/>
                  </a:lnTo>
                  <a:lnTo>
                    <a:pt x="67358" y="26052"/>
                  </a:lnTo>
                  <a:lnTo>
                    <a:pt x="68013" y="25385"/>
                  </a:lnTo>
                  <a:lnTo>
                    <a:pt x="68654" y="24718"/>
                  </a:lnTo>
                  <a:lnTo>
                    <a:pt x="69284" y="24051"/>
                  </a:lnTo>
                  <a:lnTo>
                    <a:pt x="69888" y="23384"/>
                  </a:lnTo>
                  <a:lnTo>
                    <a:pt x="70467" y="22704"/>
                  </a:lnTo>
                  <a:lnTo>
                    <a:pt x="71033" y="22037"/>
                  </a:lnTo>
                  <a:lnTo>
                    <a:pt x="71587" y="21358"/>
                  </a:lnTo>
                  <a:lnTo>
                    <a:pt x="72116" y="20678"/>
                  </a:lnTo>
                  <a:lnTo>
                    <a:pt x="72619" y="19998"/>
                  </a:lnTo>
                  <a:lnTo>
                    <a:pt x="73110" y="19306"/>
                  </a:lnTo>
                  <a:lnTo>
                    <a:pt x="73588" y="18627"/>
                  </a:lnTo>
                  <a:lnTo>
                    <a:pt x="74041" y="17934"/>
                  </a:lnTo>
                  <a:lnTo>
                    <a:pt x="74469" y="17242"/>
                  </a:lnTo>
                  <a:lnTo>
                    <a:pt x="74884" y="16550"/>
                  </a:lnTo>
                  <a:lnTo>
                    <a:pt x="75287" y="15858"/>
                  </a:lnTo>
                  <a:lnTo>
                    <a:pt x="75665" y="15166"/>
                  </a:lnTo>
                  <a:lnTo>
                    <a:pt x="76017" y="14473"/>
                  </a:lnTo>
                  <a:lnTo>
                    <a:pt x="76357" y="13769"/>
                  </a:lnTo>
                  <a:lnTo>
                    <a:pt x="76684" y="13064"/>
                  </a:lnTo>
                  <a:lnTo>
                    <a:pt x="76986" y="12372"/>
                  </a:lnTo>
                  <a:lnTo>
                    <a:pt x="77263" y="11667"/>
                  </a:lnTo>
                  <a:lnTo>
                    <a:pt x="77527" y="10949"/>
                  </a:lnTo>
                  <a:lnTo>
                    <a:pt x="77766" y="10245"/>
                  </a:lnTo>
                  <a:lnTo>
                    <a:pt x="77993" y="9540"/>
                  </a:lnTo>
                  <a:lnTo>
                    <a:pt x="78194" y="8822"/>
                  </a:lnTo>
                  <a:lnTo>
                    <a:pt x="78383" y="8118"/>
                  </a:lnTo>
                  <a:lnTo>
                    <a:pt x="78547" y="7400"/>
                  </a:lnTo>
                  <a:lnTo>
                    <a:pt x="78698" y="6683"/>
                  </a:lnTo>
                  <a:lnTo>
                    <a:pt x="78824" y="5966"/>
                  </a:lnTo>
                  <a:lnTo>
                    <a:pt x="78924" y="5248"/>
                  </a:lnTo>
                  <a:lnTo>
                    <a:pt x="79012" y="4531"/>
                  </a:lnTo>
                  <a:lnTo>
                    <a:pt x="79088" y="3813"/>
                  </a:lnTo>
                  <a:lnTo>
                    <a:pt x="79138" y="3096"/>
                  </a:lnTo>
                  <a:lnTo>
                    <a:pt x="79163" y="2366"/>
                  </a:lnTo>
                  <a:lnTo>
                    <a:pt x="79176" y="1649"/>
                  </a:lnTo>
                  <a:lnTo>
                    <a:pt x="79163" y="1473"/>
                  </a:lnTo>
                  <a:lnTo>
                    <a:pt x="79138" y="1309"/>
                  </a:lnTo>
                  <a:lnTo>
                    <a:pt x="79101" y="1158"/>
                  </a:lnTo>
                  <a:lnTo>
                    <a:pt x="79038" y="1007"/>
                  </a:lnTo>
                  <a:lnTo>
                    <a:pt x="78975" y="856"/>
                  </a:lnTo>
                  <a:lnTo>
                    <a:pt x="78887" y="717"/>
                  </a:lnTo>
                  <a:lnTo>
                    <a:pt x="78798" y="592"/>
                  </a:lnTo>
                  <a:lnTo>
                    <a:pt x="78685" y="478"/>
                  </a:lnTo>
                  <a:lnTo>
                    <a:pt x="78572" y="365"/>
                  </a:lnTo>
                  <a:lnTo>
                    <a:pt x="78446" y="277"/>
                  </a:lnTo>
                  <a:lnTo>
                    <a:pt x="78308" y="189"/>
                  </a:lnTo>
                  <a:lnTo>
                    <a:pt x="78169" y="126"/>
                  </a:lnTo>
                  <a:lnTo>
                    <a:pt x="78018" y="63"/>
                  </a:lnTo>
                  <a:lnTo>
                    <a:pt x="77855" y="25"/>
                  </a:lnTo>
                  <a:lnTo>
                    <a:pt x="77691"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0"/>
            <p:cNvSpPr/>
            <p:nvPr/>
          </p:nvSpPr>
          <p:spPr>
            <a:xfrm>
              <a:off x="4325366" y="1195114"/>
              <a:ext cx="1256127" cy="2652834"/>
            </a:xfrm>
            <a:custGeom>
              <a:rect b="b" l="l" r="r" t="t"/>
              <a:pathLst>
                <a:path extrusionOk="0" h="167213" w="79176">
                  <a:moveTo>
                    <a:pt x="1485" y="0"/>
                  </a:moveTo>
                  <a:lnTo>
                    <a:pt x="1322" y="25"/>
                  </a:lnTo>
                  <a:lnTo>
                    <a:pt x="1158" y="63"/>
                  </a:lnTo>
                  <a:lnTo>
                    <a:pt x="1007" y="126"/>
                  </a:lnTo>
                  <a:lnTo>
                    <a:pt x="869" y="189"/>
                  </a:lnTo>
                  <a:lnTo>
                    <a:pt x="730" y="277"/>
                  </a:lnTo>
                  <a:lnTo>
                    <a:pt x="604" y="365"/>
                  </a:lnTo>
                  <a:lnTo>
                    <a:pt x="479" y="478"/>
                  </a:lnTo>
                  <a:lnTo>
                    <a:pt x="378" y="592"/>
                  </a:lnTo>
                  <a:lnTo>
                    <a:pt x="277" y="717"/>
                  </a:lnTo>
                  <a:lnTo>
                    <a:pt x="202" y="856"/>
                  </a:lnTo>
                  <a:lnTo>
                    <a:pt x="126" y="1007"/>
                  </a:lnTo>
                  <a:lnTo>
                    <a:pt x="76" y="1158"/>
                  </a:lnTo>
                  <a:lnTo>
                    <a:pt x="38" y="1309"/>
                  </a:lnTo>
                  <a:lnTo>
                    <a:pt x="13" y="1473"/>
                  </a:lnTo>
                  <a:lnTo>
                    <a:pt x="0" y="1649"/>
                  </a:lnTo>
                  <a:lnTo>
                    <a:pt x="13" y="2366"/>
                  </a:lnTo>
                  <a:lnTo>
                    <a:pt x="38" y="3096"/>
                  </a:lnTo>
                  <a:lnTo>
                    <a:pt x="88" y="3813"/>
                  </a:lnTo>
                  <a:lnTo>
                    <a:pt x="151" y="4531"/>
                  </a:lnTo>
                  <a:lnTo>
                    <a:pt x="239" y="5248"/>
                  </a:lnTo>
                  <a:lnTo>
                    <a:pt x="353" y="5966"/>
                  </a:lnTo>
                  <a:lnTo>
                    <a:pt x="479" y="6683"/>
                  </a:lnTo>
                  <a:lnTo>
                    <a:pt x="617" y="7400"/>
                  </a:lnTo>
                  <a:lnTo>
                    <a:pt x="793" y="8118"/>
                  </a:lnTo>
                  <a:lnTo>
                    <a:pt x="969" y="8822"/>
                  </a:lnTo>
                  <a:lnTo>
                    <a:pt x="1183" y="9540"/>
                  </a:lnTo>
                  <a:lnTo>
                    <a:pt x="1397" y="10245"/>
                  </a:lnTo>
                  <a:lnTo>
                    <a:pt x="1649" y="10949"/>
                  </a:lnTo>
                  <a:lnTo>
                    <a:pt x="1913" y="11667"/>
                  </a:lnTo>
                  <a:lnTo>
                    <a:pt x="2190" y="12372"/>
                  </a:lnTo>
                  <a:lnTo>
                    <a:pt x="2492" y="13064"/>
                  </a:lnTo>
                  <a:lnTo>
                    <a:pt x="2807" y="13769"/>
                  </a:lnTo>
                  <a:lnTo>
                    <a:pt x="3147" y="14473"/>
                  </a:lnTo>
                  <a:lnTo>
                    <a:pt x="3512" y="15166"/>
                  </a:lnTo>
                  <a:lnTo>
                    <a:pt x="3889" y="15858"/>
                  </a:lnTo>
                  <a:lnTo>
                    <a:pt x="4279" y="16550"/>
                  </a:lnTo>
                  <a:lnTo>
                    <a:pt x="4695" y="17242"/>
                  </a:lnTo>
                  <a:lnTo>
                    <a:pt x="5135" y="17934"/>
                  </a:lnTo>
                  <a:lnTo>
                    <a:pt x="5588" y="18627"/>
                  </a:lnTo>
                  <a:lnTo>
                    <a:pt x="6054" y="19306"/>
                  </a:lnTo>
                  <a:lnTo>
                    <a:pt x="6545" y="19998"/>
                  </a:lnTo>
                  <a:lnTo>
                    <a:pt x="7061" y="20678"/>
                  </a:lnTo>
                  <a:lnTo>
                    <a:pt x="7589" y="21358"/>
                  </a:lnTo>
                  <a:lnTo>
                    <a:pt x="8131" y="22037"/>
                  </a:lnTo>
                  <a:lnTo>
                    <a:pt x="8697" y="22704"/>
                  </a:lnTo>
                  <a:lnTo>
                    <a:pt x="9289" y="23384"/>
                  </a:lnTo>
                  <a:lnTo>
                    <a:pt x="9893" y="24051"/>
                  </a:lnTo>
                  <a:lnTo>
                    <a:pt x="10509" y="24718"/>
                  </a:lnTo>
                  <a:lnTo>
                    <a:pt x="11151" y="25385"/>
                  </a:lnTo>
                  <a:lnTo>
                    <a:pt x="11818" y="26052"/>
                  </a:lnTo>
                  <a:lnTo>
                    <a:pt x="12485" y="26719"/>
                  </a:lnTo>
                  <a:lnTo>
                    <a:pt x="13190" y="27374"/>
                  </a:lnTo>
                  <a:lnTo>
                    <a:pt x="13907" y="28028"/>
                  </a:lnTo>
                  <a:lnTo>
                    <a:pt x="14637" y="28683"/>
                  </a:lnTo>
                  <a:lnTo>
                    <a:pt x="15392" y="29337"/>
                  </a:lnTo>
                  <a:lnTo>
                    <a:pt x="16160" y="29991"/>
                  </a:lnTo>
                  <a:lnTo>
                    <a:pt x="16941" y="30633"/>
                  </a:lnTo>
                  <a:lnTo>
                    <a:pt x="17759" y="31275"/>
                  </a:lnTo>
                  <a:lnTo>
                    <a:pt x="18577" y="31917"/>
                  </a:lnTo>
                  <a:lnTo>
                    <a:pt x="19420" y="32559"/>
                  </a:lnTo>
                  <a:lnTo>
                    <a:pt x="20288" y="33188"/>
                  </a:lnTo>
                  <a:lnTo>
                    <a:pt x="21169" y="33830"/>
                  </a:lnTo>
                  <a:lnTo>
                    <a:pt x="22063" y="34459"/>
                  </a:lnTo>
                  <a:lnTo>
                    <a:pt x="22982" y="35089"/>
                  </a:lnTo>
                  <a:lnTo>
                    <a:pt x="23913" y="35705"/>
                  </a:lnTo>
                  <a:lnTo>
                    <a:pt x="24857" y="36335"/>
                  </a:lnTo>
                  <a:lnTo>
                    <a:pt x="25838" y="36951"/>
                  </a:lnTo>
                  <a:lnTo>
                    <a:pt x="26820" y="37568"/>
                  </a:lnTo>
                  <a:lnTo>
                    <a:pt x="27827" y="38172"/>
                  </a:lnTo>
                  <a:lnTo>
                    <a:pt x="28846" y="38789"/>
                  </a:lnTo>
                  <a:lnTo>
                    <a:pt x="29891" y="39393"/>
                  </a:lnTo>
                  <a:lnTo>
                    <a:pt x="30948" y="39997"/>
                  </a:lnTo>
                  <a:lnTo>
                    <a:pt x="32031" y="40589"/>
                  </a:lnTo>
                  <a:lnTo>
                    <a:pt x="33126" y="41193"/>
                  </a:lnTo>
                  <a:lnTo>
                    <a:pt x="34233" y="41784"/>
                  </a:lnTo>
                  <a:lnTo>
                    <a:pt x="35366" y="42376"/>
                  </a:lnTo>
                  <a:lnTo>
                    <a:pt x="36511" y="42955"/>
                  </a:lnTo>
                  <a:lnTo>
                    <a:pt x="37681" y="43546"/>
                  </a:lnTo>
                  <a:lnTo>
                    <a:pt x="38865" y="44125"/>
                  </a:lnTo>
                  <a:lnTo>
                    <a:pt x="39997" y="44679"/>
                  </a:lnTo>
                  <a:lnTo>
                    <a:pt x="41105" y="45233"/>
                  </a:lnTo>
                  <a:lnTo>
                    <a:pt x="42200" y="45786"/>
                  </a:lnTo>
                  <a:lnTo>
                    <a:pt x="43269" y="46353"/>
                  </a:lnTo>
                  <a:lnTo>
                    <a:pt x="44327" y="46906"/>
                  </a:lnTo>
                  <a:lnTo>
                    <a:pt x="45371" y="47473"/>
                  </a:lnTo>
                  <a:lnTo>
                    <a:pt x="46403" y="48039"/>
                  </a:lnTo>
                  <a:lnTo>
                    <a:pt x="47410" y="48618"/>
                  </a:lnTo>
                  <a:lnTo>
                    <a:pt x="48404" y="49184"/>
                  </a:lnTo>
                  <a:lnTo>
                    <a:pt x="49373" y="49763"/>
                  </a:lnTo>
                  <a:lnTo>
                    <a:pt x="50330" y="50342"/>
                  </a:lnTo>
                  <a:lnTo>
                    <a:pt x="51274" y="50921"/>
                  </a:lnTo>
                  <a:lnTo>
                    <a:pt x="52193" y="51500"/>
                  </a:lnTo>
                  <a:lnTo>
                    <a:pt x="53099" y="52092"/>
                  </a:lnTo>
                  <a:lnTo>
                    <a:pt x="53992" y="52671"/>
                  </a:lnTo>
                  <a:lnTo>
                    <a:pt x="54861" y="53262"/>
                  </a:lnTo>
                  <a:lnTo>
                    <a:pt x="55717" y="53854"/>
                  </a:lnTo>
                  <a:lnTo>
                    <a:pt x="56560" y="54458"/>
                  </a:lnTo>
                  <a:lnTo>
                    <a:pt x="57378" y="55049"/>
                  </a:lnTo>
                  <a:lnTo>
                    <a:pt x="58183" y="55653"/>
                  </a:lnTo>
                  <a:lnTo>
                    <a:pt x="58964" y="56245"/>
                  </a:lnTo>
                  <a:lnTo>
                    <a:pt x="59731" y="56849"/>
                  </a:lnTo>
                  <a:lnTo>
                    <a:pt x="60486" y="57453"/>
                  </a:lnTo>
                  <a:lnTo>
                    <a:pt x="61216" y="58070"/>
                  </a:lnTo>
                  <a:lnTo>
                    <a:pt x="61934" y="58674"/>
                  </a:lnTo>
                  <a:lnTo>
                    <a:pt x="62639" y="59291"/>
                  </a:lnTo>
                  <a:lnTo>
                    <a:pt x="63318" y="59895"/>
                  </a:lnTo>
                  <a:lnTo>
                    <a:pt x="63973" y="60511"/>
                  </a:lnTo>
                  <a:lnTo>
                    <a:pt x="64627" y="61128"/>
                  </a:lnTo>
                  <a:lnTo>
                    <a:pt x="65244" y="61745"/>
                  </a:lnTo>
                  <a:lnTo>
                    <a:pt x="65861" y="62374"/>
                  </a:lnTo>
                  <a:lnTo>
                    <a:pt x="66452" y="62991"/>
                  </a:lnTo>
                  <a:lnTo>
                    <a:pt x="67031" y="63620"/>
                  </a:lnTo>
                  <a:lnTo>
                    <a:pt x="67585" y="64237"/>
                  </a:lnTo>
                  <a:lnTo>
                    <a:pt x="68126" y="64866"/>
                  </a:lnTo>
                  <a:lnTo>
                    <a:pt x="68642" y="65495"/>
                  </a:lnTo>
                  <a:lnTo>
                    <a:pt x="69145" y="66125"/>
                  </a:lnTo>
                  <a:lnTo>
                    <a:pt x="69636" y="66754"/>
                  </a:lnTo>
                  <a:lnTo>
                    <a:pt x="70102" y="67396"/>
                  </a:lnTo>
                  <a:lnTo>
                    <a:pt x="70555" y="68025"/>
                  </a:lnTo>
                  <a:lnTo>
                    <a:pt x="70983" y="68667"/>
                  </a:lnTo>
                  <a:lnTo>
                    <a:pt x="71398" y="69296"/>
                  </a:lnTo>
                  <a:lnTo>
                    <a:pt x="71788" y="69938"/>
                  </a:lnTo>
                  <a:lnTo>
                    <a:pt x="72166" y="70580"/>
                  </a:lnTo>
                  <a:lnTo>
                    <a:pt x="72531" y="71222"/>
                  </a:lnTo>
                  <a:lnTo>
                    <a:pt x="72871" y="71864"/>
                  </a:lnTo>
                  <a:lnTo>
                    <a:pt x="73198" y="72506"/>
                  </a:lnTo>
                  <a:lnTo>
                    <a:pt x="73500" y="73160"/>
                  </a:lnTo>
                  <a:lnTo>
                    <a:pt x="73789" y="73802"/>
                  </a:lnTo>
                  <a:lnTo>
                    <a:pt x="74054" y="74456"/>
                  </a:lnTo>
                  <a:lnTo>
                    <a:pt x="74305" y="75098"/>
                  </a:lnTo>
                  <a:lnTo>
                    <a:pt x="74532" y="75753"/>
                  </a:lnTo>
                  <a:lnTo>
                    <a:pt x="74746" y="76407"/>
                  </a:lnTo>
                  <a:lnTo>
                    <a:pt x="74947" y="77049"/>
                  </a:lnTo>
                  <a:lnTo>
                    <a:pt x="75123" y="77703"/>
                  </a:lnTo>
                  <a:lnTo>
                    <a:pt x="75274" y="78358"/>
                  </a:lnTo>
                  <a:lnTo>
                    <a:pt x="75413" y="79012"/>
                  </a:lnTo>
                  <a:lnTo>
                    <a:pt x="75539" y="79679"/>
                  </a:lnTo>
                  <a:lnTo>
                    <a:pt x="75639" y="80334"/>
                  </a:lnTo>
                  <a:lnTo>
                    <a:pt x="75728" y="80988"/>
                  </a:lnTo>
                  <a:lnTo>
                    <a:pt x="75790" y="81643"/>
                  </a:lnTo>
                  <a:lnTo>
                    <a:pt x="75828" y="82310"/>
                  </a:lnTo>
                  <a:lnTo>
                    <a:pt x="75866" y="82964"/>
                  </a:lnTo>
                  <a:lnTo>
                    <a:pt x="75866" y="83631"/>
                  </a:lnTo>
                  <a:lnTo>
                    <a:pt x="75866" y="84286"/>
                  </a:lnTo>
                  <a:lnTo>
                    <a:pt x="75828" y="84953"/>
                  </a:lnTo>
                  <a:lnTo>
                    <a:pt x="75790" y="85607"/>
                  </a:lnTo>
                  <a:lnTo>
                    <a:pt x="75715" y="86274"/>
                  </a:lnTo>
                  <a:lnTo>
                    <a:pt x="75639" y="86929"/>
                  </a:lnTo>
                  <a:lnTo>
                    <a:pt x="75539" y="87596"/>
                  </a:lnTo>
                  <a:lnTo>
                    <a:pt x="75413" y="88250"/>
                  </a:lnTo>
                  <a:lnTo>
                    <a:pt x="75274" y="88905"/>
                  </a:lnTo>
                  <a:lnTo>
                    <a:pt x="75111" y="89559"/>
                  </a:lnTo>
                  <a:lnTo>
                    <a:pt x="74935" y="90213"/>
                  </a:lnTo>
                  <a:lnTo>
                    <a:pt x="74746" y="90868"/>
                  </a:lnTo>
                  <a:lnTo>
                    <a:pt x="74532" y="91522"/>
                  </a:lnTo>
                  <a:lnTo>
                    <a:pt x="74293" y="92164"/>
                  </a:lnTo>
                  <a:lnTo>
                    <a:pt x="74041" y="92819"/>
                  </a:lnTo>
                  <a:lnTo>
                    <a:pt x="73777" y="93473"/>
                  </a:lnTo>
                  <a:lnTo>
                    <a:pt x="73487" y="94115"/>
                  </a:lnTo>
                  <a:lnTo>
                    <a:pt x="73185" y="94757"/>
                  </a:lnTo>
                  <a:lnTo>
                    <a:pt x="72858" y="95411"/>
                  </a:lnTo>
                  <a:lnTo>
                    <a:pt x="72518" y="96053"/>
                  </a:lnTo>
                  <a:lnTo>
                    <a:pt x="72166" y="96695"/>
                  </a:lnTo>
                  <a:lnTo>
                    <a:pt x="71788" y="97337"/>
                  </a:lnTo>
                  <a:lnTo>
                    <a:pt x="71386" y="97979"/>
                  </a:lnTo>
                  <a:lnTo>
                    <a:pt x="70970" y="98608"/>
                  </a:lnTo>
                  <a:lnTo>
                    <a:pt x="70542" y="99250"/>
                  </a:lnTo>
                  <a:lnTo>
                    <a:pt x="70089" y="99879"/>
                  </a:lnTo>
                  <a:lnTo>
                    <a:pt x="69624" y="100521"/>
                  </a:lnTo>
                  <a:lnTo>
                    <a:pt x="69133" y="101150"/>
                  </a:lnTo>
                  <a:lnTo>
                    <a:pt x="68629" y="101780"/>
                  </a:lnTo>
                  <a:lnTo>
                    <a:pt x="68113" y="102409"/>
                  </a:lnTo>
                  <a:lnTo>
                    <a:pt x="67572" y="103038"/>
                  </a:lnTo>
                  <a:lnTo>
                    <a:pt x="67018" y="103667"/>
                  </a:lnTo>
                  <a:lnTo>
                    <a:pt x="66439" y="104284"/>
                  </a:lnTo>
                  <a:lnTo>
                    <a:pt x="65848" y="104913"/>
                  </a:lnTo>
                  <a:lnTo>
                    <a:pt x="65244" y="105530"/>
                  </a:lnTo>
                  <a:lnTo>
                    <a:pt x="64615" y="106147"/>
                  </a:lnTo>
                  <a:lnTo>
                    <a:pt x="63973" y="106764"/>
                  </a:lnTo>
                  <a:lnTo>
                    <a:pt x="63306" y="107380"/>
                  </a:lnTo>
                  <a:lnTo>
                    <a:pt x="62626" y="107984"/>
                  </a:lnTo>
                  <a:lnTo>
                    <a:pt x="61921" y="108601"/>
                  </a:lnTo>
                  <a:lnTo>
                    <a:pt x="61204" y="109205"/>
                  </a:lnTo>
                  <a:lnTo>
                    <a:pt x="60474" y="109809"/>
                  </a:lnTo>
                  <a:lnTo>
                    <a:pt x="59731" y="110413"/>
                  </a:lnTo>
                  <a:lnTo>
                    <a:pt x="58964" y="111017"/>
                  </a:lnTo>
                  <a:lnTo>
                    <a:pt x="58171" y="111622"/>
                  </a:lnTo>
                  <a:lnTo>
                    <a:pt x="57365" y="112213"/>
                  </a:lnTo>
                  <a:lnTo>
                    <a:pt x="56547" y="112817"/>
                  </a:lnTo>
                  <a:lnTo>
                    <a:pt x="55717" y="113409"/>
                  </a:lnTo>
                  <a:lnTo>
                    <a:pt x="54861" y="114000"/>
                  </a:lnTo>
                  <a:lnTo>
                    <a:pt x="53992" y="114579"/>
                  </a:lnTo>
                  <a:lnTo>
                    <a:pt x="53099" y="115171"/>
                  </a:lnTo>
                  <a:lnTo>
                    <a:pt x="52193" y="115750"/>
                  </a:lnTo>
                  <a:lnTo>
                    <a:pt x="51274" y="116341"/>
                  </a:lnTo>
                  <a:lnTo>
                    <a:pt x="50330" y="116920"/>
                  </a:lnTo>
                  <a:lnTo>
                    <a:pt x="49373" y="117486"/>
                  </a:lnTo>
                  <a:lnTo>
                    <a:pt x="48392" y="118065"/>
                  </a:lnTo>
                  <a:lnTo>
                    <a:pt x="47410" y="118632"/>
                  </a:lnTo>
                  <a:lnTo>
                    <a:pt x="46403" y="119211"/>
                  </a:lnTo>
                  <a:lnTo>
                    <a:pt x="45371" y="119777"/>
                  </a:lnTo>
                  <a:lnTo>
                    <a:pt x="44327" y="120331"/>
                  </a:lnTo>
                  <a:lnTo>
                    <a:pt x="43269" y="120897"/>
                  </a:lnTo>
                  <a:lnTo>
                    <a:pt x="42200" y="121451"/>
                  </a:lnTo>
                  <a:lnTo>
                    <a:pt x="41105" y="122005"/>
                  </a:lnTo>
                  <a:lnTo>
                    <a:pt x="39997" y="122558"/>
                  </a:lnTo>
                  <a:lnTo>
                    <a:pt x="38865" y="123112"/>
                  </a:lnTo>
                  <a:lnTo>
                    <a:pt x="37681" y="123691"/>
                  </a:lnTo>
                  <a:lnTo>
                    <a:pt x="36524" y="124270"/>
                  </a:lnTo>
                  <a:lnTo>
                    <a:pt x="35378" y="124849"/>
                  </a:lnTo>
                  <a:lnTo>
                    <a:pt x="34246" y="125441"/>
                  </a:lnTo>
                  <a:lnTo>
                    <a:pt x="33126" y="126032"/>
                  </a:lnTo>
                  <a:lnTo>
                    <a:pt x="32031" y="126624"/>
                  </a:lnTo>
                  <a:lnTo>
                    <a:pt x="30961" y="127228"/>
                  </a:lnTo>
                  <a:lnTo>
                    <a:pt x="29904" y="127832"/>
                  </a:lnTo>
                  <a:lnTo>
                    <a:pt x="28859" y="128436"/>
                  </a:lnTo>
                  <a:lnTo>
                    <a:pt x="27840" y="129040"/>
                  </a:lnTo>
                  <a:lnTo>
                    <a:pt x="26833" y="129644"/>
                  </a:lnTo>
                  <a:lnTo>
                    <a:pt x="25838" y="130261"/>
                  </a:lnTo>
                  <a:lnTo>
                    <a:pt x="24869" y="130878"/>
                  </a:lnTo>
                  <a:lnTo>
                    <a:pt x="23925" y="131494"/>
                  </a:lnTo>
                  <a:lnTo>
                    <a:pt x="22982" y="132123"/>
                  </a:lnTo>
                  <a:lnTo>
                    <a:pt x="22075" y="132753"/>
                  </a:lnTo>
                  <a:lnTo>
                    <a:pt x="21169" y="133382"/>
                  </a:lnTo>
                  <a:lnTo>
                    <a:pt x="20288" y="134011"/>
                  </a:lnTo>
                  <a:lnTo>
                    <a:pt x="19432" y="134641"/>
                  </a:lnTo>
                  <a:lnTo>
                    <a:pt x="18589" y="135282"/>
                  </a:lnTo>
                  <a:lnTo>
                    <a:pt x="17771" y="135924"/>
                  </a:lnTo>
                  <a:lnTo>
                    <a:pt x="16953" y="136566"/>
                  </a:lnTo>
                  <a:lnTo>
                    <a:pt x="16173" y="137208"/>
                  </a:lnTo>
                  <a:lnTo>
                    <a:pt x="15405" y="137850"/>
                  </a:lnTo>
                  <a:lnTo>
                    <a:pt x="14650" y="138504"/>
                  </a:lnTo>
                  <a:lnTo>
                    <a:pt x="13920" y="139159"/>
                  </a:lnTo>
                  <a:lnTo>
                    <a:pt x="13203" y="139813"/>
                  </a:lnTo>
                  <a:lnTo>
                    <a:pt x="12498" y="140480"/>
                  </a:lnTo>
                  <a:lnTo>
                    <a:pt x="11831" y="141135"/>
                  </a:lnTo>
                  <a:lnTo>
                    <a:pt x="11164" y="141802"/>
                  </a:lnTo>
                  <a:lnTo>
                    <a:pt x="10522" y="142469"/>
                  </a:lnTo>
                  <a:lnTo>
                    <a:pt x="9905" y="143136"/>
                  </a:lnTo>
                  <a:lnTo>
                    <a:pt x="9301" y="143803"/>
                  </a:lnTo>
                  <a:lnTo>
                    <a:pt x="8710" y="144483"/>
                  </a:lnTo>
                  <a:lnTo>
                    <a:pt x="8143" y="145150"/>
                  </a:lnTo>
                  <a:lnTo>
                    <a:pt x="7602" y="145829"/>
                  </a:lnTo>
                  <a:lnTo>
                    <a:pt x="7073" y="146509"/>
                  </a:lnTo>
                  <a:lnTo>
                    <a:pt x="6557" y="147188"/>
                  </a:lnTo>
                  <a:lnTo>
                    <a:pt x="6067" y="147881"/>
                  </a:lnTo>
                  <a:lnTo>
                    <a:pt x="5601" y="148560"/>
                  </a:lnTo>
                  <a:lnTo>
                    <a:pt x="5148" y="149252"/>
                  </a:lnTo>
                  <a:lnTo>
                    <a:pt x="4707" y="149945"/>
                  </a:lnTo>
                  <a:lnTo>
                    <a:pt x="4292" y="150637"/>
                  </a:lnTo>
                  <a:lnTo>
                    <a:pt x="3902" y="151329"/>
                  </a:lnTo>
                  <a:lnTo>
                    <a:pt x="3524" y="152021"/>
                  </a:lnTo>
                  <a:lnTo>
                    <a:pt x="3159" y="152726"/>
                  </a:lnTo>
                  <a:lnTo>
                    <a:pt x="2820" y="153418"/>
                  </a:lnTo>
                  <a:lnTo>
                    <a:pt x="2505" y="154123"/>
                  </a:lnTo>
                  <a:lnTo>
                    <a:pt x="2203" y="154828"/>
                  </a:lnTo>
                  <a:lnTo>
                    <a:pt x="1913" y="155533"/>
                  </a:lnTo>
                  <a:lnTo>
                    <a:pt x="1649" y="156237"/>
                  </a:lnTo>
                  <a:lnTo>
                    <a:pt x="1410" y="156942"/>
                  </a:lnTo>
                  <a:lnTo>
                    <a:pt x="1183" y="157660"/>
                  </a:lnTo>
                  <a:lnTo>
                    <a:pt x="982" y="158364"/>
                  </a:lnTo>
                  <a:lnTo>
                    <a:pt x="793" y="159082"/>
                  </a:lnTo>
                  <a:lnTo>
                    <a:pt x="630" y="159799"/>
                  </a:lnTo>
                  <a:lnTo>
                    <a:pt x="479" y="160517"/>
                  </a:lnTo>
                  <a:lnTo>
                    <a:pt x="353" y="161234"/>
                  </a:lnTo>
                  <a:lnTo>
                    <a:pt x="239" y="161951"/>
                  </a:lnTo>
                  <a:lnTo>
                    <a:pt x="151" y="162669"/>
                  </a:lnTo>
                  <a:lnTo>
                    <a:pt x="88" y="163386"/>
                  </a:lnTo>
                  <a:lnTo>
                    <a:pt x="38" y="164116"/>
                  </a:lnTo>
                  <a:lnTo>
                    <a:pt x="13" y="164833"/>
                  </a:lnTo>
                  <a:lnTo>
                    <a:pt x="0" y="165563"/>
                  </a:lnTo>
                  <a:lnTo>
                    <a:pt x="13" y="165740"/>
                  </a:lnTo>
                  <a:lnTo>
                    <a:pt x="38" y="165903"/>
                  </a:lnTo>
                  <a:lnTo>
                    <a:pt x="76" y="166054"/>
                  </a:lnTo>
                  <a:lnTo>
                    <a:pt x="126" y="166205"/>
                  </a:lnTo>
                  <a:lnTo>
                    <a:pt x="202" y="166356"/>
                  </a:lnTo>
                  <a:lnTo>
                    <a:pt x="277" y="166495"/>
                  </a:lnTo>
                  <a:lnTo>
                    <a:pt x="378" y="166621"/>
                  </a:lnTo>
                  <a:lnTo>
                    <a:pt x="479" y="166734"/>
                  </a:lnTo>
                  <a:lnTo>
                    <a:pt x="604" y="166835"/>
                  </a:lnTo>
                  <a:lnTo>
                    <a:pt x="730" y="166935"/>
                  </a:lnTo>
                  <a:lnTo>
                    <a:pt x="856" y="167023"/>
                  </a:lnTo>
                  <a:lnTo>
                    <a:pt x="1007" y="167086"/>
                  </a:lnTo>
                  <a:lnTo>
                    <a:pt x="1158" y="167149"/>
                  </a:lnTo>
                  <a:lnTo>
                    <a:pt x="1322" y="167187"/>
                  </a:lnTo>
                  <a:lnTo>
                    <a:pt x="1485" y="167212"/>
                  </a:lnTo>
                  <a:lnTo>
                    <a:pt x="1813" y="167212"/>
                  </a:lnTo>
                  <a:lnTo>
                    <a:pt x="1976" y="167187"/>
                  </a:lnTo>
                  <a:lnTo>
                    <a:pt x="2140" y="167149"/>
                  </a:lnTo>
                  <a:lnTo>
                    <a:pt x="2291" y="167086"/>
                  </a:lnTo>
                  <a:lnTo>
                    <a:pt x="2442" y="167023"/>
                  </a:lnTo>
                  <a:lnTo>
                    <a:pt x="2568" y="166935"/>
                  </a:lnTo>
                  <a:lnTo>
                    <a:pt x="2694" y="166835"/>
                  </a:lnTo>
                  <a:lnTo>
                    <a:pt x="2820" y="166734"/>
                  </a:lnTo>
                  <a:lnTo>
                    <a:pt x="2920" y="166621"/>
                  </a:lnTo>
                  <a:lnTo>
                    <a:pt x="3021" y="166495"/>
                  </a:lnTo>
                  <a:lnTo>
                    <a:pt x="3096" y="166356"/>
                  </a:lnTo>
                  <a:lnTo>
                    <a:pt x="3172" y="166205"/>
                  </a:lnTo>
                  <a:lnTo>
                    <a:pt x="3222" y="166054"/>
                  </a:lnTo>
                  <a:lnTo>
                    <a:pt x="3273" y="165903"/>
                  </a:lnTo>
                  <a:lnTo>
                    <a:pt x="3298" y="165740"/>
                  </a:lnTo>
                  <a:lnTo>
                    <a:pt x="3298" y="165563"/>
                  </a:lnTo>
                  <a:lnTo>
                    <a:pt x="3310" y="164909"/>
                  </a:lnTo>
                  <a:lnTo>
                    <a:pt x="3336" y="164242"/>
                  </a:lnTo>
                  <a:lnTo>
                    <a:pt x="3386" y="163587"/>
                  </a:lnTo>
                  <a:lnTo>
                    <a:pt x="3449" y="162920"/>
                  </a:lnTo>
                  <a:lnTo>
                    <a:pt x="3537" y="162266"/>
                  </a:lnTo>
                  <a:lnTo>
                    <a:pt x="3638" y="161599"/>
                  </a:lnTo>
                  <a:lnTo>
                    <a:pt x="3763" y="160944"/>
                  </a:lnTo>
                  <a:lnTo>
                    <a:pt x="3902" y="160290"/>
                  </a:lnTo>
                  <a:lnTo>
                    <a:pt x="4053" y="159636"/>
                  </a:lnTo>
                  <a:lnTo>
                    <a:pt x="4242" y="158981"/>
                  </a:lnTo>
                  <a:lnTo>
                    <a:pt x="4430" y="158327"/>
                  </a:lnTo>
                  <a:lnTo>
                    <a:pt x="4644" y="157672"/>
                  </a:lnTo>
                  <a:lnTo>
                    <a:pt x="4871" y="157030"/>
                  </a:lnTo>
                  <a:lnTo>
                    <a:pt x="5123" y="156376"/>
                  </a:lnTo>
                  <a:lnTo>
                    <a:pt x="5400" y="155721"/>
                  </a:lnTo>
                  <a:lnTo>
                    <a:pt x="5676" y="155080"/>
                  </a:lnTo>
                  <a:lnTo>
                    <a:pt x="5991" y="154438"/>
                  </a:lnTo>
                  <a:lnTo>
                    <a:pt x="6306" y="153783"/>
                  </a:lnTo>
                  <a:lnTo>
                    <a:pt x="6658" y="153141"/>
                  </a:lnTo>
                  <a:lnTo>
                    <a:pt x="7011" y="152500"/>
                  </a:lnTo>
                  <a:lnTo>
                    <a:pt x="7388" y="151858"/>
                  </a:lnTo>
                  <a:lnTo>
                    <a:pt x="7791" y="151216"/>
                  </a:lnTo>
                  <a:lnTo>
                    <a:pt x="8194" y="150587"/>
                  </a:lnTo>
                  <a:lnTo>
                    <a:pt x="8634" y="149945"/>
                  </a:lnTo>
                  <a:lnTo>
                    <a:pt x="9075" y="149315"/>
                  </a:lnTo>
                  <a:lnTo>
                    <a:pt x="9553" y="148674"/>
                  </a:lnTo>
                  <a:lnTo>
                    <a:pt x="10031" y="148044"/>
                  </a:lnTo>
                  <a:lnTo>
                    <a:pt x="10534" y="147415"/>
                  </a:lnTo>
                  <a:lnTo>
                    <a:pt x="11063" y="146786"/>
                  </a:lnTo>
                  <a:lnTo>
                    <a:pt x="11604" y="146156"/>
                  </a:lnTo>
                  <a:lnTo>
                    <a:pt x="12158" y="145527"/>
                  </a:lnTo>
                  <a:lnTo>
                    <a:pt x="12724" y="144910"/>
                  </a:lnTo>
                  <a:lnTo>
                    <a:pt x="13328" y="144281"/>
                  </a:lnTo>
                  <a:lnTo>
                    <a:pt x="13933" y="143664"/>
                  </a:lnTo>
                  <a:lnTo>
                    <a:pt x="14562" y="143048"/>
                  </a:lnTo>
                  <a:lnTo>
                    <a:pt x="15204" y="142431"/>
                  </a:lnTo>
                  <a:lnTo>
                    <a:pt x="15871" y="141814"/>
                  </a:lnTo>
                  <a:lnTo>
                    <a:pt x="16550" y="141210"/>
                  </a:lnTo>
                  <a:lnTo>
                    <a:pt x="17243" y="140594"/>
                  </a:lnTo>
                  <a:lnTo>
                    <a:pt x="17960" y="139989"/>
                  </a:lnTo>
                  <a:lnTo>
                    <a:pt x="18690" y="139385"/>
                  </a:lnTo>
                  <a:lnTo>
                    <a:pt x="19445" y="138781"/>
                  </a:lnTo>
                  <a:lnTo>
                    <a:pt x="20213" y="138177"/>
                  </a:lnTo>
                  <a:lnTo>
                    <a:pt x="21006" y="137573"/>
                  </a:lnTo>
                  <a:lnTo>
                    <a:pt x="21799" y="136982"/>
                  </a:lnTo>
                  <a:lnTo>
                    <a:pt x="22617" y="136377"/>
                  </a:lnTo>
                  <a:lnTo>
                    <a:pt x="23460" y="135786"/>
                  </a:lnTo>
                  <a:lnTo>
                    <a:pt x="24316" y="135194"/>
                  </a:lnTo>
                  <a:lnTo>
                    <a:pt x="25184" y="134615"/>
                  </a:lnTo>
                  <a:lnTo>
                    <a:pt x="26078" y="134024"/>
                  </a:lnTo>
                  <a:lnTo>
                    <a:pt x="26984" y="133445"/>
                  </a:lnTo>
                  <a:lnTo>
                    <a:pt x="27903" y="132853"/>
                  </a:lnTo>
                  <a:lnTo>
                    <a:pt x="28846" y="132275"/>
                  </a:lnTo>
                  <a:lnTo>
                    <a:pt x="29803" y="131708"/>
                  </a:lnTo>
                  <a:lnTo>
                    <a:pt x="30772" y="131129"/>
                  </a:lnTo>
                  <a:lnTo>
                    <a:pt x="31766" y="130563"/>
                  </a:lnTo>
                  <a:lnTo>
                    <a:pt x="32773" y="129984"/>
                  </a:lnTo>
                  <a:lnTo>
                    <a:pt x="33805" y="129418"/>
                  </a:lnTo>
                  <a:lnTo>
                    <a:pt x="34837" y="128864"/>
                  </a:lnTo>
                  <a:lnTo>
                    <a:pt x="35907" y="128297"/>
                  </a:lnTo>
                  <a:lnTo>
                    <a:pt x="36977" y="127744"/>
                  </a:lnTo>
                  <a:lnTo>
                    <a:pt x="38072" y="127190"/>
                  </a:lnTo>
                  <a:lnTo>
                    <a:pt x="39179" y="126636"/>
                  </a:lnTo>
                  <a:lnTo>
                    <a:pt x="40299" y="126082"/>
                  </a:lnTo>
                  <a:lnTo>
                    <a:pt x="41482" y="125503"/>
                  </a:lnTo>
                  <a:lnTo>
                    <a:pt x="42653" y="124925"/>
                  </a:lnTo>
                  <a:lnTo>
                    <a:pt x="43798" y="124346"/>
                  </a:lnTo>
                  <a:lnTo>
                    <a:pt x="44931" y="123754"/>
                  </a:lnTo>
                  <a:lnTo>
                    <a:pt x="46038" y="123163"/>
                  </a:lnTo>
                  <a:lnTo>
                    <a:pt x="47133" y="122571"/>
                  </a:lnTo>
                  <a:lnTo>
                    <a:pt x="48216" y="121967"/>
                  </a:lnTo>
                  <a:lnTo>
                    <a:pt x="49273" y="121363"/>
                  </a:lnTo>
                  <a:lnTo>
                    <a:pt x="50317" y="120759"/>
                  </a:lnTo>
                  <a:lnTo>
                    <a:pt x="51337" y="120155"/>
                  </a:lnTo>
                  <a:lnTo>
                    <a:pt x="52344" y="119550"/>
                  </a:lnTo>
                  <a:lnTo>
                    <a:pt x="53325" y="118934"/>
                  </a:lnTo>
                  <a:lnTo>
                    <a:pt x="54294" y="118317"/>
                  </a:lnTo>
                  <a:lnTo>
                    <a:pt x="55251" y="117700"/>
                  </a:lnTo>
                  <a:lnTo>
                    <a:pt x="56182" y="117071"/>
                  </a:lnTo>
                  <a:lnTo>
                    <a:pt x="57101" y="116442"/>
                  </a:lnTo>
                  <a:lnTo>
                    <a:pt x="57995" y="115813"/>
                  </a:lnTo>
                  <a:lnTo>
                    <a:pt x="58876" y="115183"/>
                  </a:lnTo>
                  <a:lnTo>
                    <a:pt x="59744" y="114554"/>
                  </a:lnTo>
                  <a:lnTo>
                    <a:pt x="60587" y="113912"/>
                  </a:lnTo>
                  <a:lnTo>
                    <a:pt x="61405" y="113270"/>
                  </a:lnTo>
                  <a:lnTo>
                    <a:pt x="62211" y="112628"/>
                  </a:lnTo>
                  <a:lnTo>
                    <a:pt x="63004" y="111987"/>
                  </a:lnTo>
                  <a:lnTo>
                    <a:pt x="63771" y="111332"/>
                  </a:lnTo>
                  <a:lnTo>
                    <a:pt x="64526" y="110690"/>
                  </a:lnTo>
                  <a:lnTo>
                    <a:pt x="65256" y="110036"/>
                  </a:lnTo>
                  <a:lnTo>
                    <a:pt x="65974" y="109381"/>
                  </a:lnTo>
                  <a:lnTo>
                    <a:pt x="66666" y="108714"/>
                  </a:lnTo>
                  <a:lnTo>
                    <a:pt x="67346" y="108060"/>
                  </a:lnTo>
                  <a:lnTo>
                    <a:pt x="68000" y="107393"/>
                  </a:lnTo>
                  <a:lnTo>
                    <a:pt x="68642" y="106726"/>
                  </a:lnTo>
                  <a:lnTo>
                    <a:pt x="69271" y="106059"/>
                  </a:lnTo>
                  <a:lnTo>
                    <a:pt x="69875" y="105392"/>
                  </a:lnTo>
                  <a:lnTo>
                    <a:pt x="70454" y="104712"/>
                  </a:lnTo>
                  <a:lnTo>
                    <a:pt x="71021" y="104045"/>
                  </a:lnTo>
                  <a:lnTo>
                    <a:pt x="71574" y="103365"/>
                  </a:lnTo>
                  <a:lnTo>
                    <a:pt x="72103" y="102686"/>
                  </a:lnTo>
                  <a:lnTo>
                    <a:pt x="72606" y="102006"/>
                  </a:lnTo>
                  <a:lnTo>
                    <a:pt x="73097" y="101314"/>
                  </a:lnTo>
                  <a:lnTo>
                    <a:pt x="73575" y="100634"/>
                  </a:lnTo>
                  <a:lnTo>
                    <a:pt x="74029" y="99942"/>
                  </a:lnTo>
                  <a:lnTo>
                    <a:pt x="74469" y="99250"/>
                  </a:lnTo>
                  <a:lnTo>
                    <a:pt x="74884" y="98558"/>
                  </a:lnTo>
                  <a:lnTo>
                    <a:pt x="75274" y="97866"/>
                  </a:lnTo>
                  <a:lnTo>
                    <a:pt x="75652" y="97173"/>
                  </a:lnTo>
                  <a:lnTo>
                    <a:pt x="76017" y="96469"/>
                  </a:lnTo>
                  <a:lnTo>
                    <a:pt x="76357" y="95776"/>
                  </a:lnTo>
                  <a:lnTo>
                    <a:pt x="76671" y="95072"/>
                  </a:lnTo>
                  <a:lnTo>
                    <a:pt x="76974" y="94367"/>
                  </a:lnTo>
                  <a:lnTo>
                    <a:pt x="77250" y="93662"/>
                  </a:lnTo>
                  <a:lnTo>
                    <a:pt x="77515" y="92957"/>
                  </a:lnTo>
                  <a:lnTo>
                    <a:pt x="77766" y="92252"/>
                  </a:lnTo>
                  <a:lnTo>
                    <a:pt x="77980" y="91535"/>
                  </a:lnTo>
                  <a:lnTo>
                    <a:pt x="78194" y="90830"/>
                  </a:lnTo>
                  <a:lnTo>
                    <a:pt x="78383" y="90113"/>
                  </a:lnTo>
                  <a:lnTo>
                    <a:pt x="78547" y="89395"/>
                  </a:lnTo>
                  <a:lnTo>
                    <a:pt x="78685" y="88678"/>
                  </a:lnTo>
                  <a:lnTo>
                    <a:pt x="78824" y="87961"/>
                  </a:lnTo>
                  <a:lnTo>
                    <a:pt x="78924" y="87243"/>
                  </a:lnTo>
                  <a:lnTo>
                    <a:pt x="79012" y="86526"/>
                  </a:lnTo>
                  <a:lnTo>
                    <a:pt x="79088" y="85809"/>
                  </a:lnTo>
                  <a:lnTo>
                    <a:pt x="79138" y="85079"/>
                  </a:lnTo>
                  <a:lnTo>
                    <a:pt x="79163" y="84361"/>
                  </a:lnTo>
                  <a:lnTo>
                    <a:pt x="79176" y="83631"/>
                  </a:lnTo>
                  <a:lnTo>
                    <a:pt x="79163" y="82901"/>
                  </a:lnTo>
                  <a:lnTo>
                    <a:pt x="79138" y="82184"/>
                  </a:lnTo>
                  <a:lnTo>
                    <a:pt x="79088" y="81466"/>
                  </a:lnTo>
                  <a:lnTo>
                    <a:pt x="79012" y="80737"/>
                  </a:lnTo>
                  <a:lnTo>
                    <a:pt x="78924" y="80019"/>
                  </a:lnTo>
                  <a:lnTo>
                    <a:pt x="78824" y="79302"/>
                  </a:lnTo>
                  <a:lnTo>
                    <a:pt x="78698" y="78584"/>
                  </a:lnTo>
                  <a:lnTo>
                    <a:pt x="78547" y="77867"/>
                  </a:lnTo>
                  <a:lnTo>
                    <a:pt x="78383" y="77162"/>
                  </a:lnTo>
                  <a:lnTo>
                    <a:pt x="78194" y="76445"/>
                  </a:lnTo>
                  <a:lnTo>
                    <a:pt x="77993" y="75740"/>
                  </a:lnTo>
                  <a:lnTo>
                    <a:pt x="77766" y="75023"/>
                  </a:lnTo>
                  <a:lnTo>
                    <a:pt x="77527" y="74318"/>
                  </a:lnTo>
                  <a:lnTo>
                    <a:pt x="77263" y="73613"/>
                  </a:lnTo>
                  <a:lnTo>
                    <a:pt x="76986" y="72908"/>
                  </a:lnTo>
                  <a:lnTo>
                    <a:pt x="76684" y="72204"/>
                  </a:lnTo>
                  <a:lnTo>
                    <a:pt x="76357" y="71511"/>
                  </a:lnTo>
                  <a:lnTo>
                    <a:pt x="76017" y="70807"/>
                  </a:lnTo>
                  <a:lnTo>
                    <a:pt x="75665" y="70114"/>
                  </a:lnTo>
                  <a:lnTo>
                    <a:pt x="75287" y="69410"/>
                  </a:lnTo>
                  <a:lnTo>
                    <a:pt x="74884" y="68717"/>
                  </a:lnTo>
                  <a:lnTo>
                    <a:pt x="74469" y="68025"/>
                  </a:lnTo>
                  <a:lnTo>
                    <a:pt x="74041" y="67333"/>
                  </a:lnTo>
                  <a:lnTo>
                    <a:pt x="73588" y="66653"/>
                  </a:lnTo>
                  <a:lnTo>
                    <a:pt x="73110" y="65961"/>
                  </a:lnTo>
                  <a:lnTo>
                    <a:pt x="72619" y="65281"/>
                  </a:lnTo>
                  <a:lnTo>
                    <a:pt x="72116" y="64602"/>
                  </a:lnTo>
                  <a:lnTo>
                    <a:pt x="71587" y="63922"/>
                  </a:lnTo>
                  <a:lnTo>
                    <a:pt x="71033" y="63243"/>
                  </a:lnTo>
                  <a:lnTo>
                    <a:pt x="70467" y="62563"/>
                  </a:lnTo>
                  <a:lnTo>
                    <a:pt x="69888" y="61896"/>
                  </a:lnTo>
                  <a:lnTo>
                    <a:pt x="69284" y="61216"/>
                  </a:lnTo>
                  <a:lnTo>
                    <a:pt x="68654" y="60549"/>
                  </a:lnTo>
                  <a:lnTo>
                    <a:pt x="68013" y="59882"/>
                  </a:lnTo>
                  <a:lnTo>
                    <a:pt x="67358" y="59215"/>
                  </a:lnTo>
                  <a:lnTo>
                    <a:pt x="66679" y="58561"/>
                  </a:lnTo>
                  <a:lnTo>
                    <a:pt x="65986" y="57894"/>
                  </a:lnTo>
                  <a:lnTo>
                    <a:pt x="65269" y="57239"/>
                  </a:lnTo>
                  <a:lnTo>
                    <a:pt x="64539" y="56585"/>
                  </a:lnTo>
                  <a:lnTo>
                    <a:pt x="63784" y="55930"/>
                  </a:lnTo>
                  <a:lnTo>
                    <a:pt x="63016" y="55288"/>
                  </a:lnTo>
                  <a:lnTo>
                    <a:pt x="62223" y="54647"/>
                  </a:lnTo>
                  <a:lnTo>
                    <a:pt x="61418" y="53992"/>
                  </a:lnTo>
                  <a:lnTo>
                    <a:pt x="60587" y="53350"/>
                  </a:lnTo>
                  <a:lnTo>
                    <a:pt x="59744" y="52721"/>
                  </a:lnTo>
                  <a:lnTo>
                    <a:pt x="58888" y="52079"/>
                  </a:lnTo>
                  <a:lnTo>
                    <a:pt x="58007" y="51450"/>
                  </a:lnTo>
                  <a:lnTo>
                    <a:pt x="57114" y="50821"/>
                  </a:lnTo>
                  <a:lnTo>
                    <a:pt x="56195" y="50191"/>
                  </a:lnTo>
                  <a:lnTo>
                    <a:pt x="55263" y="49562"/>
                  </a:lnTo>
                  <a:lnTo>
                    <a:pt x="54307" y="48945"/>
                  </a:lnTo>
                  <a:lnTo>
                    <a:pt x="53338" y="48329"/>
                  </a:lnTo>
                  <a:lnTo>
                    <a:pt x="52356" y="47712"/>
                  </a:lnTo>
                  <a:lnTo>
                    <a:pt x="51349" y="47095"/>
                  </a:lnTo>
                  <a:lnTo>
                    <a:pt x="50317" y="46491"/>
                  </a:lnTo>
                  <a:lnTo>
                    <a:pt x="49285" y="45887"/>
                  </a:lnTo>
                  <a:lnTo>
                    <a:pt x="48216" y="45283"/>
                  </a:lnTo>
                  <a:lnTo>
                    <a:pt x="47146" y="44679"/>
                  </a:lnTo>
                  <a:lnTo>
                    <a:pt x="46051" y="44087"/>
                  </a:lnTo>
                  <a:lnTo>
                    <a:pt x="44931" y="43496"/>
                  </a:lnTo>
                  <a:lnTo>
                    <a:pt x="43798" y="42904"/>
                  </a:lnTo>
                  <a:lnTo>
                    <a:pt x="42653" y="42313"/>
                  </a:lnTo>
                  <a:lnTo>
                    <a:pt x="41495" y="41734"/>
                  </a:lnTo>
                  <a:lnTo>
                    <a:pt x="40312" y="41155"/>
                  </a:lnTo>
                  <a:lnTo>
                    <a:pt x="39179" y="40601"/>
                  </a:lnTo>
                  <a:lnTo>
                    <a:pt x="38072" y="40047"/>
                  </a:lnTo>
                  <a:lnTo>
                    <a:pt x="36977" y="39494"/>
                  </a:lnTo>
                  <a:lnTo>
                    <a:pt x="35894" y="38927"/>
                  </a:lnTo>
                  <a:lnTo>
                    <a:pt x="34837" y="38361"/>
                  </a:lnTo>
                  <a:lnTo>
                    <a:pt x="33793" y="37795"/>
                  </a:lnTo>
                  <a:lnTo>
                    <a:pt x="32773" y="37228"/>
                  </a:lnTo>
                  <a:lnTo>
                    <a:pt x="31766" y="36662"/>
                  </a:lnTo>
                  <a:lnTo>
                    <a:pt x="30772" y="36083"/>
                  </a:lnTo>
                  <a:lnTo>
                    <a:pt x="29790" y="35517"/>
                  </a:lnTo>
                  <a:lnTo>
                    <a:pt x="28834" y="34938"/>
                  </a:lnTo>
                  <a:lnTo>
                    <a:pt x="27903" y="34359"/>
                  </a:lnTo>
                  <a:lnTo>
                    <a:pt x="26971" y="33767"/>
                  </a:lnTo>
                  <a:lnTo>
                    <a:pt x="26065" y="33188"/>
                  </a:lnTo>
                  <a:lnTo>
                    <a:pt x="25184" y="32597"/>
                  </a:lnTo>
                  <a:lnTo>
                    <a:pt x="24303" y="32005"/>
                  </a:lnTo>
                  <a:lnTo>
                    <a:pt x="23447" y="31414"/>
                  </a:lnTo>
                  <a:lnTo>
                    <a:pt x="22617" y="30822"/>
                  </a:lnTo>
                  <a:lnTo>
                    <a:pt x="21799" y="30231"/>
                  </a:lnTo>
                  <a:lnTo>
                    <a:pt x="20993" y="29626"/>
                  </a:lnTo>
                  <a:lnTo>
                    <a:pt x="20200" y="29022"/>
                  </a:lnTo>
                  <a:lnTo>
                    <a:pt x="19432" y="28418"/>
                  </a:lnTo>
                  <a:lnTo>
                    <a:pt x="18690" y="27814"/>
                  </a:lnTo>
                  <a:lnTo>
                    <a:pt x="17947" y="27210"/>
                  </a:lnTo>
                  <a:lnTo>
                    <a:pt x="17243" y="26606"/>
                  </a:lnTo>
                  <a:lnTo>
                    <a:pt x="16538" y="25989"/>
                  </a:lnTo>
                  <a:lnTo>
                    <a:pt x="15858" y="25373"/>
                  </a:lnTo>
                  <a:lnTo>
                    <a:pt x="15191" y="24756"/>
                  </a:lnTo>
                  <a:lnTo>
                    <a:pt x="14549" y="24139"/>
                  </a:lnTo>
                  <a:lnTo>
                    <a:pt x="13920" y="23522"/>
                  </a:lnTo>
                  <a:lnTo>
                    <a:pt x="13316" y="22906"/>
                  </a:lnTo>
                  <a:lnTo>
                    <a:pt x="12724" y="22289"/>
                  </a:lnTo>
                  <a:lnTo>
                    <a:pt x="12145" y="21660"/>
                  </a:lnTo>
                  <a:lnTo>
                    <a:pt x="11592" y="21031"/>
                  </a:lnTo>
                  <a:lnTo>
                    <a:pt x="11050" y="20401"/>
                  </a:lnTo>
                  <a:lnTo>
                    <a:pt x="10522" y="19785"/>
                  </a:lnTo>
                  <a:lnTo>
                    <a:pt x="10018" y="19143"/>
                  </a:lnTo>
                  <a:lnTo>
                    <a:pt x="9540" y="18513"/>
                  </a:lnTo>
                  <a:lnTo>
                    <a:pt x="9075" y="17884"/>
                  </a:lnTo>
                  <a:lnTo>
                    <a:pt x="8621" y="17242"/>
                  </a:lnTo>
                  <a:lnTo>
                    <a:pt x="8194" y="16613"/>
                  </a:lnTo>
                  <a:lnTo>
                    <a:pt x="7778" y="15971"/>
                  </a:lnTo>
                  <a:lnTo>
                    <a:pt x="7375" y="15329"/>
                  </a:lnTo>
                  <a:lnTo>
                    <a:pt x="6998" y="14687"/>
                  </a:lnTo>
                  <a:lnTo>
                    <a:pt x="6646" y="14046"/>
                  </a:lnTo>
                  <a:lnTo>
                    <a:pt x="6306" y="13404"/>
                  </a:lnTo>
                  <a:lnTo>
                    <a:pt x="5979" y="12762"/>
                  </a:lnTo>
                  <a:lnTo>
                    <a:pt x="5676" y="12120"/>
                  </a:lnTo>
                  <a:lnTo>
                    <a:pt x="5387" y="11465"/>
                  </a:lnTo>
                  <a:lnTo>
                    <a:pt x="5123" y="10824"/>
                  </a:lnTo>
                  <a:lnTo>
                    <a:pt x="4871" y="10169"/>
                  </a:lnTo>
                  <a:lnTo>
                    <a:pt x="4632" y="9527"/>
                  </a:lnTo>
                  <a:lnTo>
                    <a:pt x="4430" y="8873"/>
                  </a:lnTo>
                  <a:lnTo>
                    <a:pt x="4229" y="8218"/>
                  </a:lnTo>
                  <a:lnTo>
                    <a:pt x="4053" y="7564"/>
                  </a:lnTo>
                  <a:lnTo>
                    <a:pt x="3902" y="6909"/>
                  </a:lnTo>
                  <a:lnTo>
                    <a:pt x="3751" y="6255"/>
                  </a:lnTo>
                  <a:lnTo>
                    <a:pt x="3638" y="5601"/>
                  </a:lnTo>
                  <a:lnTo>
                    <a:pt x="3537" y="4946"/>
                  </a:lnTo>
                  <a:lnTo>
                    <a:pt x="3449" y="4279"/>
                  </a:lnTo>
                  <a:lnTo>
                    <a:pt x="3386" y="3625"/>
                  </a:lnTo>
                  <a:lnTo>
                    <a:pt x="3336" y="2970"/>
                  </a:lnTo>
                  <a:lnTo>
                    <a:pt x="3310" y="2303"/>
                  </a:lnTo>
                  <a:lnTo>
                    <a:pt x="3298" y="1649"/>
                  </a:lnTo>
                  <a:lnTo>
                    <a:pt x="3298" y="1473"/>
                  </a:lnTo>
                  <a:lnTo>
                    <a:pt x="3273" y="1309"/>
                  </a:lnTo>
                  <a:lnTo>
                    <a:pt x="3222" y="1158"/>
                  </a:lnTo>
                  <a:lnTo>
                    <a:pt x="3172" y="1007"/>
                  </a:lnTo>
                  <a:lnTo>
                    <a:pt x="3096" y="856"/>
                  </a:lnTo>
                  <a:lnTo>
                    <a:pt x="3021" y="717"/>
                  </a:lnTo>
                  <a:lnTo>
                    <a:pt x="2920" y="592"/>
                  </a:lnTo>
                  <a:lnTo>
                    <a:pt x="2820" y="478"/>
                  </a:lnTo>
                  <a:lnTo>
                    <a:pt x="2706" y="378"/>
                  </a:lnTo>
                  <a:lnTo>
                    <a:pt x="2568" y="277"/>
                  </a:lnTo>
                  <a:lnTo>
                    <a:pt x="2442" y="189"/>
                  </a:lnTo>
                  <a:lnTo>
                    <a:pt x="2291" y="126"/>
                  </a:lnTo>
                  <a:lnTo>
                    <a:pt x="2140" y="63"/>
                  </a:lnTo>
                  <a:lnTo>
                    <a:pt x="1989" y="25"/>
                  </a:lnTo>
                  <a:lnTo>
                    <a:pt x="182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0"/>
            <p:cNvSpPr/>
            <p:nvPr/>
          </p:nvSpPr>
          <p:spPr>
            <a:xfrm>
              <a:off x="4549396" y="2419289"/>
              <a:ext cx="811669" cy="41947"/>
            </a:xfrm>
            <a:custGeom>
              <a:rect b="b" l="l" r="r" t="t"/>
              <a:pathLst>
                <a:path extrusionOk="0" h="2644" w="51161">
                  <a:moveTo>
                    <a:pt x="1183" y="0"/>
                  </a:moveTo>
                  <a:lnTo>
                    <a:pt x="1058" y="25"/>
                  </a:lnTo>
                  <a:lnTo>
                    <a:pt x="932" y="63"/>
                  </a:lnTo>
                  <a:lnTo>
                    <a:pt x="806" y="101"/>
                  </a:lnTo>
                  <a:lnTo>
                    <a:pt x="693" y="164"/>
                  </a:lnTo>
                  <a:lnTo>
                    <a:pt x="579" y="227"/>
                  </a:lnTo>
                  <a:lnTo>
                    <a:pt x="479" y="302"/>
                  </a:lnTo>
                  <a:lnTo>
                    <a:pt x="391" y="390"/>
                  </a:lnTo>
                  <a:lnTo>
                    <a:pt x="302" y="478"/>
                  </a:lnTo>
                  <a:lnTo>
                    <a:pt x="227" y="579"/>
                  </a:lnTo>
                  <a:lnTo>
                    <a:pt x="151" y="692"/>
                  </a:lnTo>
                  <a:lnTo>
                    <a:pt x="101" y="806"/>
                  </a:lnTo>
                  <a:lnTo>
                    <a:pt x="51" y="932"/>
                  </a:lnTo>
                  <a:lnTo>
                    <a:pt x="26" y="1057"/>
                  </a:lnTo>
                  <a:lnTo>
                    <a:pt x="0" y="1183"/>
                  </a:lnTo>
                  <a:lnTo>
                    <a:pt x="0" y="1322"/>
                  </a:lnTo>
                  <a:lnTo>
                    <a:pt x="0" y="1460"/>
                  </a:lnTo>
                  <a:lnTo>
                    <a:pt x="26" y="1586"/>
                  </a:lnTo>
                  <a:lnTo>
                    <a:pt x="51" y="1712"/>
                  </a:lnTo>
                  <a:lnTo>
                    <a:pt x="101" y="1838"/>
                  </a:lnTo>
                  <a:lnTo>
                    <a:pt x="151" y="1951"/>
                  </a:lnTo>
                  <a:lnTo>
                    <a:pt x="227" y="2064"/>
                  </a:lnTo>
                  <a:lnTo>
                    <a:pt x="302" y="2165"/>
                  </a:lnTo>
                  <a:lnTo>
                    <a:pt x="391" y="2266"/>
                  </a:lnTo>
                  <a:lnTo>
                    <a:pt x="479" y="2341"/>
                  </a:lnTo>
                  <a:lnTo>
                    <a:pt x="579" y="2417"/>
                  </a:lnTo>
                  <a:lnTo>
                    <a:pt x="693" y="2492"/>
                  </a:lnTo>
                  <a:lnTo>
                    <a:pt x="806" y="2543"/>
                  </a:lnTo>
                  <a:lnTo>
                    <a:pt x="932" y="2593"/>
                  </a:lnTo>
                  <a:lnTo>
                    <a:pt x="1058" y="2618"/>
                  </a:lnTo>
                  <a:lnTo>
                    <a:pt x="1183" y="2643"/>
                  </a:lnTo>
                  <a:lnTo>
                    <a:pt x="49978" y="2643"/>
                  </a:lnTo>
                  <a:lnTo>
                    <a:pt x="50103" y="2618"/>
                  </a:lnTo>
                  <a:lnTo>
                    <a:pt x="50229" y="2593"/>
                  </a:lnTo>
                  <a:lnTo>
                    <a:pt x="50355" y="2543"/>
                  </a:lnTo>
                  <a:lnTo>
                    <a:pt x="50468" y="2492"/>
                  </a:lnTo>
                  <a:lnTo>
                    <a:pt x="50582" y="2417"/>
                  </a:lnTo>
                  <a:lnTo>
                    <a:pt x="50682" y="2341"/>
                  </a:lnTo>
                  <a:lnTo>
                    <a:pt x="50770" y="2266"/>
                  </a:lnTo>
                  <a:lnTo>
                    <a:pt x="50859" y="2165"/>
                  </a:lnTo>
                  <a:lnTo>
                    <a:pt x="50934" y="2064"/>
                  </a:lnTo>
                  <a:lnTo>
                    <a:pt x="50997" y="1951"/>
                  </a:lnTo>
                  <a:lnTo>
                    <a:pt x="51060" y="1838"/>
                  </a:lnTo>
                  <a:lnTo>
                    <a:pt x="51098" y="1712"/>
                  </a:lnTo>
                  <a:lnTo>
                    <a:pt x="51135" y="1586"/>
                  </a:lnTo>
                  <a:lnTo>
                    <a:pt x="51161" y="1460"/>
                  </a:lnTo>
                  <a:lnTo>
                    <a:pt x="51161" y="1322"/>
                  </a:lnTo>
                  <a:lnTo>
                    <a:pt x="51161" y="1183"/>
                  </a:lnTo>
                  <a:lnTo>
                    <a:pt x="51135" y="1057"/>
                  </a:lnTo>
                  <a:lnTo>
                    <a:pt x="51098" y="932"/>
                  </a:lnTo>
                  <a:lnTo>
                    <a:pt x="51060" y="806"/>
                  </a:lnTo>
                  <a:lnTo>
                    <a:pt x="50997" y="692"/>
                  </a:lnTo>
                  <a:lnTo>
                    <a:pt x="50934" y="579"/>
                  </a:lnTo>
                  <a:lnTo>
                    <a:pt x="50859" y="478"/>
                  </a:lnTo>
                  <a:lnTo>
                    <a:pt x="50770" y="390"/>
                  </a:lnTo>
                  <a:lnTo>
                    <a:pt x="50682" y="302"/>
                  </a:lnTo>
                  <a:lnTo>
                    <a:pt x="50582" y="227"/>
                  </a:lnTo>
                  <a:lnTo>
                    <a:pt x="50468" y="164"/>
                  </a:lnTo>
                  <a:lnTo>
                    <a:pt x="50355" y="101"/>
                  </a:lnTo>
                  <a:lnTo>
                    <a:pt x="50229" y="63"/>
                  </a:lnTo>
                  <a:lnTo>
                    <a:pt x="50103" y="25"/>
                  </a:lnTo>
                  <a:lnTo>
                    <a:pt x="499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0"/>
            <p:cNvSpPr/>
            <p:nvPr/>
          </p:nvSpPr>
          <p:spPr>
            <a:xfrm>
              <a:off x="4643840" y="2256752"/>
              <a:ext cx="622781" cy="42153"/>
            </a:xfrm>
            <a:custGeom>
              <a:rect b="b" l="l" r="r" t="t"/>
              <a:pathLst>
                <a:path extrusionOk="0" h="2657" w="39255">
                  <a:moveTo>
                    <a:pt x="1322" y="1"/>
                  </a:moveTo>
                  <a:lnTo>
                    <a:pt x="1196" y="13"/>
                  </a:lnTo>
                  <a:lnTo>
                    <a:pt x="1057" y="26"/>
                  </a:lnTo>
                  <a:lnTo>
                    <a:pt x="932" y="63"/>
                  </a:lnTo>
                  <a:lnTo>
                    <a:pt x="818" y="101"/>
                  </a:lnTo>
                  <a:lnTo>
                    <a:pt x="693" y="164"/>
                  </a:lnTo>
                  <a:lnTo>
                    <a:pt x="592" y="227"/>
                  </a:lnTo>
                  <a:lnTo>
                    <a:pt x="491" y="303"/>
                  </a:lnTo>
                  <a:lnTo>
                    <a:pt x="390" y="391"/>
                  </a:lnTo>
                  <a:lnTo>
                    <a:pt x="302" y="479"/>
                  </a:lnTo>
                  <a:lnTo>
                    <a:pt x="227" y="592"/>
                  </a:lnTo>
                  <a:lnTo>
                    <a:pt x="164" y="693"/>
                  </a:lnTo>
                  <a:lnTo>
                    <a:pt x="114" y="806"/>
                  </a:lnTo>
                  <a:lnTo>
                    <a:pt x="63" y="932"/>
                  </a:lnTo>
                  <a:lnTo>
                    <a:pt x="25" y="1058"/>
                  </a:lnTo>
                  <a:lnTo>
                    <a:pt x="13" y="1196"/>
                  </a:lnTo>
                  <a:lnTo>
                    <a:pt x="0" y="1322"/>
                  </a:lnTo>
                  <a:lnTo>
                    <a:pt x="13" y="1460"/>
                  </a:lnTo>
                  <a:lnTo>
                    <a:pt x="25" y="1599"/>
                  </a:lnTo>
                  <a:lnTo>
                    <a:pt x="63" y="1725"/>
                  </a:lnTo>
                  <a:lnTo>
                    <a:pt x="114" y="1838"/>
                  </a:lnTo>
                  <a:lnTo>
                    <a:pt x="164" y="1964"/>
                  </a:lnTo>
                  <a:lnTo>
                    <a:pt x="227" y="2065"/>
                  </a:lnTo>
                  <a:lnTo>
                    <a:pt x="302" y="2165"/>
                  </a:lnTo>
                  <a:lnTo>
                    <a:pt x="390" y="2266"/>
                  </a:lnTo>
                  <a:lnTo>
                    <a:pt x="491" y="2354"/>
                  </a:lnTo>
                  <a:lnTo>
                    <a:pt x="592" y="2430"/>
                  </a:lnTo>
                  <a:lnTo>
                    <a:pt x="693" y="2493"/>
                  </a:lnTo>
                  <a:lnTo>
                    <a:pt x="818" y="2543"/>
                  </a:lnTo>
                  <a:lnTo>
                    <a:pt x="932" y="2593"/>
                  </a:lnTo>
                  <a:lnTo>
                    <a:pt x="1057" y="2618"/>
                  </a:lnTo>
                  <a:lnTo>
                    <a:pt x="1196" y="2644"/>
                  </a:lnTo>
                  <a:lnTo>
                    <a:pt x="1322" y="2656"/>
                  </a:lnTo>
                  <a:lnTo>
                    <a:pt x="37921" y="2656"/>
                  </a:lnTo>
                  <a:lnTo>
                    <a:pt x="38059" y="2644"/>
                  </a:lnTo>
                  <a:lnTo>
                    <a:pt x="38197" y="2618"/>
                  </a:lnTo>
                  <a:lnTo>
                    <a:pt x="38323" y="2593"/>
                  </a:lnTo>
                  <a:lnTo>
                    <a:pt x="38437" y="2543"/>
                  </a:lnTo>
                  <a:lnTo>
                    <a:pt x="38562" y="2493"/>
                  </a:lnTo>
                  <a:lnTo>
                    <a:pt x="38663" y="2430"/>
                  </a:lnTo>
                  <a:lnTo>
                    <a:pt x="38764" y="2354"/>
                  </a:lnTo>
                  <a:lnTo>
                    <a:pt x="38864" y="2266"/>
                  </a:lnTo>
                  <a:lnTo>
                    <a:pt x="38953" y="2165"/>
                  </a:lnTo>
                  <a:lnTo>
                    <a:pt x="39028" y="2065"/>
                  </a:lnTo>
                  <a:lnTo>
                    <a:pt x="39091" y="1964"/>
                  </a:lnTo>
                  <a:lnTo>
                    <a:pt x="39141" y="1838"/>
                  </a:lnTo>
                  <a:lnTo>
                    <a:pt x="39192" y="1725"/>
                  </a:lnTo>
                  <a:lnTo>
                    <a:pt x="39217" y="1599"/>
                  </a:lnTo>
                  <a:lnTo>
                    <a:pt x="39242" y="1460"/>
                  </a:lnTo>
                  <a:lnTo>
                    <a:pt x="39255" y="1322"/>
                  </a:lnTo>
                  <a:lnTo>
                    <a:pt x="39242" y="1196"/>
                  </a:lnTo>
                  <a:lnTo>
                    <a:pt x="39217" y="1058"/>
                  </a:lnTo>
                  <a:lnTo>
                    <a:pt x="39192" y="932"/>
                  </a:lnTo>
                  <a:lnTo>
                    <a:pt x="39141" y="806"/>
                  </a:lnTo>
                  <a:lnTo>
                    <a:pt x="39091" y="693"/>
                  </a:lnTo>
                  <a:lnTo>
                    <a:pt x="39028" y="592"/>
                  </a:lnTo>
                  <a:lnTo>
                    <a:pt x="38953" y="479"/>
                  </a:lnTo>
                  <a:lnTo>
                    <a:pt x="38864" y="391"/>
                  </a:lnTo>
                  <a:lnTo>
                    <a:pt x="38764" y="303"/>
                  </a:lnTo>
                  <a:lnTo>
                    <a:pt x="38663" y="227"/>
                  </a:lnTo>
                  <a:lnTo>
                    <a:pt x="38562" y="164"/>
                  </a:lnTo>
                  <a:lnTo>
                    <a:pt x="38437" y="101"/>
                  </a:lnTo>
                  <a:lnTo>
                    <a:pt x="38323" y="63"/>
                  </a:lnTo>
                  <a:lnTo>
                    <a:pt x="38197" y="26"/>
                  </a:lnTo>
                  <a:lnTo>
                    <a:pt x="38059" y="13"/>
                  </a:lnTo>
                  <a:lnTo>
                    <a:pt x="379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0"/>
            <p:cNvSpPr/>
            <p:nvPr/>
          </p:nvSpPr>
          <p:spPr>
            <a:xfrm>
              <a:off x="4806774" y="2094215"/>
              <a:ext cx="296913" cy="42153"/>
            </a:xfrm>
            <a:custGeom>
              <a:rect b="b" l="l" r="r" t="t"/>
              <a:pathLst>
                <a:path extrusionOk="0" h="2657" w="18715">
                  <a:moveTo>
                    <a:pt x="1322" y="1"/>
                  </a:moveTo>
                  <a:lnTo>
                    <a:pt x="1183" y="13"/>
                  </a:lnTo>
                  <a:lnTo>
                    <a:pt x="1057" y="39"/>
                  </a:lnTo>
                  <a:lnTo>
                    <a:pt x="931" y="64"/>
                  </a:lnTo>
                  <a:lnTo>
                    <a:pt x="806" y="114"/>
                  </a:lnTo>
                  <a:lnTo>
                    <a:pt x="692" y="165"/>
                  </a:lnTo>
                  <a:lnTo>
                    <a:pt x="579" y="227"/>
                  </a:lnTo>
                  <a:lnTo>
                    <a:pt x="478" y="303"/>
                  </a:lnTo>
                  <a:lnTo>
                    <a:pt x="390" y="391"/>
                  </a:lnTo>
                  <a:lnTo>
                    <a:pt x="302" y="492"/>
                  </a:lnTo>
                  <a:lnTo>
                    <a:pt x="227" y="592"/>
                  </a:lnTo>
                  <a:lnTo>
                    <a:pt x="164" y="693"/>
                  </a:lnTo>
                  <a:lnTo>
                    <a:pt x="101" y="819"/>
                  </a:lnTo>
                  <a:lnTo>
                    <a:pt x="63" y="932"/>
                  </a:lnTo>
                  <a:lnTo>
                    <a:pt x="25" y="1058"/>
                  </a:lnTo>
                  <a:lnTo>
                    <a:pt x="0" y="1197"/>
                  </a:lnTo>
                  <a:lnTo>
                    <a:pt x="0" y="1335"/>
                  </a:lnTo>
                  <a:lnTo>
                    <a:pt x="0" y="1461"/>
                  </a:lnTo>
                  <a:lnTo>
                    <a:pt x="25" y="1599"/>
                  </a:lnTo>
                  <a:lnTo>
                    <a:pt x="63" y="1725"/>
                  </a:lnTo>
                  <a:lnTo>
                    <a:pt x="101" y="1851"/>
                  </a:lnTo>
                  <a:lnTo>
                    <a:pt x="164" y="1964"/>
                  </a:lnTo>
                  <a:lnTo>
                    <a:pt x="227" y="2065"/>
                  </a:lnTo>
                  <a:lnTo>
                    <a:pt x="302" y="2178"/>
                  </a:lnTo>
                  <a:lnTo>
                    <a:pt x="390" y="2266"/>
                  </a:lnTo>
                  <a:lnTo>
                    <a:pt x="478" y="2354"/>
                  </a:lnTo>
                  <a:lnTo>
                    <a:pt x="579" y="2430"/>
                  </a:lnTo>
                  <a:lnTo>
                    <a:pt x="692" y="2493"/>
                  </a:lnTo>
                  <a:lnTo>
                    <a:pt x="806" y="2556"/>
                  </a:lnTo>
                  <a:lnTo>
                    <a:pt x="931" y="2594"/>
                  </a:lnTo>
                  <a:lnTo>
                    <a:pt x="1057" y="2631"/>
                  </a:lnTo>
                  <a:lnTo>
                    <a:pt x="1183" y="2644"/>
                  </a:lnTo>
                  <a:lnTo>
                    <a:pt x="1322" y="2656"/>
                  </a:lnTo>
                  <a:lnTo>
                    <a:pt x="17393" y="2656"/>
                  </a:lnTo>
                  <a:lnTo>
                    <a:pt x="17532" y="2644"/>
                  </a:lnTo>
                  <a:lnTo>
                    <a:pt x="17658" y="2631"/>
                  </a:lnTo>
                  <a:lnTo>
                    <a:pt x="17783" y="2594"/>
                  </a:lnTo>
                  <a:lnTo>
                    <a:pt x="17909" y="2556"/>
                  </a:lnTo>
                  <a:lnTo>
                    <a:pt x="18023" y="2493"/>
                  </a:lnTo>
                  <a:lnTo>
                    <a:pt x="18136" y="2430"/>
                  </a:lnTo>
                  <a:lnTo>
                    <a:pt x="18237" y="2354"/>
                  </a:lnTo>
                  <a:lnTo>
                    <a:pt x="18325" y="2266"/>
                  </a:lnTo>
                  <a:lnTo>
                    <a:pt x="18413" y="2178"/>
                  </a:lnTo>
                  <a:lnTo>
                    <a:pt x="18488" y="2065"/>
                  </a:lnTo>
                  <a:lnTo>
                    <a:pt x="18551" y="1964"/>
                  </a:lnTo>
                  <a:lnTo>
                    <a:pt x="18614" y="1851"/>
                  </a:lnTo>
                  <a:lnTo>
                    <a:pt x="18652" y="1725"/>
                  </a:lnTo>
                  <a:lnTo>
                    <a:pt x="18690" y="1599"/>
                  </a:lnTo>
                  <a:lnTo>
                    <a:pt x="18702" y="1461"/>
                  </a:lnTo>
                  <a:lnTo>
                    <a:pt x="18715" y="1335"/>
                  </a:lnTo>
                  <a:lnTo>
                    <a:pt x="18702" y="1197"/>
                  </a:lnTo>
                  <a:lnTo>
                    <a:pt x="18690" y="1058"/>
                  </a:lnTo>
                  <a:lnTo>
                    <a:pt x="18652" y="932"/>
                  </a:lnTo>
                  <a:lnTo>
                    <a:pt x="18614" y="819"/>
                  </a:lnTo>
                  <a:lnTo>
                    <a:pt x="18551" y="693"/>
                  </a:lnTo>
                  <a:lnTo>
                    <a:pt x="18488" y="592"/>
                  </a:lnTo>
                  <a:lnTo>
                    <a:pt x="18413" y="492"/>
                  </a:lnTo>
                  <a:lnTo>
                    <a:pt x="18325" y="391"/>
                  </a:lnTo>
                  <a:lnTo>
                    <a:pt x="18237" y="303"/>
                  </a:lnTo>
                  <a:lnTo>
                    <a:pt x="18136" y="227"/>
                  </a:lnTo>
                  <a:lnTo>
                    <a:pt x="18023" y="165"/>
                  </a:lnTo>
                  <a:lnTo>
                    <a:pt x="17909" y="114"/>
                  </a:lnTo>
                  <a:lnTo>
                    <a:pt x="17783" y="64"/>
                  </a:lnTo>
                  <a:lnTo>
                    <a:pt x="17658" y="39"/>
                  </a:lnTo>
                  <a:lnTo>
                    <a:pt x="17532" y="13"/>
                  </a:lnTo>
                  <a:lnTo>
                    <a:pt x="173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0"/>
            <p:cNvSpPr/>
            <p:nvPr/>
          </p:nvSpPr>
          <p:spPr>
            <a:xfrm>
              <a:off x="4549396" y="2581810"/>
              <a:ext cx="811669" cy="41947"/>
            </a:xfrm>
            <a:custGeom>
              <a:rect b="b" l="l" r="r" t="t"/>
              <a:pathLst>
                <a:path extrusionOk="0" h="2644" w="51161">
                  <a:moveTo>
                    <a:pt x="1183" y="1"/>
                  </a:moveTo>
                  <a:lnTo>
                    <a:pt x="1058" y="26"/>
                  </a:lnTo>
                  <a:lnTo>
                    <a:pt x="932" y="51"/>
                  </a:lnTo>
                  <a:lnTo>
                    <a:pt x="806" y="102"/>
                  </a:lnTo>
                  <a:lnTo>
                    <a:pt x="693" y="152"/>
                  </a:lnTo>
                  <a:lnTo>
                    <a:pt x="579" y="227"/>
                  </a:lnTo>
                  <a:lnTo>
                    <a:pt x="479" y="303"/>
                  </a:lnTo>
                  <a:lnTo>
                    <a:pt x="391" y="378"/>
                  </a:lnTo>
                  <a:lnTo>
                    <a:pt x="302" y="479"/>
                  </a:lnTo>
                  <a:lnTo>
                    <a:pt x="227" y="580"/>
                  </a:lnTo>
                  <a:lnTo>
                    <a:pt x="151" y="693"/>
                  </a:lnTo>
                  <a:lnTo>
                    <a:pt x="101" y="806"/>
                  </a:lnTo>
                  <a:lnTo>
                    <a:pt x="51" y="932"/>
                  </a:lnTo>
                  <a:lnTo>
                    <a:pt x="26" y="1058"/>
                  </a:lnTo>
                  <a:lnTo>
                    <a:pt x="0" y="1184"/>
                  </a:lnTo>
                  <a:lnTo>
                    <a:pt x="0" y="1322"/>
                  </a:lnTo>
                  <a:lnTo>
                    <a:pt x="0" y="1461"/>
                  </a:lnTo>
                  <a:lnTo>
                    <a:pt x="26" y="1587"/>
                  </a:lnTo>
                  <a:lnTo>
                    <a:pt x="51" y="1713"/>
                  </a:lnTo>
                  <a:lnTo>
                    <a:pt x="101" y="1838"/>
                  </a:lnTo>
                  <a:lnTo>
                    <a:pt x="151" y="1952"/>
                  </a:lnTo>
                  <a:lnTo>
                    <a:pt x="227" y="2065"/>
                  </a:lnTo>
                  <a:lnTo>
                    <a:pt x="302" y="2166"/>
                  </a:lnTo>
                  <a:lnTo>
                    <a:pt x="391" y="2254"/>
                  </a:lnTo>
                  <a:lnTo>
                    <a:pt x="479" y="2342"/>
                  </a:lnTo>
                  <a:lnTo>
                    <a:pt x="579" y="2417"/>
                  </a:lnTo>
                  <a:lnTo>
                    <a:pt x="693" y="2480"/>
                  </a:lnTo>
                  <a:lnTo>
                    <a:pt x="806" y="2543"/>
                  </a:lnTo>
                  <a:lnTo>
                    <a:pt x="932" y="2581"/>
                  </a:lnTo>
                  <a:lnTo>
                    <a:pt x="1058" y="2619"/>
                  </a:lnTo>
                  <a:lnTo>
                    <a:pt x="1183" y="2644"/>
                  </a:lnTo>
                  <a:lnTo>
                    <a:pt x="49978" y="2644"/>
                  </a:lnTo>
                  <a:lnTo>
                    <a:pt x="50103" y="2619"/>
                  </a:lnTo>
                  <a:lnTo>
                    <a:pt x="50229" y="2581"/>
                  </a:lnTo>
                  <a:lnTo>
                    <a:pt x="50355" y="2543"/>
                  </a:lnTo>
                  <a:lnTo>
                    <a:pt x="50468" y="2480"/>
                  </a:lnTo>
                  <a:lnTo>
                    <a:pt x="50582" y="2417"/>
                  </a:lnTo>
                  <a:lnTo>
                    <a:pt x="50682" y="2342"/>
                  </a:lnTo>
                  <a:lnTo>
                    <a:pt x="50770" y="2254"/>
                  </a:lnTo>
                  <a:lnTo>
                    <a:pt x="50859" y="2166"/>
                  </a:lnTo>
                  <a:lnTo>
                    <a:pt x="50934" y="2065"/>
                  </a:lnTo>
                  <a:lnTo>
                    <a:pt x="50997" y="1952"/>
                  </a:lnTo>
                  <a:lnTo>
                    <a:pt x="51060" y="1838"/>
                  </a:lnTo>
                  <a:lnTo>
                    <a:pt x="51098" y="1713"/>
                  </a:lnTo>
                  <a:lnTo>
                    <a:pt x="51135" y="1587"/>
                  </a:lnTo>
                  <a:lnTo>
                    <a:pt x="51161" y="1461"/>
                  </a:lnTo>
                  <a:lnTo>
                    <a:pt x="51161" y="1322"/>
                  </a:lnTo>
                  <a:lnTo>
                    <a:pt x="51161" y="1184"/>
                  </a:lnTo>
                  <a:lnTo>
                    <a:pt x="51135" y="1058"/>
                  </a:lnTo>
                  <a:lnTo>
                    <a:pt x="51098" y="932"/>
                  </a:lnTo>
                  <a:lnTo>
                    <a:pt x="51060" y="806"/>
                  </a:lnTo>
                  <a:lnTo>
                    <a:pt x="50997" y="693"/>
                  </a:lnTo>
                  <a:lnTo>
                    <a:pt x="50934" y="580"/>
                  </a:lnTo>
                  <a:lnTo>
                    <a:pt x="50859" y="479"/>
                  </a:lnTo>
                  <a:lnTo>
                    <a:pt x="50770" y="378"/>
                  </a:lnTo>
                  <a:lnTo>
                    <a:pt x="50682" y="303"/>
                  </a:lnTo>
                  <a:lnTo>
                    <a:pt x="50582" y="227"/>
                  </a:lnTo>
                  <a:lnTo>
                    <a:pt x="50468" y="152"/>
                  </a:lnTo>
                  <a:lnTo>
                    <a:pt x="50355" y="102"/>
                  </a:lnTo>
                  <a:lnTo>
                    <a:pt x="50229" y="51"/>
                  </a:lnTo>
                  <a:lnTo>
                    <a:pt x="50103" y="26"/>
                  </a:lnTo>
                  <a:lnTo>
                    <a:pt x="499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0"/>
            <p:cNvSpPr/>
            <p:nvPr/>
          </p:nvSpPr>
          <p:spPr>
            <a:xfrm>
              <a:off x="4643840" y="2744141"/>
              <a:ext cx="622781" cy="42153"/>
            </a:xfrm>
            <a:custGeom>
              <a:rect b="b" l="l" r="r" t="t"/>
              <a:pathLst>
                <a:path extrusionOk="0" h="2657" w="39255">
                  <a:moveTo>
                    <a:pt x="1322" y="1"/>
                  </a:moveTo>
                  <a:lnTo>
                    <a:pt x="1196" y="14"/>
                  </a:lnTo>
                  <a:lnTo>
                    <a:pt x="1057" y="26"/>
                  </a:lnTo>
                  <a:lnTo>
                    <a:pt x="932" y="64"/>
                  </a:lnTo>
                  <a:lnTo>
                    <a:pt x="818" y="114"/>
                  </a:lnTo>
                  <a:lnTo>
                    <a:pt x="693" y="165"/>
                  </a:lnTo>
                  <a:lnTo>
                    <a:pt x="592" y="228"/>
                  </a:lnTo>
                  <a:lnTo>
                    <a:pt x="491" y="303"/>
                  </a:lnTo>
                  <a:lnTo>
                    <a:pt x="390" y="391"/>
                  </a:lnTo>
                  <a:lnTo>
                    <a:pt x="302" y="492"/>
                  </a:lnTo>
                  <a:lnTo>
                    <a:pt x="227" y="592"/>
                  </a:lnTo>
                  <a:lnTo>
                    <a:pt x="164" y="693"/>
                  </a:lnTo>
                  <a:lnTo>
                    <a:pt x="114" y="819"/>
                  </a:lnTo>
                  <a:lnTo>
                    <a:pt x="63" y="932"/>
                  </a:lnTo>
                  <a:lnTo>
                    <a:pt x="25" y="1058"/>
                  </a:lnTo>
                  <a:lnTo>
                    <a:pt x="13" y="1197"/>
                  </a:lnTo>
                  <a:lnTo>
                    <a:pt x="0" y="1335"/>
                  </a:lnTo>
                  <a:lnTo>
                    <a:pt x="13" y="1461"/>
                  </a:lnTo>
                  <a:lnTo>
                    <a:pt x="25" y="1599"/>
                  </a:lnTo>
                  <a:lnTo>
                    <a:pt x="63" y="1725"/>
                  </a:lnTo>
                  <a:lnTo>
                    <a:pt x="114" y="1851"/>
                  </a:lnTo>
                  <a:lnTo>
                    <a:pt x="164" y="1964"/>
                  </a:lnTo>
                  <a:lnTo>
                    <a:pt x="227" y="2065"/>
                  </a:lnTo>
                  <a:lnTo>
                    <a:pt x="302" y="2178"/>
                  </a:lnTo>
                  <a:lnTo>
                    <a:pt x="390" y="2266"/>
                  </a:lnTo>
                  <a:lnTo>
                    <a:pt x="491" y="2354"/>
                  </a:lnTo>
                  <a:lnTo>
                    <a:pt x="592" y="2430"/>
                  </a:lnTo>
                  <a:lnTo>
                    <a:pt x="693" y="2493"/>
                  </a:lnTo>
                  <a:lnTo>
                    <a:pt x="818" y="2556"/>
                  </a:lnTo>
                  <a:lnTo>
                    <a:pt x="932" y="2594"/>
                  </a:lnTo>
                  <a:lnTo>
                    <a:pt x="1057" y="2631"/>
                  </a:lnTo>
                  <a:lnTo>
                    <a:pt x="1196" y="2644"/>
                  </a:lnTo>
                  <a:lnTo>
                    <a:pt x="1322" y="2657"/>
                  </a:lnTo>
                  <a:lnTo>
                    <a:pt x="37921" y="2657"/>
                  </a:lnTo>
                  <a:lnTo>
                    <a:pt x="38059" y="2644"/>
                  </a:lnTo>
                  <a:lnTo>
                    <a:pt x="38197" y="2631"/>
                  </a:lnTo>
                  <a:lnTo>
                    <a:pt x="38323" y="2594"/>
                  </a:lnTo>
                  <a:lnTo>
                    <a:pt x="38437" y="2556"/>
                  </a:lnTo>
                  <a:lnTo>
                    <a:pt x="38562" y="2493"/>
                  </a:lnTo>
                  <a:lnTo>
                    <a:pt x="38663" y="2430"/>
                  </a:lnTo>
                  <a:lnTo>
                    <a:pt x="38764" y="2354"/>
                  </a:lnTo>
                  <a:lnTo>
                    <a:pt x="38864" y="2266"/>
                  </a:lnTo>
                  <a:lnTo>
                    <a:pt x="38953" y="2178"/>
                  </a:lnTo>
                  <a:lnTo>
                    <a:pt x="39028" y="2065"/>
                  </a:lnTo>
                  <a:lnTo>
                    <a:pt x="39091" y="1964"/>
                  </a:lnTo>
                  <a:lnTo>
                    <a:pt x="39141" y="1851"/>
                  </a:lnTo>
                  <a:lnTo>
                    <a:pt x="39192" y="1725"/>
                  </a:lnTo>
                  <a:lnTo>
                    <a:pt x="39217" y="1599"/>
                  </a:lnTo>
                  <a:lnTo>
                    <a:pt x="39242" y="1461"/>
                  </a:lnTo>
                  <a:lnTo>
                    <a:pt x="39255" y="1335"/>
                  </a:lnTo>
                  <a:lnTo>
                    <a:pt x="39242" y="1197"/>
                  </a:lnTo>
                  <a:lnTo>
                    <a:pt x="39217" y="1058"/>
                  </a:lnTo>
                  <a:lnTo>
                    <a:pt x="39192" y="932"/>
                  </a:lnTo>
                  <a:lnTo>
                    <a:pt x="39141" y="819"/>
                  </a:lnTo>
                  <a:lnTo>
                    <a:pt x="39091" y="693"/>
                  </a:lnTo>
                  <a:lnTo>
                    <a:pt x="39028" y="592"/>
                  </a:lnTo>
                  <a:lnTo>
                    <a:pt x="38953" y="492"/>
                  </a:lnTo>
                  <a:lnTo>
                    <a:pt x="38864" y="391"/>
                  </a:lnTo>
                  <a:lnTo>
                    <a:pt x="38764" y="303"/>
                  </a:lnTo>
                  <a:lnTo>
                    <a:pt x="38663" y="228"/>
                  </a:lnTo>
                  <a:lnTo>
                    <a:pt x="38562" y="165"/>
                  </a:lnTo>
                  <a:lnTo>
                    <a:pt x="38437" y="114"/>
                  </a:lnTo>
                  <a:lnTo>
                    <a:pt x="38323" y="64"/>
                  </a:lnTo>
                  <a:lnTo>
                    <a:pt x="38197" y="26"/>
                  </a:lnTo>
                  <a:lnTo>
                    <a:pt x="38059" y="14"/>
                  </a:lnTo>
                  <a:lnTo>
                    <a:pt x="379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0"/>
            <p:cNvSpPr/>
            <p:nvPr/>
          </p:nvSpPr>
          <p:spPr>
            <a:xfrm>
              <a:off x="4806774" y="2906678"/>
              <a:ext cx="296913" cy="42153"/>
            </a:xfrm>
            <a:custGeom>
              <a:rect b="b" l="l" r="r" t="t"/>
              <a:pathLst>
                <a:path extrusionOk="0" h="2657" w="18715">
                  <a:moveTo>
                    <a:pt x="1322" y="1"/>
                  </a:moveTo>
                  <a:lnTo>
                    <a:pt x="1183" y="13"/>
                  </a:lnTo>
                  <a:lnTo>
                    <a:pt x="1057" y="26"/>
                  </a:lnTo>
                  <a:lnTo>
                    <a:pt x="931" y="64"/>
                  </a:lnTo>
                  <a:lnTo>
                    <a:pt x="806" y="101"/>
                  </a:lnTo>
                  <a:lnTo>
                    <a:pt x="692" y="164"/>
                  </a:lnTo>
                  <a:lnTo>
                    <a:pt x="579" y="227"/>
                  </a:lnTo>
                  <a:lnTo>
                    <a:pt x="478" y="303"/>
                  </a:lnTo>
                  <a:lnTo>
                    <a:pt x="390" y="391"/>
                  </a:lnTo>
                  <a:lnTo>
                    <a:pt x="302" y="479"/>
                  </a:lnTo>
                  <a:lnTo>
                    <a:pt x="227" y="592"/>
                  </a:lnTo>
                  <a:lnTo>
                    <a:pt x="164" y="693"/>
                  </a:lnTo>
                  <a:lnTo>
                    <a:pt x="101" y="806"/>
                  </a:lnTo>
                  <a:lnTo>
                    <a:pt x="63" y="932"/>
                  </a:lnTo>
                  <a:lnTo>
                    <a:pt x="25" y="1058"/>
                  </a:lnTo>
                  <a:lnTo>
                    <a:pt x="0" y="1196"/>
                  </a:lnTo>
                  <a:lnTo>
                    <a:pt x="0" y="1322"/>
                  </a:lnTo>
                  <a:lnTo>
                    <a:pt x="0" y="1461"/>
                  </a:lnTo>
                  <a:lnTo>
                    <a:pt x="25" y="1599"/>
                  </a:lnTo>
                  <a:lnTo>
                    <a:pt x="63" y="1725"/>
                  </a:lnTo>
                  <a:lnTo>
                    <a:pt x="101" y="1838"/>
                  </a:lnTo>
                  <a:lnTo>
                    <a:pt x="164" y="1964"/>
                  </a:lnTo>
                  <a:lnTo>
                    <a:pt x="227" y="2065"/>
                  </a:lnTo>
                  <a:lnTo>
                    <a:pt x="302" y="2165"/>
                  </a:lnTo>
                  <a:lnTo>
                    <a:pt x="390" y="2266"/>
                  </a:lnTo>
                  <a:lnTo>
                    <a:pt x="478" y="2354"/>
                  </a:lnTo>
                  <a:lnTo>
                    <a:pt x="579" y="2430"/>
                  </a:lnTo>
                  <a:lnTo>
                    <a:pt x="692" y="2493"/>
                  </a:lnTo>
                  <a:lnTo>
                    <a:pt x="806" y="2543"/>
                  </a:lnTo>
                  <a:lnTo>
                    <a:pt x="931" y="2593"/>
                  </a:lnTo>
                  <a:lnTo>
                    <a:pt x="1057" y="2618"/>
                  </a:lnTo>
                  <a:lnTo>
                    <a:pt x="1183" y="2644"/>
                  </a:lnTo>
                  <a:lnTo>
                    <a:pt x="1322" y="2656"/>
                  </a:lnTo>
                  <a:lnTo>
                    <a:pt x="17393" y="2656"/>
                  </a:lnTo>
                  <a:lnTo>
                    <a:pt x="17532" y="2644"/>
                  </a:lnTo>
                  <a:lnTo>
                    <a:pt x="17658" y="2618"/>
                  </a:lnTo>
                  <a:lnTo>
                    <a:pt x="17783" y="2593"/>
                  </a:lnTo>
                  <a:lnTo>
                    <a:pt x="17909" y="2543"/>
                  </a:lnTo>
                  <a:lnTo>
                    <a:pt x="18023" y="2493"/>
                  </a:lnTo>
                  <a:lnTo>
                    <a:pt x="18136" y="2430"/>
                  </a:lnTo>
                  <a:lnTo>
                    <a:pt x="18237" y="2354"/>
                  </a:lnTo>
                  <a:lnTo>
                    <a:pt x="18325" y="2266"/>
                  </a:lnTo>
                  <a:lnTo>
                    <a:pt x="18413" y="2165"/>
                  </a:lnTo>
                  <a:lnTo>
                    <a:pt x="18488" y="2065"/>
                  </a:lnTo>
                  <a:lnTo>
                    <a:pt x="18551" y="1964"/>
                  </a:lnTo>
                  <a:lnTo>
                    <a:pt x="18614" y="1838"/>
                  </a:lnTo>
                  <a:lnTo>
                    <a:pt x="18652" y="1725"/>
                  </a:lnTo>
                  <a:lnTo>
                    <a:pt x="18690" y="1599"/>
                  </a:lnTo>
                  <a:lnTo>
                    <a:pt x="18702" y="1461"/>
                  </a:lnTo>
                  <a:lnTo>
                    <a:pt x="18715" y="1322"/>
                  </a:lnTo>
                  <a:lnTo>
                    <a:pt x="18702" y="1196"/>
                  </a:lnTo>
                  <a:lnTo>
                    <a:pt x="18690" y="1058"/>
                  </a:lnTo>
                  <a:lnTo>
                    <a:pt x="18652" y="932"/>
                  </a:lnTo>
                  <a:lnTo>
                    <a:pt x="18614" y="806"/>
                  </a:lnTo>
                  <a:lnTo>
                    <a:pt x="18551" y="693"/>
                  </a:lnTo>
                  <a:lnTo>
                    <a:pt x="18488" y="592"/>
                  </a:lnTo>
                  <a:lnTo>
                    <a:pt x="18413" y="479"/>
                  </a:lnTo>
                  <a:lnTo>
                    <a:pt x="18325" y="391"/>
                  </a:lnTo>
                  <a:lnTo>
                    <a:pt x="18237" y="303"/>
                  </a:lnTo>
                  <a:lnTo>
                    <a:pt x="18136" y="227"/>
                  </a:lnTo>
                  <a:lnTo>
                    <a:pt x="18023" y="164"/>
                  </a:lnTo>
                  <a:lnTo>
                    <a:pt x="17909" y="101"/>
                  </a:lnTo>
                  <a:lnTo>
                    <a:pt x="17783" y="64"/>
                  </a:lnTo>
                  <a:lnTo>
                    <a:pt x="17658" y="26"/>
                  </a:lnTo>
                  <a:lnTo>
                    <a:pt x="17532" y="13"/>
                  </a:lnTo>
                  <a:lnTo>
                    <a:pt x="173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0"/>
            <p:cNvSpPr/>
            <p:nvPr/>
          </p:nvSpPr>
          <p:spPr>
            <a:xfrm>
              <a:off x="4549396" y="1282562"/>
              <a:ext cx="811669" cy="42153"/>
            </a:xfrm>
            <a:custGeom>
              <a:rect b="b" l="l" r="r" t="t"/>
              <a:pathLst>
                <a:path extrusionOk="0" h="2657" w="51161">
                  <a:moveTo>
                    <a:pt x="1322" y="0"/>
                  </a:moveTo>
                  <a:lnTo>
                    <a:pt x="1183" y="13"/>
                  </a:lnTo>
                  <a:lnTo>
                    <a:pt x="1058" y="38"/>
                  </a:lnTo>
                  <a:lnTo>
                    <a:pt x="932" y="63"/>
                  </a:lnTo>
                  <a:lnTo>
                    <a:pt x="806" y="114"/>
                  </a:lnTo>
                  <a:lnTo>
                    <a:pt x="693" y="164"/>
                  </a:lnTo>
                  <a:lnTo>
                    <a:pt x="579" y="227"/>
                  </a:lnTo>
                  <a:lnTo>
                    <a:pt x="479" y="315"/>
                  </a:lnTo>
                  <a:lnTo>
                    <a:pt x="391" y="391"/>
                  </a:lnTo>
                  <a:lnTo>
                    <a:pt x="302" y="491"/>
                  </a:lnTo>
                  <a:lnTo>
                    <a:pt x="227" y="592"/>
                  </a:lnTo>
                  <a:lnTo>
                    <a:pt x="151" y="705"/>
                  </a:lnTo>
                  <a:lnTo>
                    <a:pt x="101" y="819"/>
                  </a:lnTo>
                  <a:lnTo>
                    <a:pt x="51" y="932"/>
                  </a:lnTo>
                  <a:lnTo>
                    <a:pt x="26" y="1070"/>
                  </a:lnTo>
                  <a:lnTo>
                    <a:pt x="0" y="1196"/>
                  </a:lnTo>
                  <a:lnTo>
                    <a:pt x="0" y="1335"/>
                  </a:lnTo>
                  <a:lnTo>
                    <a:pt x="0" y="1460"/>
                  </a:lnTo>
                  <a:lnTo>
                    <a:pt x="26" y="1599"/>
                  </a:lnTo>
                  <a:lnTo>
                    <a:pt x="51" y="1725"/>
                  </a:lnTo>
                  <a:lnTo>
                    <a:pt x="101" y="1851"/>
                  </a:lnTo>
                  <a:lnTo>
                    <a:pt x="151" y="1964"/>
                  </a:lnTo>
                  <a:lnTo>
                    <a:pt x="227" y="2077"/>
                  </a:lnTo>
                  <a:lnTo>
                    <a:pt x="302" y="2178"/>
                  </a:lnTo>
                  <a:lnTo>
                    <a:pt x="391" y="2266"/>
                  </a:lnTo>
                  <a:lnTo>
                    <a:pt x="479" y="2354"/>
                  </a:lnTo>
                  <a:lnTo>
                    <a:pt x="579" y="2430"/>
                  </a:lnTo>
                  <a:lnTo>
                    <a:pt x="693" y="2492"/>
                  </a:lnTo>
                  <a:lnTo>
                    <a:pt x="806" y="2555"/>
                  </a:lnTo>
                  <a:lnTo>
                    <a:pt x="932" y="2593"/>
                  </a:lnTo>
                  <a:lnTo>
                    <a:pt x="1058" y="2631"/>
                  </a:lnTo>
                  <a:lnTo>
                    <a:pt x="1183" y="2643"/>
                  </a:lnTo>
                  <a:lnTo>
                    <a:pt x="1322" y="2656"/>
                  </a:lnTo>
                  <a:lnTo>
                    <a:pt x="49839" y="2656"/>
                  </a:lnTo>
                  <a:lnTo>
                    <a:pt x="49978" y="2643"/>
                  </a:lnTo>
                  <a:lnTo>
                    <a:pt x="50103" y="2631"/>
                  </a:lnTo>
                  <a:lnTo>
                    <a:pt x="50229" y="2593"/>
                  </a:lnTo>
                  <a:lnTo>
                    <a:pt x="50355" y="2555"/>
                  </a:lnTo>
                  <a:lnTo>
                    <a:pt x="50468" y="2492"/>
                  </a:lnTo>
                  <a:lnTo>
                    <a:pt x="50582" y="2430"/>
                  </a:lnTo>
                  <a:lnTo>
                    <a:pt x="50682" y="2354"/>
                  </a:lnTo>
                  <a:lnTo>
                    <a:pt x="50770" y="2266"/>
                  </a:lnTo>
                  <a:lnTo>
                    <a:pt x="50859" y="2178"/>
                  </a:lnTo>
                  <a:lnTo>
                    <a:pt x="50934" y="2077"/>
                  </a:lnTo>
                  <a:lnTo>
                    <a:pt x="50997" y="1964"/>
                  </a:lnTo>
                  <a:lnTo>
                    <a:pt x="51060" y="1851"/>
                  </a:lnTo>
                  <a:lnTo>
                    <a:pt x="51098" y="1725"/>
                  </a:lnTo>
                  <a:lnTo>
                    <a:pt x="51135" y="1599"/>
                  </a:lnTo>
                  <a:lnTo>
                    <a:pt x="51161" y="1460"/>
                  </a:lnTo>
                  <a:lnTo>
                    <a:pt x="51161" y="1335"/>
                  </a:lnTo>
                  <a:lnTo>
                    <a:pt x="51161" y="1196"/>
                  </a:lnTo>
                  <a:lnTo>
                    <a:pt x="51135" y="1070"/>
                  </a:lnTo>
                  <a:lnTo>
                    <a:pt x="51098" y="932"/>
                  </a:lnTo>
                  <a:lnTo>
                    <a:pt x="51060" y="819"/>
                  </a:lnTo>
                  <a:lnTo>
                    <a:pt x="50997" y="705"/>
                  </a:lnTo>
                  <a:lnTo>
                    <a:pt x="50934" y="592"/>
                  </a:lnTo>
                  <a:lnTo>
                    <a:pt x="50859" y="491"/>
                  </a:lnTo>
                  <a:lnTo>
                    <a:pt x="50770" y="391"/>
                  </a:lnTo>
                  <a:lnTo>
                    <a:pt x="50682" y="315"/>
                  </a:lnTo>
                  <a:lnTo>
                    <a:pt x="50582" y="227"/>
                  </a:lnTo>
                  <a:lnTo>
                    <a:pt x="50468" y="164"/>
                  </a:lnTo>
                  <a:lnTo>
                    <a:pt x="50355" y="114"/>
                  </a:lnTo>
                  <a:lnTo>
                    <a:pt x="50229" y="63"/>
                  </a:lnTo>
                  <a:lnTo>
                    <a:pt x="50103" y="38"/>
                  </a:lnTo>
                  <a:lnTo>
                    <a:pt x="49978" y="13"/>
                  </a:lnTo>
                  <a:lnTo>
                    <a:pt x="49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0"/>
            <p:cNvSpPr/>
            <p:nvPr/>
          </p:nvSpPr>
          <p:spPr>
            <a:xfrm>
              <a:off x="4643840" y="1445099"/>
              <a:ext cx="622781" cy="42137"/>
            </a:xfrm>
            <a:custGeom>
              <a:rect b="b" l="l" r="r" t="t"/>
              <a:pathLst>
                <a:path extrusionOk="0" h="2656" w="39255">
                  <a:moveTo>
                    <a:pt x="1322" y="0"/>
                  </a:moveTo>
                  <a:lnTo>
                    <a:pt x="1196" y="13"/>
                  </a:lnTo>
                  <a:lnTo>
                    <a:pt x="1057" y="25"/>
                  </a:lnTo>
                  <a:lnTo>
                    <a:pt x="932" y="63"/>
                  </a:lnTo>
                  <a:lnTo>
                    <a:pt x="818" y="101"/>
                  </a:lnTo>
                  <a:lnTo>
                    <a:pt x="693" y="164"/>
                  </a:lnTo>
                  <a:lnTo>
                    <a:pt x="592" y="227"/>
                  </a:lnTo>
                  <a:lnTo>
                    <a:pt x="491" y="302"/>
                  </a:lnTo>
                  <a:lnTo>
                    <a:pt x="390" y="390"/>
                  </a:lnTo>
                  <a:lnTo>
                    <a:pt x="302" y="491"/>
                  </a:lnTo>
                  <a:lnTo>
                    <a:pt x="227" y="592"/>
                  </a:lnTo>
                  <a:lnTo>
                    <a:pt x="164" y="692"/>
                  </a:lnTo>
                  <a:lnTo>
                    <a:pt x="114" y="806"/>
                  </a:lnTo>
                  <a:lnTo>
                    <a:pt x="63" y="931"/>
                  </a:lnTo>
                  <a:lnTo>
                    <a:pt x="25" y="1057"/>
                  </a:lnTo>
                  <a:lnTo>
                    <a:pt x="13" y="1196"/>
                  </a:lnTo>
                  <a:lnTo>
                    <a:pt x="0" y="1322"/>
                  </a:lnTo>
                  <a:lnTo>
                    <a:pt x="13" y="1460"/>
                  </a:lnTo>
                  <a:lnTo>
                    <a:pt x="25" y="1599"/>
                  </a:lnTo>
                  <a:lnTo>
                    <a:pt x="63" y="1724"/>
                  </a:lnTo>
                  <a:lnTo>
                    <a:pt x="114" y="1838"/>
                  </a:lnTo>
                  <a:lnTo>
                    <a:pt x="164" y="1964"/>
                  </a:lnTo>
                  <a:lnTo>
                    <a:pt x="227" y="2064"/>
                  </a:lnTo>
                  <a:lnTo>
                    <a:pt x="302" y="2165"/>
                  </a:lnTo>
                  <a:lnTo>
                    <a:pt x="390" y="2266"/>
                  </a:lnTo>
                  <a:lnTo>
                    <a:pt x="491" y="2354"/>
                  </a:lnTo>
                  <a:lnTo>
                    <a:pt x="592" y="2429"/>
                  </a:lnTo>
                  <a:lnTo>
                    <a:pt x="693" y="2492"/>
                  </a:lnTo>
                  <a:lnTo>
                    <a:pt x="818" y="2542"/>
                  </a:lnTo>
                  <a:lnTo>
                    <a:pt x="932" y="2593"/>
                  </a:lnTo>
                  <a:lnTo>
                    <a:pt x="1057" y="2631"/>
                  </a:lnTo>
                  <a:lnTo>
                    <a:pt x="1196" y="2643"/>
                  </a:lnTo>
                  <a:lnTo>
                    <a:pt x="1322" y="2656"/>
                  </a:lnTo>
                  <a:lnTo>
                    <a:pt x="37921" y="2656"/>
                  </a:lnTo>
                  <a:lnTo>
                    <a:pt x="38059" y="2643"/>
                  </a:lnTo>
                  <a:lnTo>
                    <a:pt x="38197" y="2631"/>
                  </a:lnTo>
                  <a:lnTo>
                    <a:pt x="38323" y="2593"/>
                  </a:lnTo>
                  <a:lnTo>
                    <a:pt x="38437" y="2542"/>
                  </a:lnTo>
                  <a:lnTo>
                    <a:pt x="38562" y="2492"/>
                  </a:lnTo>
                  <a:lnTo>
                    <a:pt x="38663" y="2429"/>
                  </a:lnTo>
                  <a:lnTo>
                    <a:pt x="38764" y="2354"/>
                  </a:lnTo>
                  <a:lnTo>
                    <a:pt x="38864" y="2266"/>
                  </a:lnTo>
                  <a:lnTo>
                    <a:pt x="38953" y="2165"/>
                  </a:lnTo>
                  <a:lnTo>
                    <a:pt x="39028" y="2064"/>
                  </a:lnTo>
                  <a:lnTo>
                    <a:pt x="39091" y="1964"/>
                  </a:lnTo>
                  <a:lnTo>
                    <a:pt x="39141" y="1838"/>
                  </a:lnTo>
                  <a:lnTo>
                    <a:pt x="39192" y="1724"/>
                  </a:lnTo>
                  <a:lnTo>
                    <a:pt x="39217" y="1599"/>
                  </a:lnTo>
                  <a:lnTo>
                    <a:pt x="39242" y="1460"/>
                  </a:lnTo>
                  <a:lnTo>
                    <a:pt x="39255" y="1322"/>
                  </a:lnTo>
                  <a:lnTo>
                    <a:pt x="39242" y="1196"/>
                  </a:lnTo>
                  <a:lnTo>
                    <a:pt x="39217" y="1057"/>
                  </a:lnTo>
                  <a:lnTo>
                    <a:pt x="39192" y="931"/>
                  </a:lnTo>
                  <a:lnTo>
                    <a:pt x="39141" y="806"/>
                  </a:lnTo>
                  <a:lnTo>
                    <a:pt x="39091" y="692"/>
                  </a:lnTo>
                  <a:lnTo>
                    <a:pt x="39028" y="592"/>
                  </a:lnTo>
                  <a:lnTo>
                    <a:pt x="38953" y="491"/>
                  </a:lnTo>
                  <a:lnTo>
                    <a:pt x="38864" y="390"/>
                  </a:lnTo>
                  <a:lnTo>
                    <a:pt x="38764" y="302"/>
                  </a:lnTo>
                  <a:lnTo>
                    <a:pt x="38663" y="227"/>
                  </a:lnTo>
                  <a:lnTo>
                    <a:pt x="38562" y="164"/>
                  </a:lnTo>
                  <a:lnTo>
                    <a:pt x="38437" y="101"/>
                  </a:lnTo>
                  <a:lnTo>
                    <a:pt x="38323" y="63"/>
                  </a:lnTo>
                  <a:lnTo>
                    <a:pt x="38197" y="25"/>
                  </a:lnTo>
                  <a:lnTo>
                    <a:pt x="38059" y="13"/>
                  </a:lnTo>
                  <a:lnTo>
                    <a:pt x="379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0"/>
            <p:cNvSpPr/>
            <p:nvPr/>
          </p:nvSpPr>
          <p:spPr>
            <a:xfrm>
              <a:off x="4806774" y="1607620"/>
              <a:ext cx="296913" cy="41947"/>
            </a:xfrm>
            <a:custGeom>
              <a:rect b="b" l="l" r="r" t="t"/>
              <a:pathLst>
                <a:path extrusionOk="0" h="2644" w="18715">
                  <a:moveTo>
                    <a:pt x="1322" y="1"/>
                  </a:moveTo>
                  <a:lnTo>
                    <a:pt x="1183" y="13"/>
                  </a:lnTo>
                  <a:lnTo>
                    <a:pt x="1057" y="26"/>
                  </a:lnTo>
                  <a:lnTo>
                    <a:pt x="931" y="64"/>
                  </a:lnTo>
                  <a:lnTo>
                    <a:pt x="806" y="102"/>
                  </a:lnTo>
                  <a:lnTo>
                    <a:pt x="692" y="164"/>
                  </a:lnTo>
                  <a:lnTo>
                    <a:pt x="579" y="227"/>
                  </a:lnTo>
                  <a:lnTo>
                    <a:pt x="478" y="303"/>
                  </a:lnTo>
                  <a:lnTo>
                    <a:pt x="390" y="391"/>
                  </a:lnTo>
                  <a:lnTo>
                    <a:pt x="302" y="479"/>
                  </a:lnTo>
                  <a:lnTo>
                    <a:pt x="227" y="580"/>
                  </a:lnTo>
                  <a:lnTo>
                    <a:pt x="164" y="693"/>
                  </a:lnTo>
                  <a:lnTo>
                    <a:pt x="101" y="806"/>
                  </a:lnTo>
                  <a:lnTo>
                    <a:pt x="63" y="932"/>
                  </a:lnTo>
                  <a:lnTo>
                    <a:pt x="25" y="1058"/>
                  </a:lnTo>
                  <a:lnTo>
                    <a:pt x="0" y="1184"/>
                  </a:lnTo>
                  <a:lnTo>
                    <a:pt x="0" y="1322"/>
                  </a:lnTo>
                  <a:lnTo>
                    <a:pt x="0" y="1461"/>
                  </a:lnTo>
                  <a:lnTo>
                    <a:pt x="25" y="1587"/>
                  </a:lnTo>
                  <a:lnTo>
                    <a:pt x="63" y="1725"/>
                  </a:lnTo>
                  <a:lnTo>
                    <a:pt x="101" y="1838"/>
                  </a:lnTo>
                  <a:lnTo>
                    <a:pt x="164" y="1952"/>
                  </a:lnTo>
                  <a:lnTo>
                    <a:pt x="227" y="2065"/>
                  </a:lnTo>
                  <a:lnTo>
                    <a:pt x="302" y="2166"/>
                  </a:lnTo>
                  <a:lnTo>
                    <a:pt x="390" y="2266"/>
                  </a:lnTo>
                  <a:lnTo>
                    <a:pt x="478" y="2342"/>
                  </a:lnTo>
                  <a:lnTo>
                    <a:pt x="579" y="2417"/>
                  </a:lnTo>
                  <a:lnTo>
                    <a:pt x="692" y="2493"/>
                  </a:lnTo>
                  <a:lnTo>
                    <a:pt x="806" y="2543"/>
                  </a:lnTo>
                  <a:lnTo>
                    <a:pt x="931" y="2593"/>
                  </a:lnTo>
                  <a:lnTo>
                    <a:pt x="1057" y="2619"/>
                  </a:lnTo>
                  <a:lnTo>
                    <a:pt x="1183" y="2644"/>
                  </a:lnTo>
                  <a:lnTo>
                    <a:pt x="17532" y="2644"/>
                  </a:lnTo>
                  <a:lnTo>
                    <a:pt x="17658" y="2619"/>
                  </a:lnTo>
                  <a:lnTo>
                    <a:pt x="17783" y="2593"/>
                  </a:lnTo>
                  <a:lnTo>
                    <a:pt x="17909" y="2543"/>
                  </a:lnTo>
                  <a:lnTo>
                    <a:pt x="18023" y="2493"/>
                  </a:lnTo>
                  <a:lnTo>
                    <a:pt x="18136" y="2417"/>
                  </a:lnTo>
                  <a:lnTo>
                    <a:pt x="18237" y="2342"/>
                  </a:lnTo>
                  <a:lnTo>
                    <a:pt x="18325" y="2266"/>
                  </a:lnTo>
                  <a:lnTo>
                    <a:pt x="18413" y="2166"/>
                  </a:lnTo>
                  <a:lnTo>
                    <a:pt x="18488" y="2065"/>
                  </a:lnTo>
                  <a:lnTo>
                    <a:pt x="18551" y="1952"/>
                  </a:lnTo>
                  <a:lnTo>
                    <a:pt x="18614" y="1838"/>
                  </a:lnTo>
                  <a:lnTo>
                    <a:pt x="18652" y="1725"/>
                  </a:lnTo>
                  <a:lnTo>
                    <a:pt x="18690" y="1587"/>
                  </a:lnTo>
                  <a:lnTo>
                    <a:pt x="18702" y="1461"/>
                  </a:lnTo>
                  <a:lnTo>
                    <a:pt x="18715" y="1322"/>
                  </a:lnTo>
                  <a:lnTo>
                    <a:pt x="18702" y="1184"/>
                  </a:lnTo>
                  <a:lnTo>
                    <a:pt x="18690" y="1058"/>
                  </a:lnTo>
                  <a:lnTo>
                    <a:pt x="18652" y="932"/>
                  </a:lnTo>
                  <a:lnTo>
                    <a:pt x="18614" y="806"/>
                  </a:lnTo>
                  <a:lnTo>
                    <a:pt x="18551" y="693"/>
                  </a:lnTo>
                  <a:lnTo>
                    <a:pt x="18488" y="580"/>
                  </a:lnTo>
                  <a:lnTo>
                    <a:pt x="18413" y="479"/>
                  </a:lnTo>
                  <a:lnTo>
                    <a:pt x="18325" y="391"/>
                  </a:lnTo>
                  <a:lnTo>
                    <a:pt x="18237" y="303"/>
                  </a:lnTo>
                  <a:lnTo>
                    <a:pt x="18136" y="227"/>
                  </a:lnTo>
                  <a:lnTo>
                    <a:pt x="18023" y="164"/>
                  </a:lnTo>
                  <a:lnTo>
                    <a:pt x="17909" y="102"/>
                  </a:lnTo>
                  <a:lnTo>
                    <a:pt x="17783" y="64"/>
                  </a:lnTo>
                  <a:lnTo>
                    <a:pt x="17658" y="26"/>
                  </a:lnTo>
                  <a:lnTo>
                    <a:pt x="17532" y="13"/>
                  </a:lnTo>
                  <a:lnTo>
                    <a:pt x="173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0"/>
            <p:cNvSpPr/>
            <p:nvPr/>
          </p:nvSpPr>
          <p:spPr>
            <a:xfrm>
              <a:off x="4549396" y="3718347"/>
              <a:ext cx="811669" cy="41947"/>
            </a:xfrm>
            <a:custGeom>
              <a:rect b="b" l="l" r="r" t="t"/>
              <a:pathLst>
                <a:path extrusionOk="0" h="2644" w="51161">
                  <a:moveTo>
                    <a:pt x="1322" y="0"/>
                  </a:moveTo>
                  <a:lnTo>
                    <a:pt x="1183" y="13"/>
                  </a:lnTo>
                  <a:lnTo>
                    <a:pt x="1058" y="25"/>
                  </a:lnTo>
                  <a:lnTo>
                    <a:pt x="932" y="63"/>
                  </a:lnTo>
                  <a:lnTo>
                    <a:pt x="806" y="101"/>
                  </a:lnTo>
                  <a:lnTo>
                    <a:pt x="693" y="164"/>
                  </a:lnTo>
                  <a:lnTo>
                    <a:pt x="579" y="227"/>
                  </a:lnTo>
                  <a:lnTo>
                    <a:pt x="479" y="302"/>
                  </a:lnTo>
                  <a:lnTo>
                    <a:pt x="391" y="390"/>
                  </a:lnTo>
                  <a:lnTo>
                    <a:pt x="302" y="478"/>
                  </a:lnTo>
                  <a:lnTo>
                    <a:pt x="227" y="579"/>
                  </a:lnTo>
                  <a:lnTo>
                    <a:pt x="151" y="692"/>
                  </a:lnTo>
                  <a:lnTo>
                    <a:pt x="101" y="806"/>
                  </a:lnTo>
                  <a:lnTo>
                    <a:pt x="51" y="931"/>
                  </a:lnTo>
                  <a:lnTo>
                    <a:pt x="26" y="1057"/>
                  </a:lnTo>
                  <a:lnTo>
                    <a:pt x="0" y="1183"/>
                  </a:lnTo>
                  <a:lnTo>
                    <a:pt x="0" y="1322"/>
                  </a:lnTo>
                  <a:lnTo>
                    <a:pt x="0" y="1460"/>
                  </a:lnTo>
                  <a:lnTo>
                    <a:pt x="26" y="1586"/>
                  </a:lnTo>
                  <a:lnTo>
                    <a:pt x="51" y="1724"/>
                  </a:lnTo>
                  <a:lnTo>
                    <a:pt x="101" y="1838"/>
                  </a:lnTo>
                  <a:lnTo>
                    <a:pt x="151" y="1951"/>
                  </a:lnTo>
                  <a:lnTo>
                    <a:pt x="227" y="2064"/>
                  </a:lnTo>
                  <a:lnTo>
                    <a:pt x="302" y="2165"/>
                  </a:lnTo>
                  <a:lnTo>
                    <a:pt x="391" y="2265"/>
                  </a:lnTo>
                  <a:lnTo>
                    <a:pt x="479" y="2341"/>
                  </a:lnTo>
                  <a:lnTo>
                    <a:pt x="579" y="2429"/>
                  </a:lnTo>
                  <a:lnTo>
                    <a:pt x="693" y="2492"/>
                  </a:lnTo>
                  <a:lnTo>
                    <a:pt x="806" y="2542"/>
                  </a:lnTo>
                  <a:lnTo>
                    <a:pt x="932" y="2593"/>
                  </a:lnTo>
                  <a:lnTo>
                    <a:pt x="1058" y="2618"/>
                  </a:lnTo>
                  <a:lnTo>
                    <a:pt x="1183" y="2643"/>
                  </a:lnTo>
                  <a:lnTo>
                    <a:pt x="49978" y="2643"/>
                  </a:lnTo>
                  <a:lnTo>
                    <a:pt x="50103" y="2618"/>
                  </a:lnTo>
                  <a:lnTo>
                    <a:pt x="50229" y="2593"/>
                  </a:lnTo>
                  <a:lnTo>
                    <a:pt x="50355" y="2542"/>
                  </a:lnTo>
                  <a:lnTo>
                    <a:pt x="50468" y="2492"/>
                  </a:lnTo>
                  <a:lnTo>
                    <a:pt x="50582" y="2429"/>
                  </a:lnTo>
                  <a:lnTo>
                    <a:pt x="50682" y="2341"/>
                  </a:lnTo>
                  <a:lnTo>
                    <a:pt x="50770" y="2265"/>
                  </a:lnTo>
                  <a:lnTo>
                    <a:pt x="50859" y="2165"/>
                  </a:lnTo>
                  <a:lnTo>
                    <a:pt x="50934" y="2064"/>
                  </a:lnTo>
                  <a:lnTo>
                    <a:pt x="50997" y="1951"/>
                  </a:lnTo>
                  <a:lnTo>
                    <a:pt x="51060" y="1838"/>
                  </a:lnTo>
                  <a:lnTo>
                    <a:pt x="51098" y="1724"/>
                  </a:lnTo>
                  <a:lnTo>
                    <a:pt x="51135" y="1586"/>
                  </a:lnTo>
                  <a:lnTo>
                    <a:pt x="51161" y="1460"/>
                  </a:lnTo>
                  <a:lnTo>
                    <a:pt x="51161" y="1322"/>
                  </a:lnTo>
                  <a:lnTo>
                    <a:pt x="51161" y="1183"/>
                  </a:lnTo>
                  <a:lnTo>
                    <a:pt x="51135" y="1057"/>
                  </a:lnTo>
                  <a:lnTo>
                    <a:pt x="51098" y="931"/>
                  </a:lnTo>
                  <a:lnTo>
                    <a:pt x="51060" y="806"/>
                  </a:lnTo>
                  <a:lnTo>
                    <a:pt x="50997" y="692"/>
                  </a:lnTo>
                  <a:lnTo>
                    <a:pt x="50934" y="579"/>
                  </a:lnTo>
                  <a:lnTo>
                    <a:pt x="50859" y="478"/>
                  </a:lnTo>
                  <a:lnTo>
                    <a:pt x="50770" y="390"/>
                  </a:lnTo>
                  <a:lnTo>
                    <a:pt x="50682" y="302"/>
                  </a:lnTo>
                  <a:lnTo>
                    <a:pt x="50582" y="227"/>
                  </a:lnTo>
                  <a:lnTo>
                    <a:pt x="50468" y="164"/>
                  </a:lnTo>
                  <a:lnTo>
                    <a:pt x="50355" y="101"/>
                  </a:lnTo>
                  <a:lnTo>
                    <a:pt x="50229" y="63"/>
                  </a:lnTo>
                  <a:lnTo>
                    <a:pt x="50103" y="25"/>
                  </a:lnTo>
                  <a:lnTo>
                    <a:pt x="49978" y="13"/>
                  </a:lnTo>
                  <a:lnTo>
                    <a:pt x="498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0"/>
            <p:cNvSpPr/>
            <p:nvPr/>
          </p:nvSpPr>
          <p:spPr>
            <a:xfrm>
              <a:off x="4643840" y="3555810"/>
              <a:ext cx="622781" cy="42137"/>
            </a:xfrm>
            <a:custGeom>
              <a:rect b="b" l="l" r="r" t="t"/>
              <a:pathLst>
                <a:path extrusionOk="0" h="2656" w="39255">
                  <a:moveTo>
                    <a:pt x="1322" y="0"/>
                  </a:moveTo>
                  <a:lnTo>
                    <a:pt x="1196" y="13"/>
                  </a:lnTo>
                  <a:lnTo>
                    <a:pt x="1057" y="26"/>
                  </a:lnTo>
                  <a:lnTo>
                    <a:pt x="932" y="63"/>
                  </a:lnTo>
                  <a:lnTo>
                    <a:pt x="818" y="114"/>
                  </a:lnTo>
                  <a:lnTo>
                    <a:pt x="693" y="164"/>
                  </a:lnTo>
                  <a:lnTo>
                    <a:pt x="592" y="227"/>
                  </a:lnTo>
                  <a:lnTo>
                    <a:pt x="491" y="302"/>
                  </a:lnTo>
                  <a:lnTo>
                    <a:pt x="390" y="391"/>
                  </a:lnTo>
                  <a:lnTo>
                    <a:pt x="302" y="491"/>
                  </a:lnTo>
                  <a:lnTo>
                    <a:pt x="227" y="592"/>
                  </a:lnTo>
                  <a:lnTo>
                    <a:pt x="164" y="693"/>
                  </a:lnTo>
                  <a:lnTo>
                    <a:pt x="114" y="818"/>
                  </a:lnTo>
                  <a:lnTo>
                    <a:pt x="63" y="932"/>
                  </a:lnTo>
                  <a:lnTo>
                    <a:pt x="25" y="1058"/>
                  </a:lnTo>
                  <a:lnTo>
                    <a:pt x="13" y="1196"/>
                  </a:lnTo>
                  <a:lnTo>
                    <a:pt x="0" y="1334"/>
                  </a:lnTo>
                  <a:lnTo>
                    <a:pt x="13" y="1460"/>
                  </a:lnTo>
                  <a:lnTo>
                    <a:pt x="25" y="1599"/>
                  </a:lnTo>
                  <a:lnTo>
                    <a:pt x="63" y="1725"/>
                  </a:lnTo>
                  <a:lnTo>
                    <a:pt x="114" y="1838"/>
                  </a:lnTo>
                  <a:lnTo>
                    <a:pt x="164" y="1964"/>
                  </a:lnTo>
                  <a:lnTo>
                    <a:pt x="227" y="2064"/>
                  </a:lnTo>
                  <a:lnTo>
                    <a:pt x="302" y="2165"/>
                  </a:lnTo>
                  <a:lnTo>
                    <a:pt x="390" y="2266"/>
                  </a:lnTo>
                  <a:lnTo>
                    <a:pt x="491" y="2354"/>
                  </a:lnTo>
                  <a:lnTo>
                    <a:pt x="592" y="2429"/>
                  </a:lnTo>
                  <a:lnTo>
                    <a:pt x="693" y="2492"/>
                  </a:lnTo>
                  <a:lnTo>
                    <a:pt x="818" y="2543"/>
                  </a:lnTo>
                  <a:lnTo>
                    <a:pt x="932" y="2593"/>
                  </a:lnTo>
                  <a:lnTo>
                    <a:pt x="1057" y="2631"/>
                  </a:lnTo>
                  <a:lnTo>
                    <a:pt x="1196" y="2643"/>
                  </a:lnTo>
                  <a:lnTo>
                    <a:pt x="1322" y="2656"/>
                  </a:lnTo>
                  <a:lnTo>
                    <a:pt x="37921" y="2656"/>
                  </a:lnTo>
                  <a:lnTo>
                    <a:pt x="38059" y="2643"/>
                  </a:lnTo>
                  <a:lnTo>
                    <a:pt x="38197" y="2631"/>
                  </a:lnTo>
                  <a:lnTo>
                    <a:pt x="38323" y="2593"/>
                  </a:lnTo>
                  <a:lnTo>
                    <a:pt x="38437" y="2543"/>
                  </a:lnTo>
                  <a:lnTo>
                    <a:pt x="38562" y="2492"/>
                  </a:lnTo>
                  <a:lnTo>
                    <a:pt x="38663" y="2429"/>
                  </a:lnTo>
                  <a:lnTo>
                    <a:pt x="38764" y="2354"/>
                  </a:lnTo>
                  <a:lnTo>
                    <a:pt x="38864" y="2266"/>
                  </a:lnTo>
                  <a:lnTo>
                    <a:pt x="38953" y="2165"/>
                  </a:lnTo>
                  <a:lnTo>
                    <a:pt x="39028" y="2064"/>
                  </a:lnTo>
                  <a:lnTo>
                    <a:pt x="39091" y="1964"/>
                  </a:lnTo>
                  <a:lnTo>
                    <a:pt x="39141" y="1838"/>
                  </a:lnTo>
                  <a:lnTo>
                    <a:pt x="39192" y="1725"/>
                  </a:lnTo>
                  <a:lnTo>
                    <a:pt x="39217" y="1599"/>
                  </a:lnTo>
                  <a:lnTo>
                    <a:pt x="39242" y="1460"/>
                  </a:lnTo>
                  <a:lnTo>
                    <a:pt x="39255" y="1334"/>
                  </a:lnTo>
                  <a:lnTo>
                    <a:pt x="39242" y="1196"/>
                  </a:lnTo>
                  <a:lnTo>
                    <a:pt x="39217" y="1058"/>
                  </a:lnTo>
                  <a:lnTo>
                    <a:pt x="39192" y="932"/>
                  </a:lnTo>
                  <a:lnTo>
                    <a:pt x="39141" y="818"/>
                  </a:lnTo>
                  <a:lnTo>
                    <a:pt x="39091" y="693"/>
                  </a:lnTo>
                  <a:lnTo>
                    <a:pt x="39028" y="592"/>
                  </a:lnTo>
                  <a:lnTo>
                    <a:pt x="38953" y="491"/>
                  </a:lnTo>
                  <a:lnTo>
                    <a:pt x="38864" y="391"/>
                  </a:lnTo>
                  <a:lnTo>
                    <a:pt x="38764" y="302"/>
                  </a:lnTo>
                  <a:lnTo>
                    <a:pt x="38663" y="227"/>
                  </a:lnTo>
                  <a:lnTo>
                    <a:pt x="38562" y="164"/>
                  </a:lnTo>
                  <a:lnTo>
                    <a:pt x="38437" y="114"/>
                  </a:lnTo>
                  <a:lnTo>
                    <a:pt x="38323" y="63"/>
                  </a:lnTo>
                  <a:lnTo>
                    <a:pt x="38197" y="26"/>
                  </a:lnTo>
                  <a:lnTo>
                    <a:pt x="38059" y="13"/>
                  </a:lnTo>
                  <a:lnTo>
                    <a:pt x="37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0"/>
            <p:cNvSpPr/>
            <p:nvPr/>
          </p:nvSpPr>
          <p:spPr>
            <a:xfrm>
              <a:off x="4806774" y="3393480"/>
              <a:ext cx="296913" cy="41947"/>
            </a:xfrm>
            <a:custGeom>
              <a:rect b="b" l="l" r="r" t="t"/>
              <a:pathLst>
                <a:path extrusionOk="0" h="2644" w="18715">
                  <a:moveTo>
                    <a:pt x="1183" y="0"/>
                  </a:moveTo>
                  <a:lnTo>
                    <a:pt x="1057" y="25"/>
                  </a:lnTo>
                  <a:lnTo>
                    <a:pt x="931" y="51"/>
                  </a:lnTo>
                  <a:lnTo>
                    <a:pt x="806" y="101"/>
                  </a:lnTo>
                  <a:lnTo>
                    <a:pt x="692" y="151"/>
                  </a:lnTo>
                  <a:lnTo>
                    <a:pt x="579" y="227"/>
                  </a:lnTo>
                  <a:lnTo>
                    <a:pt x="478" y="302"/>
                  </a:lnTo>
                  <a:lnTo>
                    <a:pt x="390" y="378"/>
                  </a:lnTo>
                  <a:lnTo>
                    <a:pt x="302" y="479"/>
                  </a:lnTo>
                  <a:lnTo>
                    <a:pt x="227" y="579"/>
                  </a:lnTo>
                  <a:lnTo>
                    <a:pt x="164" y="693"/>
                  </a:lnTo>
                  <a:lnTo>
                    <a:pt x="101" y="806"/>
                  </a:lnTo>
                  <a:lnTo>
                    <a:pt x="63" y="932"/>
                  </a:lnTo>
                  <a:lnTo>
                    <a:pt x="25" y="1057"/>
                  </a:lnTo>
                  <a:lnTo>
                    <a:pt x="0" y="1183"/>
                  </a:lnTo>
                  <a:lnTo>
                    <a:pt x="0" y="1322"/>
                  </a:lnTo>
                  <a:lnTo>
                    <a:pt x="0" y="1460"/>
                  </a:lnTo>
                  <a:lnTo>
                    <a:pt x="25" y="1586"/>
                  </a:lnTo>
                  <a:lnTo>
                    <a:pt x="63" y="1712"/>
                  </a:lnTo>
                  <a:lnTo>
                    <a:pt x="101" y="1838"/>
                  </a:lnTo>
                  <a:lnTo>
                    <a:pt x="164" y="1951"/>
                  </a:lnTo>
                  <a:lnTo>
                    <a:pt x="227" y="2064"/>
                  </a:lnTo>
                  <a:lnTo>
                    <a:pt x="302" y="2165"/>
                  </a:lnTo>
                  <a:lnTo>
                    <a:pt x="390" y="2253"/>
                  </a:lnTo>
                  <a:lnTo>
                    <a:pt x="478" y="2341"/>
                  </a:lnTo>
                  <a:lnTo>
                    <a:pt x="579" y="2417"/>
                  </a:lnTo>
                  <a:lnTo>
                    <a:pt x="692" y="2480"/>
                  </a:lnTo>
                  <a:lnTo>
                    <a:pt x="806" y="2543"/>
                  </a:lnTo>
                  <a:lnTo>
                    <a:pt x="931" y="2580"/>
                  </a:lnTo>
                  <a:lnTo>
                    <a:pt x="1057" y="2618"/>
                  </a:lnTo>
                  <a:lnTo>
                    <a:pt x="1183" y="2631"/>
                  </a:lnTo>
                  <a:lnTo>
                    <a:pt x="1322" y="2643"/>
                  </a:lnTo>
                  <a:lnTo>
                    <a:pt x="17393" y="2643"/>
                  </a:lnTo>
                  <a:lnTo>
                    <a:pt x="17532" y="2631"/>
                  </a:lnTo>
                  <a:lnTo>
                    <a:pt x="17658" y="2618"/>
                  </a:lnTo>
                  <a:lnTo>
                    <a:pt x="17783" y="2580"/>
                  </a:lnTo>
                  <a:lnTo>
                    <a:pt x="17909" y="2543"/>
                  </a:lnTo>
                  <a:lnTo>
                    <a:pt x="18023" y="2480"/>
                  </a:lnTo>
                  <a:lnTo>
                    <a:pt x="18136" y="2417"/>
                  </a:lnTo>
                  <a:lnTo>
                    <a:pt x="18237" y="2341"/>
                  </a:lnTo>
                  <a:lnTo>
                    <a:pt x="18325" y="2253"/>
                  </a:lnTo>
                  <a:lnTo>
                    <a:pt x="18413" y="2165"/>
                  </a:lnTo>
                  <a:lnTo>
                    <a:pt x="18488" y="2064"/>
                  </a:lnTo>
                  <a:lnTo>
                    <a:pt x="18551" y="1951"/>
                  </a:lnTo>
                  <a:lnTo>
                    <a:pt x="18614" y="1838"/>
                  </a:lnTo>
                  <a:lnTo>
                    <a:pt x="18652" y="1712"/>
                  </a:lnTo>
                  <a:lnTo>
                    <a:pt x="18690" y="1586"/>
                  </a:lnTo>
                  <a:lnTo>
                    <a:pt x="18702" y="1460"/>
                  </a:lnTo>
                  <a:lnTo>
                    <a:pt x="18715" y="1322"/>
                  </a:lnTo>
                  <a:lnTo>
                    <a:pt x="18702" y="1183"/>
                  </a:lnTo>
                  <a:lnTo>
                    <a:pt x="18690" y="1057"/>
                  </a:lnTo>
                  <a:lnTo>
                    <a:pt x="18652" y="932"/>
                  </a:lnTo>
                  <a:lnTo>
                    <a:pt x="18614" y="806"/>
                  </a:lnTo>
                  <a:lnTo>
                    <a:pt x="18551" y="693"/>
                  </a:lnTo>
                  <a:lnTo>
                    <a:pt x="18488" y="579"/>
                  </a:lnTo>
                  <a:lnTo>
                    <a:pt x="18413" y="479"/>
                  </a:lnTo>
                  <a:lnTo>
                    <a:pt x="18325" y="378"/>
                  </a:lnTo>
                  <a:lnTo>
                    <a:pt x="18237" y="302"/>
                  </a:lnTo>
                  <a:lnTo>
                    <a:pt x="18136" y="227"/>
                  </a:lnTo>
                  <a:lnTo>
                    <a:pt x="18023" y="151"/>
                  </a:lnTo>
                  <a:lnTo>
                    <a:pt x="17909" y="101"/>
                  </a:lnTo>
                  <a:lnTo>
                    <a:pt x="17783" y="51"/>
                  </a:lnTo>
                  <a:lnTo>
                    <a:pt x="17658" y="25"/>
                  </a:lnTo>
                  <a:lnTo>
                    <a:pt x="175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3" name="Google Shape;1553;p40"/>
          <p:cNvGrpSpPr/>
          <p:nvPr/>
        </p:nvGrpSpPr>
        <p:grpSpPr>
          <a:xfrm flipH="1" rot="1107943">
            <a:off x="4053828" y="1699721"/>
            <a:ext cx="1467524" cy="1215845"/>
            <a:chOff x="3183682" y="2046299"/>
            <a:chExt cx="1661256" cy="1376352"/>
          </a:xfrm>
        </p:grpSpPr>
        <p:grpSp>
          <p:nvGrpSpPr>
            <p:cNvPr id="1554" name="Google Shape;1554;p40"/>
            <p:cNvGrpSpPr/>
            <p:nvPr/>
          </p:nvGrpSpPr>
          <p:grpSpPr>
            <a:xfrm>
              <a:off x="3333622" y="2046299"/>
              <a:ext cx="1511316" cy="1255953"/>
              <a:chOff x="3333622" y="2046299"/>
              <a:chExt cx="1511316" cy="1255953"/>
            </a:xfrm>
          </p:grpSpPr>
          <p:sp>
            <p:nvSpPr>
              <p:cNvPr id="1555" name="Google Shape;1555;p40"/>
              <p:cNvSpPr/>
              <p:nvPr/>
            </p:nvSpPr>
            <p:spPr>
              <a:xfrm>
                <a:off x="3899685" y="2046299"/>
                <a:ext cx="945253" cy="945253"/>
              </a:xfrm>
              <a:custGeom>
                <a:rect b="b" l="l" r="r" t="t"/>
                <a:pathLst>
                  <a:path extrusionOk="0" h="59581" w="59581">
                    <a:moveTo>
                      <a:pt x="30005" y="8055"/>
                    </a:moveTo>
                    <a:lnTo>
                      <a:pt x="30521" y="8068"/>
                    </a:lnTo>
                    <a:lnTo>
                      <a:pt x="31049" y="8093"/>
                    </a:lnTo>
                    <a:lnTo>
                      <a:pt x="31565" y="8131"/>
                    </a:lnTo>
                    <a:lnTo>
                      <a:pt x="32081" y="8181"/>
                    </a:lnTo>
                    <a:lnTo>
                      <a:pt x="32610" y="8244"/>
                    </a:lnTo>
                    <a:lnTo>
                      <a:pt x="33126" y="8320"/>
                    </a:lnTo>
                    <a:lnTo>
                      <a:pt x="33629" y="8408"/>
                    </a:lnTo>
                    <a:lnTo>
                      <a:pt x="34145" y="8496"/>
                    </a:lnTo>
                    <a:lnTo>
                      <a:pt x="34661" y="8609"/>
                    </a:lnTo>
                    <a:lnTo>
                      <a:pt x="35165" y="8735"/>
                    </a:lnTo>
                    <a:lnTo>
                      <a:pt x="35668" y="8874"/>
                    </a:lnTo>
                    <a:lnTo>
                      <a:pt x="36172" y="9012"/>
                    </a:lnTo>
                    <a:lnTo>
                      <a:pt x="36675" y="9176"/>
                    </a:lnTo>
                    <a:lnTo>
                      <a:pt x="37166" y="9352"/>
                    </a:lnTo>
                    <a:lnTo>
                      <a:pt x="37657" y="9528"/>
                    </a:lnTo>
                    <a:lnTo>
                      <a:pt x="38148" y="9729"/>
                    </a:lnTo>
                    <a:lnTo>
                      <a:pt x="38626" y="9931"/>
                    </a:lnTo>
                    <a:lnTo>
                      <a:pt x="39104" y="10145"/>
                    </a:lnTo>
                    <a:lnTo>
                      <a:pt x="39582" y="10384"/>
                    </a:lnTo>
                    <a:lnTo>
                      <a:pt x="40048" y="10623"/>
                    </a:lnTo>
                    <a:lnTo>
                      <a:pt x="40514" y="10875"/>
                    </a:lnTo>
                    <a:lnTo>
                      <a:pt x="40967" y="11139"/>
                    </a:lnTo>
                    <a:lnTo>
                      <a:pt x="41420" y="11416"/>
                    </a:lnTo>
                    <a:lnTo>
                      <a:pt x="41860" y="11705"/>
                    </a:lnTo>
                    <a:lnTo>
                      <a:pt x="42301" y="12007"/>
                    </a:lnTo>
                    <a:lnTo>
                      <a:pt x="42729" y="12322"/>
                    </a:lnTo>
                    <a:lnTo>
                      <a:pt x="43157" y="12649"/>
                    </a:lnTo>
                    <a:lnTo>
                      <a:pt x="43584" y="12976"/>
                    </a:lnTo>
                    <a:lnTo>
                      <a:pt x="43987" y="13329"/>
                    </a:lnTo>
                    <a:lnTo>
                      <a:pt x="44390" y="13681"/>
                    </a:lnTo>
                    <a:lnTo>
                      <a:pt x="44793" y="14059"/>
                    </a:lnTo>
                    <a:lnTo>
                      <a:pt x="45183" y="14436"/>
                    </a:lnTo>
                    <a:lnTo>
                      <a:pt x="45560" y="14827"/>
                    </a:lnTo>
                    <a:lnTo>
                      <a:pt x="45938" y="15229"/>
                    </a:lnTo>
                    <a:lnTo>
                      <a:pt x="46303" y="15645"/>
                    </a:lnTo>
                    <a:lnTo>
                      <a:pt x="46655" y="16072"/>
                    </a:lnTo>
                    <a:lnTo>
                      <a:pt x="46995" y="16513"/>
                    </a:lnTo>
                    <a:lnTo>
                      <a:pt x="47335" y="16953"/>
                    </a:lnTo>
                    <a:lnTo>
                      <a:pt x="47662" y="17419"/>
                    </a:lnTo>
                    <a:lnTo>
                      <a:pt x="47977" y="17872"/>
                    </a:lnTo>
                    <a:lnTo>
                      <a:pt x="48266" y="18338"/>
                    </a:lnTo>
                    <a:lnTo>
                      <a:pt x="48556" y="18816"/>
                    </a:lnTo>
                    <a:lnTo>
                      <a:pt x="48820" y="19294"/>
                    </a:lnTo>
                    <a:lnTo>
                      <a:pt x="49084" y="19773"/>
                    </a:lnTo>
                    <a:lnTo>
                      <a:pt x="49323" y="20263"/>
                    </a:lnTo>
                    <a:lnTo>
                      <a:pt x="49563" y="20754"/>
                    </a:lnTo>
                    <a:lnTo>
                      <a:pt x="49777" y="21245"/>
                    </a:lnTo>
                    <a:lnTo>
                      <a:pt x="49991" y="21749"/>
                    </a:lnTo>
                    <a:lnTo>
                      <a:pt x="50179" y="22239"/>
                    </a:lnTo>
                    <a:lnTo>
                      <a:pt x="50356" y="22743"/>
                    </a:lnTo>
                    <a:lnTo>
                      <a:pt x="50519" y="23259"/>
                    </a:lnTo>
                    <a:lnTo>
                      <a:pt x="50670" y="23762"/>
                    </a:lnTo>
                    <a:lnTo>
                      <a:pt x="50821" y="24278"/>
                    </a:lnTo>
                    <a:lnTo>
                      <a:pt x="50947" y="24794"/>
                    </a:lnTo>
                    <a:lnTo>
                      <a:pt x="51060" y="25310"/>
                    </a:lnTo>
                    <a:lnTo>
                      <a:pt x="51161" y="25826"/>
                    </a:lnTo>
                    <a:lnTo>
                      <a:pt x="51249" y="26342"/>
                    </a:lnTo>
                    <a:lnTo>
                      <a:pt x="51325" y="26871"/>
                    </a:lnTo>
                    <a:lnTo>
                      <a:pt x="51388" y="27387"/>
                    </a:lnTo>
                    <a:lnTo>
                      <a:pt x="51438" y="27916"/>
                    </a:lnTo>
                    <a:lnTo>
                      <a:pt x="51476" y="28432"/>
                    </a:lnTo>
                    <a:lnTo>
                      <a:pt x="51501" y="28960"/>
                    </a:lnTo>
                    <a:lnTo>
                      <a:pt x="51513" y="29476"/>
                    </a:lnTo>
                    <a:lnTo>
                      <a:pt x="51513" y="30005"/>
                    </a:lnTo>
                    <a:lnTo>
                      <a:pt x="51501" y="30521"/>
                    </a:lnTo>
                    <a:lnTo>
                      <a:pt x="51476" y="31049"/>
                    </a:lnTo>
                    <a:lnTo>
                      <a:pt x="51438" y="31565"/>
                    </a:lnTo>
                    <a:lnTo>
                      <a:pt x="51388" y="32094"/>
                    </a:lnTo>
                    <a:lnTo>
                      <a:pt x="51337" y="32610"/>
                    </a:lnTo>
                    <a:lnTo>
                      <a:pt x="51262" y="33126"/>
                    </a:lnTo>
                    <a:lnTo>
                      <a:pt x="51174" y="33642"/>
                    </a:lnTo>
                    <a:lnTo>
                      <a:pt x="51073" y="34158"/>
                    </a:lnTo>
                    <a:lnTo>
                      <a:pt x="50960" y="34661"/>
                    </a:lnTo>
                    <a:lnTo>
                      <a:pt x="50834" y="35165"/>
                    </a:lnTo>
                    <a:lnTo>
                      <a:pt x="50708" y="35668"/>
                    </a:lnTo>
                    <a:lnTo>
                      <a:pt x="50557" y="36172"/>
                    </a:lnTo>
                    <a:lnTo>
                      <a:pt x="50393" y="36675"/>
                    </a:lnTo>
                    <a:lnTo>
                      <a:pt x="50230" y="37166"/>
                    </a:lnTo>
                    <a:lnTo>
                      <a:pt x="50041" y="37657"/>
                    </a:lnTo>
                    <a:lnTo>
                      <a:pt x="49852" y="38148"/>
                    </a:lnTo>
                    <a:lnTo>
                      <a:pt x="49638" y="38626"/>
                    </a:lnTo>
                    <a:lnTo>
                      <a:pt x="49424" y="39104"/>
                    </a:lnTo>
                    <a:lnTo>
                      <a:pt x="49198" y="39582"/>
                    </a:lnTo>
                    <a:lnTo>
                      <a:pt x="48946" y="40048"/>
                    </a:lnTo>
                    <a:lnTo>
                      <a:pt x="48694" y="40514"/>
                    </a:lnTo>
                    <a:lnTo>
                      <a:pt x="48430" y="40967"/>
                    </a:lnTo>
                    <a:lnTo>
                      <a:pt x="48153" y="41420"/>
                    </a:lnTo>
                    <a:lnTo>
                      <a:pt x="47864" y="41860"/>
                    </a:lnTo>
                    <a:lnTo>
                      <a:pt x="47562" y="42301"/>
                    </a:lnTo>
                    <a:lnTo>
                      <a:pt x="47247" y="42741"/>
                    </a:lnTo>
                    <a:lnTo>
                      <a:pt x="46932" y="43169"/>
                    </a:lnTo>
                    <a:lnTo>
                      <a:pt x="46592" y="43585"/>
                    </a:lnTo>
                    <a:lnTo>
                      <a:pt x="46240" y="44000"/>
                    </a:lnTo>
                    <a:lnTo>
                      <a:pt x="45888" y="44403"/>
                    </a:lnTo>
                    <a:lnTo>
                      <a:pt x="45523" y="44793"/>
                    </a:lnTo>
                    <a:lnTo>
                      <a:pt x="45132" y="45183"/>
                    </a:lnTo>
                    <a:lnTo>
                      <a:pt x="44742" y="45561"/>
                    </a:lnTo>
                    <a:lnTo>
                      <a:pt x="44340" y="45938"/>
                    </a:lnTo>
                    <a:lnTo>
                      <a:pt x="43924" y="46303"/>
                    </a:lnTo>
                    <a:lnTo>
                      <a:pt x="43496" y="46655"/>
                    </a:lnTo>
                    <a:lnTo>
                      <a:pt x="43068" y="47008"/>
                    </a:lnTo>
                    <a:lnTo>
                      <a:pt x="42615" y="47335"/>
                    </a:lnTo>
                    <a:lnTo>
                      <a:pt x="42162" y="47662"/>
                    </a:lnTo>
                    <a:lnTo>
                      <a:pt x="41697" y="47977"/>
                    </a:lnTo>
                    <a:lnTo>
                      <a:pt x="41231" y="48279"/>
                    </a:lnTo>
                    <a:lnTo>
                      <a:pt x="40753" y="48556"/>
                    </a:lnTo>
                    <a:lnTo>
                      <a:pt x="40274" y="48833"/>
                    </a:lnTo>
                    <a:lnTo>
                      <a:pt x="39796" y="49084"/>
                    </a:lnTo>
                    <a:lnTo>
                      <a:pt x="39318" y="49336"/>
                    </a:lnTo>
                    <a:lnTo>
                      <a:pt x="38827" y="49563"/>
                    </a:lnTo>
                    <a:lnTo>
                      <a:pt x="38324" y="49789"/>
                    </a:lnTo>
                    <a:lnTo>
                      <a:pt x="37833" y="49991"/>
                    </a:lnTo>
                    <a:lnTo>
                      <a:pt x="37329" y="50179"/>
                    </a:lnTo>
                    <a:lnTo>
                      <a:pt x="36826" y="50356"/>
                    </a:lnTo>
                    <a:lnTo>
                      <a:pt x="36323" y="50532"/>
                    </a:lnTo>
                    <a:lnTo>
                      <a:pt x="35807" y="50683"/>
                    </a:lnTo>
                    <a:lnTo>
                      <a:pt x="35291" y="50821"/>
                    </a:lnTo>
                    <a:lnTo>
                      <a:pt x="34787" y="50947"/>
                    </a:lnTo>
                    <a:lnTo>
                      <a:pt x="34259" y="51060"/>
                    </a:lnTo>
                    <a:lnTo>
                      <a:pt x="33743" y="51161"/>
                    </a:lnTo>
                    <a:lnTo>
                      <a:pt x="33227" y="51249"/>
                    </a:lnTo>
                    <a:lnTo>
                      <a:pt x="32711" y="51325"/>
                    </a:lnTo>
                    <a:lnTo>
                      <a:pt x="32182" y="51388"/>
                    </a:lnTo>
                    <a:lnTo>
                      <a:pt x="31666" y="51438"/>
                    </a:lnTo>
                    <a:lnTo>
                      <a:pt x="31137" y="51476"/>
                    </a:lnTo>
                    <a:lnTo>
                      <a:pt x="30621" y="51501"/>
                    </a:lnTo>
                    <a:lnTo>
                      <a:pt x="30093" y="51513"/>
                    </a:lnTo>
                    <a:lnTo>
                      <a:pt x="29564" y="51526"/>
                    </a:lnTo>
                    <a:lnTo>
                      <a:pt x="29048" y="51513"/>
                    </a:lnTo>
                    <a:lnTo>
                      <a:pt x="28520" y="51488"/>
                    </a:lnTo>
                    <a:lnTo>
                      <a:pt x="28004" y="51451"/>
                    </a:lnTo>
                    <a:lnTo>
                      <a:pt x="27488" y="51400"/>
                    </a:lnTo>
                    <a:lnTo>
                      <a:pt x="26972" y="51337"/>
                    </a:lnTo>
                    <a:lnTo>
                      <a:pt x="26443" y="51262"/>
                    </a:lnTo>
                    <a:lnTo>
                      <a:pt x="25940" y="51174"/>
                    </a:lnTo>
                    <a:lnTo>
                      <a:pt x="25424" y="51073"/>
                    </a:lnTo>
                    <a:lnTo>
                      <a:pt x="24908" y="50960"/>
                    </a:lnTo>
                    <a:lnTo>
                      <a:pt x="24404" y="50846"/>
                    </a:lnTo>
                    <a:lnTo>
                      <a:pt x="23901" y="50708"/>
                    </a:lnTo>
                    <a:lnTo>
                      <a:pt x="23397" y="50557"/>
                    </a:lnTo>
                    <a:lnTo>
                      <a:pt x="22894" y="50406"/>
                    </a:lnTo>
                    <a:lnTo>
                      <a:pt x="22403" y="50230"/>
                    </a:lnTo>
                    <a:lnTo>
                      <a:pt x="21912" y="50054"/>
                    </a:lnTo>
                    <a:lnTo>
                      <a:pt x="21421" y="49852"/>
                    </a:lnTo>
                    <a:lnTo>
                      <a:pt x="20943" y="49651"/>
                    </a:lnTo>
                    <a:lnTo>
                      <a:pt x="20465" y="49424"/>
                    </a:lnTo>
                    <a:lnTo>
                      <a:pt x="19999" y="49198"/>
                    </a:lnTo>
                    <a:lnTo>
                      <a:pt x="19521" y="48959"/>
                    </a:lnTo>
                    <a:lnTo>
                      <a:pt x="19068" y="48694"/>
                    </a:lnTo>
                    <a:lnTo>
                      <a:pt x="18602" y="48430"/>
                    </a:lnTo>
                    <a:lnTo>
                      <a:pt x="18149" y="48153"/>
                    </a:lnTo>
                    <a:lnTo>
                      <a:pt x="17709" y="47864"/>
                    </a:lnTo>
                    <a:lnTo>
                      <a:pt x="17268" y="47562"/>
                    </a:lnTo>
                    <a:lnTo>
                      <a:pt x="16840" y="47260"/>
                    </a:lnTo>
                    <a:lnTo>
                      <a:pt x="16412" y="46932"/>
                    </a:lnTo>
                    <a:lnTo>
                      <a:pt x="15997" y="46593"/>
                    </a:lnTo>
                    <a:lnTo>
                      <a:pt x="15582" y="46253"/>
                    </a:lnTo>
                    <a:lnTo>
                      <a:pt x="15179" y="45888"/>
                    </a:lnTo>
                    <a:lnTo>
                      <a:pt x="14776" y="45523"/>
                    </a:lnTo>
                    <a:lnTo>
                      <a:pt x="14386" y="45145"/>
                    </a:lnTo>
                    <a:lnTo>
                      <a:pt x="14008" y="44742"/>
                    </a:lnTo>
                    <a:lnTo>
                      <a:pt x="13631" y="44340"/>
                    </a:lnTo>
                    <a:lnTo>
                      <a:pt x="13266" y="43924"/>
                    </a:lnTo>
                    <a:lnTo>
                      <a:pt x="12914" y="43509"/>
                    </a:lnTo>
                    <a:lnTo>
                      <a:pt x="12574" y="43069"/>
                    </a:lnTo>
                    <a:lnTo>
                      <a:pt x="12234" y="42615"/>
                    </a:lnTo>
                    <a:lnTo>
                      <a:pt x="11907" y="42162"/>
                    </a:lnTo>
                    <a:lnTo>
                      <a:pt x="11592" y="41697"/>
                    </a:lnTo>
                    <a:lnTo>
                      <a:pt x="11303" y="41231"/>
                    </a:lnTo>
                    <a:lnTo>
                      <a:pt x="11013" y="40765"/>
                    </a:lnTo>
                    <a:lnTo>
                      <a:pt x="10749" y="40287"/>
                    </a:lnTo>
                    <a:lnTo>
                      <a:pt x="10485" y="39796"/>
                    </a:lnTo>
                    <a:lnTo>
                      <a:pt x="10245" y="39318"/>
                    </a:lnTo>
                    <a:lnTo>
                      <a:pt x="10006" y="38827"/>
                    </a:lnTo>
                    <a:lnTo>
                      <a:pt x="9792" y="38336"/>
                    </a:lnTo>
                    <a:lnTo>
                      <a:pt x="9591" y="37833"/>
                    </a:lnTo>
                    <a:lnTo>
                      <a:pt x="9390" y="37330"/>
                    </a:lnTo>
                    <a:lnTo>
                      <a:pt x="9213" y="36826"/>
                    </a:lnTo>
                    <a:lnTo>
                      <a:pt x="9050" y="36323"/>
                    </a:lnTo>
                    <a:lnTo>
                      <a:pt x="8899" y="35807"/>
                    </a:lnTo>
                    <a:lnTo>
                      <a:pt x="8748" y="35303"/>
                    </a:lnTo>
                    <a:lnTo>
                      <a:pt x="8622" y="34787"/>
                    </a:lnTo>
                    <a:lnTo>
                      <a:pt x="8509" y="34271"/>
                    </a:lnTo>
                    <a:lnTo>
                      <a:pt x="8408" y="33755"/>
                    </a:lnTo>
                    <a:lnTo>
                      <a:pt x="8320" y="33227"/>
                    </a:lnTo>
                    <a:lnTo>
                      <a:pt x="8244" y="32711"/>
                    </a:lnTo>
                    <a:lnTo>
                      <a:pt x="8181" y="32182"/>
                    </a:lnTo>
                    <a:lnTo>
                      <a:pt x="8131" y="31666"/>
                    </a:lnTo>
                    <a:lnTo>
                      <a:pt x="8093" y="31137"/>
                    </a:lnTo>
                    <a:lnTo>
                      <a:pt x="8068" y="30621"/>
                    </a:lnTo>
                    <a:lnTo>
                      <a:pt x="8055" y="30093"/>
                    </a:lnTo>
                    <a:lnTo>
                      <a:pt x="8055" y="29577"/>
                    </a:lnTo>
                    <a:lnTo>
                      <a:pt x="8068" y="29048"/>
                    </a:lnTo>
                    <a:lnTo>
                      <a:pt x="8093" y="28532"/>
                    </a:lnTo>
                    <a:lnTo>
                      <a:pt x="8131" y="28004"/>
                    </a:lnTo>
                    <a:lnTo>
                      <a:pt x="8181" y="27488"/>
                    </a:lnTo>
                    <a:lnTo>
                      <a:pt x="8244" y="26972"/>
                    </a:lnTo>
                    <a:lnTo>
                      <a:pt x="8307" y="26456"/>
                    </a:lnTo>
                    <a:lnTo>
                      <a:pt x="8395" y="25940"/>
                    </a:lnTo>
                    <a:lnTo>
                      <a:pt x="8496" y="25424"/>
                    </a:lnTo>
                    <a:lnTo>
                      <a:pt x="8609" y="24920"/>
                    </a:lnTo>
                    <a:lnTo>
                      <a:pt x="8735" y="24404"/>
                    </a:lnTo>
                    <a:lnTo>
                      <a:pt x="8861" y="23901"/>
                    </a:lnTo>
                    <a:lnTo>
                      <a:pt x="9012" y="23397"/>
                    </a:lnTo>
                    <a:lnTo>
                      <a:pt x="9176" y="22906"/>
                    </a:lnTo>
                    <a:lnTo>
                      <a:pt x="9339" y="22403"/>
                    </a:lnTo>
                    <a:lnTo>
                      <a:pt x="9528" y="21912"/>
                    </a:lnTo>
                    <a:lnTo>
                      <a:pt x="9717" y="21434"/>
                    </a:lnTo>
                    <a:lnTo>
                      <a:pt x="9931" y="20943"/>
                    </a:lnTo>
                    <a:lnTo>
                      <a:pt x="10145" y="20465"/>
                    </a:lnTo>
                    <a:lnTo>
                      <a:pt x="10371" y="19999"/>
                    </a:lnTo>
                    <a:lnTo>
                      <a:pt x="10623" y="19534"/>
                    </a:lnTo>
                    <a:lnTo>
                      <a:pt x="10875" y="19068"/>
                    </a:lnTo>
                    <a:lnTo>
                      <a:pt x="11139" y="18615"/>
                    </a:lnTo>
                    <a:lnTo>
                      <a:pt x="11416" y="18162"/>
                    </a:lnTo>
                    <a:lnTo>
                      <a:pt x="11705" y="17709"/>
                    </a:lnTo>
                    <a:lnTo>
                      <a:pt x="12007" y="17268"/>
                    </a:lnTo>
                    <a:lnTo>
                      <a:pt x="12322" y="16840"/>
                    </a:lnTo>
                    <a:lnTo>
                      <a:pt x="12637" y="16412"/>
                    </a:lnTo>
                    <a:lnTo>
                      <a:pt x="12976" y="15997"/>
                    </a:lnTo>
                    <a:lnTo>
                      <a:pt x="13329" y="15582"/>
                    </a:lnTo>
                    <a:lnTo>
                      <a:pt x="13681" y="15179"/>
                    </a:lnTo>
                    <a:lnTo>
                      <a:pt x="14046" y="14776"/>
                    </a:lnTo>
                    <a:lnTo>
                      <a:pt x="14436" y="14386"/>
                    </a:lnTo>
                    <a:lnTo>
                      <a:pt x="14827" y="14008"/>
                    </a:lnTo>
                    <a:lnTo>
                      <a:pt x="15229" y="13643"/>
                    </a:lnTo>
                    <a:lnTo>
                      <a:pt x="15645" y="13278"/>
                    </a:lnTo>
                    <a:lnTo>
                      <a:pt x="16072" y="12926"/>
                    </a:lnTo>
                    <a:lnTo>
                      <a:pt x="16500" y="12574"/>
                    </a:lnTo>
                    <a:lnTo>
                      <a:pt x="16953" y="12234"/>
                    </a:lnTo>
                    <a:lnTo>
                      <a:pt x="17407" y="11907"/>
                    </a:lnTo>
                    <a:lnTo>
                      <a:pt x="17872" y="11605"/>
                    </a:lnTo>
                    <a:lnTo>
                      <a:pt x="18338" y="11303"/>
                    </a:lnTo>
                    <a:lnTo>
                      <a:pt x="18816" y="11013"/>
                    </a:lnTo>
                    <a:lnTo>
                      <a:pt x="19294" y="10749"/>
                    </a:lnTo>
                    <a:lnTo>
                      <a:pt x="19773" y="10484"/>
                    </a:lnTo>
                    <a:lnTo>
                      <a:pt x="20263" y="10245"/>
                    </a:lnTo>
                    <a:lnTo>
                      <a:pt x="20742" y="10006"/>
                    </a:lnTo>
                    <a:lnTo>
                      <a:pt x="21245" y="9792"/>
                    </a:lnTo>
                    <a:lnTo>
                      <a:pt x="21736" y="9591"/>
                    </a:lnTo>
                    <a:lnTo>
                      <a:pt x="22239" y="9402"/>
                    </a:lnTo>
                    <a:lnTo>
                      <a:pt x="22743" y="9213"/>
                    </a:lnTo>
                    <a:lnTo>
                      <a:pt x="23246" y="9050"/>
                    </a:lnTo>
                    <a:lnTo>
                      <a:pt x="23762" y="8899"/>
                    </a:lnTo>
                    <a:lnTo>
                      <a:pt x="24278" y="8760"/>
                    </a:lnTo>
                    <a:lnTo>
                      <a:pt x="24794" y="8634"/>
                    </a:lnTo>
                    <a:lnTo>
                      <a:pt x="25310" y="8521"/>
                    </a:lnTo>
                    <a:lnTo>
                      <a:pt x="25826" y="8408"/>
                    </a:lnTo>
                    <a:lnTo>
                      <a:pt x="26342" y="8320"/>
                    </a:lnTo>
                    <a:lnTo>
                      <a:pt x="26858" y="8244"/>
                    </a:lnTo>
                    <a:lnTo>
                      <a:pt x="27387" y="8181"/>
                    </a:lnTo>
                    <a:lnTo>
                      <a:pt x="27903" y="8131"/>
                    </a:lnTo>
                    <a:lnTo>
                      <a:pt x="28431" y="8093"/>
                    </a:lnTo>
                    <a:lnTo>
                      <a:pt x="28960" y="8068"/>
                    </a:lnTo>
                    <a:lnTo>
                      <a:pt x="29476" y="8055"/>
                    </a:lnTo>
                    <a:close/>
                    <a:moveTo>
                      <a:pt x="29363" y="1"/>
                    </a:moveTo>
                    <a:lnTo>
                      <a:pt x="28658" y="13"/>
                    </a:lnTo>
                    <a:lnTo>
                      <a:pt x="27941" y="51"/>
                    </a:lnTo>
                    <a:lnTo>
                      <a:pt x="27223" y="101"/>
                    </a:lnTo>
                    <a:lnTo>
                      <a:pt x="26506" y="177"/>
                    </a:lnTo>
                    <a:lnTo>
                      <a:pt x="25789" y="265"/>
                    </a:lnTo>
                    <a:lnTo>
                      <a:pt x="25071" y="366"/>
                    </a:lnTo>
                    <a:lnTo>
                      <a:pt x="24366" y="492"/>
                    </a:lnTo>
                    <a:lnTo>
                      <a:pt x="23649" y="630"/>
                    </a:lnTo>
                    <a:lnTo>
                      <a:pt x="22944" y="781"/>
                    </a:lnTo>
                    <a:lnTo>
                      <a:pt x="22239" y="957"/>
                    </a:lnTo>
                    <a:lnTo>
                      <a:pt x="21535" y="1159"/>
                    </a:lnTo>
                    <a:lnTo>
                      <a:pt x="20842" y="1360"/>
                    </a:lnTo>
                    <a:lnTo>
                      <a:pt x="20150" y="1586"/>
                    </a:lnTo>
                    <a:lnTo>
                      <a:pt x="19458" y="1838"/>
                    </a:lnTo>
                    <a:lnTo>
                      <a:pt x="18766" y="2102"/>
                    </a:lnTo>
                    <a:lnTo>
                      <a:pt x="18086" y="2379"/>
                    </a:lnTo>
                    <a:lnTo>
                      <a:pt x="17407" y="2681"/>
                    </a:lnTo>
                    <a:lnTo>
                      <a:pt x="16740" y="3009"/>
                    </a:lnTo>
                    <a:lnTo>
                      <a:pt x="16072" y="3336"/>
                    </a:lnTo>
                    <a:lnTo>
                      <a:pt x="15405" y="3688"/>
                    </a:lnTo>
                    <a:lnTo>
                      <a:pt x="14751" y="4066"/>
                    </a:lnTo>
                    <a:lnTo>
                      <a:pt x="14109" y="4456"/>
                    </a:lnTo>
                    <a:lnTo>
                      <a:pt x="13467" y="4871"/>
                    </a:lnTo>
                    <a:lnTo>
                      <a:pt x="12825" y="5299"/>
                    </a:lnTo>
                    <a:lnTo>
                      <a:pt x="12209" y="5740"/>
                    </a:lnTo>
                    <a:lnTo>
                      <a:pt x="11592" y="6205"/>
                    </a:lnTo>
                    <a:lnTo>
                      <a:pt x="10988" y="6671"/>
                    </a:lnTo>
                    <a:lnTo>
                      <a:pt x="10409" y="7162"/>
                    </a:lnTo>
                    <a:lnTo>
                      <a:pt x="9830" y="7665"/>
                    </a:lnTo>
                    <a:lnTo>
                      <a:pt x="9276" y="8169"/>
                    </a:lnTo>
                    <a:lnTo>
                      <a:pt x="8748" y="8697"/>
                    </a:lnTo>
                    <a:lnTo>
                      <a:pt x="8219" y="9226"/>
                    </a:lnTo>
                    <a:lnTo>
                      <a:pt x="7716" y="9767"/>
                    </a:lnTo>
                    <a:lnTo>
                      <a:pt x="7225" y="10321"/>
                    </a:lnTo>
                    <a:lnTo>
                      <a:pt x="6747" y="10887"/>
                    </a:lnTo>
                    <a:lnTo>
                      <a:pt x="6281" y="11466"/>
                    </a:lnTo>
                    <a:lnTo>
                      <a:pt x="5840" y="12045"/>
                    </a:lnTo>
                    <a:lnTo>
                      <a:pt x="5413" y="12637"/>
                    </a:lnTo>
                    <a:lnTo>
                      <a:pt x="4997" y="13241"/>
                    </a:lnTo>
                    <a:lnTo>
                      <a:pt x="4607" y="13857"/>
                    </a:lnTo>
                    <a:lnTo>
                      <a:pt x="4229" y="14474"/>
                    </a:lnTo>
                    <a:lnTo>
                      <a:pt x="3865" y="15103"/>
                    </a:lnTo>
                    <a:lnTo>
                      <a:pt x="3512" y="15733"/>
                    </a:lnTo>
                    <a:lnTo>
                      <a:pt x="3185" y="16375"/>
                    </a:lnTo>
                    <a:lnTo>
                      <a:pt x="2858" y="17016"/>
                    </a:lnTo>
                    <a:lnTo>
                      <a:pt x="2568" y="17671"/>
                    </a:lnTo>
                    <a:lnTo>
                      <a:pt x="2279" y="18338"/>
                    </a:lnTo>
                    <a:lnTo>
                      <a:pt x="2014" y="19005"/>
                    </a:lnTo>
                    <a:lnTo>
                      <a:pt x="1763" y="19672"/>
                    </a:lnTo>
                    <a:lnTo>
                      <a:pt x="1524" y="20352"/>
                    </a:lnTo>
                    <a:lnTo>
                      <a:pt x="1310" y="21031"/>
                    </a:lnTo>
                    <a:lnTo>
                      <a:pt x="1108" y="21723"/>
                    </a:lnTo>
                    <a:lnTo>
                      <a:pt x="919" y="22416"/>
                    </a:lnTo>
                    <a:lnTo>
                      <a:pt x="756" y="23108"/>
                    </a:lnTo>
                    <a:lnTo>
                      <a:pt x="605" y="23813"/>
                    </a:lnTo>
                    <a:lnTo>
                      <a:pt x="466" y="24505"/>
                    </a:lnTo>
                    <a:lnTo>
                      <a:pt x="353" y="25210"/>
                    </a:lnTo>
                    <a:lnTo>
                      <a:pt x="252" y="25927"/>
                    </a:lnTo>
                    <a:lnTo>
                      <a:pt x="164" y="26632"/>
                    </a:lnTo>
                    <a:lnTo>
                      <a:pt x="89" y="27349"/>
                    </a:lnTo>
                    <a:lnTo>
                      <a:pt x="39" y="28054"/>
                    </a:lnTo>
                    <a:lnTo>
                      <a:pt x="13" y="28771"/>
                    </a:lnTo>
                    <a:lnTo>
                      <a:pt x="1" y="29489"/>
                    </a:lnTo>
                    <a:lnTo>
                      <a:pt x="1" y="30206"/>
                    </a:lnTo>
                    <a:lnTo>
                      <a:pt x="13" y="30923"/>
                    </a:lnTo>
                    <a:lnTo>
                      <a:pt x="51" y="31641"/>
                    </a:lnTo>
                    <a:lnTo>
                      <a:pt x="101" y="32358"/>
                    </a:lnTo>
                    <a:lnTo>
                      <a:pt x="177" y="33076"/>
                    </a:lnTo>
                    <a:lnTo>
                      <a:pt x="252" y="33780"/>
                    </a:lnTo>
                    <a:lnTo>
                      <a:pt x="366" y="34498"/>
                    </a:lnTo>
                    <a:lnTo>
                      <a:pt x="492" y="35215"/>
                    </a:lnTo>
                    <a:lnTo>
                      <a:pt x="630" y="35920"/>
                    </a:lnTo>
                    <a:lnTo>
                      <a:pt x="781" y="36625"/>
                    </a:lnTo>
                    <a:lnTo>
                      <a:pt x="957" y="37330"/>
                    </a:lnTo>
                    <a:lnTo>
                      <a:pt x="1146" y="38034"/>
                    </a:lnTo>
                    <a:lnTo>
                      <a:pt x="1360" y="38739"/>
                    </a:lnTo>
                    <a:lnTo>
                      <a:pt x="1587" y="39431"/>
                    </a:lnTo>
                    <a:lnTo>
                      <a:pt x="1838" y="40124"/>
                    </a:lnTo>
                    <a:lnTo>
                      <a:pt x="2103" y="40803"/>
                    </a:lnTo>
                    <a:lnTo>
                      <a:pt x="2379" y="41483"/>
                    </a:lnTo>
                    <a:lnTo>
                      <a:pt x="2681" y="42162"/>
                    </a:lnTo>
                    <a:lnTo>
                      <a:pt x="2996" y="42842"/>
                    </a:lnTo>
                    <a:lnTo>
                      <a:pt x="3336" y="43509"/>
                    </a:lnTo>
                    <a:lnTo>
                      <a:pt x="3688" y="44164"/>
                    </a:lnTo>
                    <a:lnTo>
                      <a:pt x="4066" y="44818"/>
                    </a:lnTo>
                    <a:lnTo>
                      <a:pt x="4456" y="45472"/>
                    </a:lnTo>
                    <a:lnTo>
                      <a:pt x="4859" y="46114"/>
                    </a:lnTo>
                    <a:lnTo>
                      <a:pt x="5287" y="46744"/>
                    </a:lnTo>
                    <a:lnTo>
                      <a:pt x="5740" y="47373"/>
                    </a:lnTo>
                    <a:lnTo>
                      <a:pt x="6193" y="47990"/>
                    </a:lnTo>
                    <a:lnTo>
                      <a:pt x="6671" y="48581"/>
                    </a:lnTo>
                    <a:lnTo>
                      <a:pt x="7162" y="49173"/>
                    </a:lnTo>
                    <a:lnTo>
                      <a:pt x="7653" y="49739"/>
                    </a:lnTo>
                    <a:lnTo>
                      <a:pt x="8169" y="50293"/>
                    </a:lnTo>
                    <a:lnTo>
                      <a:pt x="8685" y="50834"/>
                    </a:lnTo>
                    <a:lnTo>
                      <a:pt x="9226" y="51350"/>
                    </a:lnTo>
                    <a:lnTo>
                      <a:pt x="9767" y="51853"/>
                    </a:lnTo>
                    <a:lnTo>
                      <a:pt x="10321" y="52357"/>
                    </a:lnTo>
                    <a:lnTo>
                      <a:pt x="10887" y="52822"/>
                    </a:lnTo>
                    <a:lnTo>
                      <a:pt x="11466" y="53288"/>
                    </a:lnTo>
                    <a:lnTo>
                      <a:pt x="12045" y="53729"/>
                    </a:lnTo>
                    <a:lnTo>
                      <a:pt x="12637" y="54156"/>
                    </a:lnTo>
                    <a:lnTo>
                      <a:pt x="13241" y="54572"/>
                    </a:lnTo>
                    <a:lnTo>
                      <a:pt x="13845" y="54975"/>
                    </a:lnTo>
                    <a:lnTo>
                      <a:pt x="14474" y="55352"/>
                    </a:lnTo>
                    <a:lnTo>
                      <a:pt x="15091" y="55717"/>
                    </a:lnTo>
                    <a:lnTo>
                      <a:pt x="15733" y="56057"/>
                    </a:lnTo>
                    <a:lnTo>
                      <a:pt x="16375" y="56397"/>
                    </a:lnTo>
                    <a:lnTo>
                      <a:pt x="17016" y="56711"/>
                    </a:lnTo>
                    <a:lnTo>
                      <a:pt x="17671" y="57013"/>
                    </a:lnTo>
                    <a:lnTo>
                      <a:pt x="18338" y="57290"/>
                    </a:lnTo>
                    <a:lnTo>
                      <a:pt x="19005" y="57567"/>
                    </a:lnTo>
                    <a:lnTo>
                      <a:pt x="19672" y="57819"/>
                    </a:lnTo>
                    <a:lnTo>
                      <a:pt x="20352" y="58045"/>
                    </a:lnTo>
                    <a:lnTo>
                      <a:pt x="21031" y="58272"/>
                    </a:lnTo>
                    <a:lnTo>
                      <a:pt x="21723" y="58473"/>
                    </a:lnTo>
                    <a:lnTo>
                      <a:pt x="22416" y="58650"/>
                    </a:lnTo>
                    <a:lnTo>
                      <a:pt x="23108" y="58826"/>
                    </a:lnTo>
                    <a:lnTo>
                      <a:pt x="23800" y="58977"/>
                    </a:lnTo>
                    <a:lnTo>
                      <a:pt x="24505" y="59103"/>
                    </a:lnTo>
                    <a:lnTo>
                      <a:pt x="25210" y="59228"/>
                    </a:lnTo>
                    <a:lnTo>
                      <a:pt x="25914" y="59329"/>
                    </a:lnTo>
                    <a:lnTo>
                      <a:pt x="26632" y="59417"/>
                    </a:lnTo>
                    <a:lnTo>
                      <a:pt x="27337" y="59480"/>
                    </a:lnTo>
                    <a:lnTo>
                      <a:pt x="28054" y="59531"/>
                    </a:lnTo>
                    <a:lnTo>
                      <a:pt x="28771" y="59568"/>
                    </a:lnTo>
                    <a:lnTo>
                      <a:pt x="29489" y="59581"/>
                    </a:lnTo>
                    <a:lnTo>
                      <a:pt x="30206" y="59581"/>
                    </a:lnTo>
                    <a:lnTo>
                      <a:pt x="30923" y="59556"/>
                    </a:lnTo>
                    <a:lnTo>
                      <a:pt x="31628" y="59531"/>
                    </a:lnTo>
                    <a:lnTo>
                      <a:pt x="32346" y="59468"/>
                    </a:lnTo>
                    <a:lnTo>
                      <a:pt x="33063" y="59405"/>
                    </a:lnTo>
                    <a:lnTo>
                      <a:pt x="33780" y="59317"/>
                    </a:lnTo>
                    <a:lnTo>
                      <a:pt x="34498" y="59216"/>
                    </a:lnTo>
                    <a:lnTo>
                      <a:pt x="35203" y="59090"/>
                    </a:lnTo>
                    <a:lnTo>
                      <a:pt x="35920" y="58952"/>
                    </a:lnTo>
                    <a:lnTo>
                      <a:pt x="36625" y="58788"/>
                    </a:lnTo>
                    <a:lnTo>
                      <a:pt x="37329" y="58612"/>
                    </a:lnTo>
                    <a:lnTo>
                      <a:pt x="38034" y="58423"/>
                    </a:lnTo>
                    <a:lnTo>
                      <a:pt x="38726" y="58209"/>
                    </a:lnTo>
                    <a:lnTo>
                      <a:pt x="39419" y="57982"/>
                    </a:lnTo>
                    <a:lnTo>
                      <a:pt x="40111" y="57743"/>
                    </a:lnTo>
                    <a:lnTo>
                      <a:pt x="40803" y="57479"/>
                    </a:lnTo>
                    <a:lnTo>
                      <a:pt x="41483" y="57190"/>
                    </a:lnTo>
                    <a:lnTo>
                      <a:pt x="42162" y="56888"/>
                    </a:lnTo>
                    <a:lnTo>
                      <a:pt x="42829" y="56573"/>
                    </a:lnTo>
                    <a:lnTo>
                      <a:pt x="43496" y="56233"/>
                    </a:lnTo>
                    <a:lnTo>
                      <a:pt x="44163" y="55881"/>
                    </a:lnTo>
                    <a:lnTo>
                      <a:pt x="44818" y="55516"/>
                    </a:lnTo>
                    <a:lnTo>
                      <a:pt x="45460" y="55126"/>
                    </a:lnTo>
                    <a:lnTo>
                      <a:pt x="46102" y="54710"/>
                    </a:lnTo>
                    <a:lnTo>
                      <a:pt x="46743" y="54282"/>
                    </a:lnTo>
                    <a:lnTo>
                      <a:pt x="47360" y="53842"/>
                    </a:lnTo>
                    <a:lnTo>
                      <a:pt x="47977" y="53376"/>
                    </a:lnTo>
                    <a:lnTo>
                      <a:pt x="48581" y="52898"/>
                    </a:lnTo>
                    <a:lnTo>
                      <a:pt x="49160" y="52420"/>
                    </a:lnTo>
                    <a:lnTo>
                      <a:pt x="49739" y="51916"/>
                    </a:lnTo>
                    <a:lnTo>
                      <a:pt x="50293" y="51400"/>
                    </a:lnTo>
                    <a:lnTo>
                      <a:pt x="50821" y="50884"/>
                    </a:lnTo>
                    <a:lnTo>
                      <a:pt x="51350" y="50356"/>
                    </a:lnTo>
                    <a:lnTo>
                      <a:pt x="51853" y="49802"/>
                    </a:lnTo>
                    <a:lnTo>
                      <a:pt x="52344" y="49248"/>
                    </a:lnTo>
                    <a:lnTo>
                      <a:pt x="52822" y="48682"/>
                    </a:lnTo>
                    <a:lnTo>
                      <a:pt x="53288" y="48115"/>
                    </a:lnTo>
                    <a:lnTo>
                      <a:pt x="53728" y="47524"/>
                    </a:lnTo>
                    <a:lnTo>
                      <a:pt x="54156" y="46932"/>
                    </a:lnTo>
                    <a:lnTo>
                      <a:pt x="54572" y="46328"/>
                    </a:lnTo>
                    <a:lnTo>
                      <a:pt x="54962" y="45724"/>
                    </a:lnTo>
                    <a:lnTo>
                      <a:pt x="55339" y="45107"/>
                    </a:lnTo>
                    <a:lnTo>
                      <a:pt x="55704" y="44478"/>
                    </a:lnTo>
                    <a:lnTo>
                      <a:pt x="56057" y="43849"/>
                    </a:lnTo>
                    <a:lnTo>
                      <a:pt x="56397" y="43207"/>
                    </a:lnTo>
                    <a:lnTo>
                      <a:pt x="56711" y="42553"/>
                    </a:lnTo>
                    <a:lnTo>
                      <a:pt x="57013" y="41898"/>
                    </a:lnTo>
                    <a:lnTo>
                      <a:pt x="57290" y="41244"/>
                    </a:lnTo>
                    <a:lnTo>
                      <a:pt x="57554" y="40577"/>
                    </a:lnTo>
                    <a:lnTo>
                      <a:pt x="57806" y="39897"/>
                    </a:lnTo>
                    <a:lnTo>
                      <a:pt x="58045" y="39217"/>
                    </a:lnTo>
                    <a:lnTo>
                      <a:pt x="58259" y="38538"/>
                    </a:lnTo>
                    <a:lnTo>
                      <a:pt x="58461" y="37858"/>
                    </a:lnTo>
                    <a:lnTo>
                      <a:pt x="58649" y="37166"/>
                    </a:lnTo>
                    <a:lnTo>
                      <a:pt x="58813" y="36461"/>
                    </a:lnTo>
                    <a:lnTo>
                      <a:pt x="58964" y="35769"/>
                    </a:lnTo>
                    <a:lnTo>
                      <a:pt x="59102" y="35064"/>
                    </a:lnTo>
                    <a:lnTo>
                      <a:pt x="59216" y="34359"/>
                    </a:lnTo>
                    <a:lnTo>
                      <a:pt x="59329" y="33655"/>
                    </a:lnTo>
                    <a:lnTo>
                      <a:pt x="59405" y="32950"/>
                    </a:lnTo>
                    <a:lnTo>
                      <a:pt x="59480" y="32232"/>
                    </a:lnTo>
                    <a:lnTo>
                      <a:pt x="59530" y="31515"/>
                    </a:lnTo>
                    <a:lnTo>
                      <a:pt x="59556" y="30810"/>
                    </a:lnTo>
                    <a:lnTo>
                      <a:pt x="59581" y="30093"/>
                    </a:lnTo>
                    <a:lnTo>
                      <a:pt x="59581" y="29375"/>
                    </a:lnTo>
                    <a:lnTo>
                      <a:pt x="59556" y="28658"/>
                    </a:lnTo>
                    <a:lnTo>
                      <a:pt x="59518" y="27941"/>
                    </a:lnTo>
                    <a:lnTo>
                      <a:pt x="59467" y="27223"/>
                    </a:lnTo>
                    <a:lnTo>
                      <a:pt x="59405" y="26506"/>
                    </a:lnTo>
                    <a:lnTo>
                      <a:pt x="59316" y="25789"/>
                    </a:lnTo>
                    <a:lnTo>
                      <a:pt x="59203" y="25084"/>
                    </a:lnTo>
                    <a:lnTo>
                      <a:pt x="59090" y="24366"/>
                    </a:lnTo>
                    <a:lnTo>
                      <a:pt x="58939" y="23662"/>
                    </a:lnTo>
                    <a:lnTo>
                      <a:pt x="58788" y="22944"/>
                    </a:lnTo>
                    <a:lnTo>
                      <a:pt x="58612" y="22239"/>
                    </a:lnTo>
                    <a:lnTo>
                      <a:pt x="58423" y="21547"/>
                    </a:lnTo>
                    <a:lnTo>
                      <a:pt x="58209" y="20842"/>
                    </a:lnTo>
                    <a:lnTo>
                      <a:pt x="57982" y="20150"/>
                    </a:lnTo>
                    <a:lnTo>
                      <a:pt x="57731" y="19458"/>
                    </a:lnTo>
                    <a:lnTo>
                      <a:pt x="57466" y="18766"/>
                    </a:lnTo>
                    <a:lnTo>
                      <a:pt x="57189" y="18086"/>
                    </a:lnTo>
                    <a:lnTo>
                      <a:pt x="56887" y="17407"/>
                    </a:lnTo>
                    <a:lnTo>
                      <a:pt x="56573" y="16740"/>
                    </a:lnTo>
                    <a:lnTo>
                      <a:pt x="56233" y="16072"/>
                    </a:lnTo>
                    <a:lnTo>
                      <a:pt x="55881" y="15405"/>
                    </a:lnTo>
                    <a:lnTo>
                      <a:pt x="55503" y="14751"/>
                    </a:lnTo>
                    <a:lnTo>
                      <a:pt x="55113" y="14109"/>
                    </a:lnTo>
                    <a:lnTo>
                      <a:pt x="54710" y="13467"/>
                    </a:lnTo>
                    <a:lnTo>
                      <a:pt x="54282" y="12838"/>
                    </a:lnTo>
                    <a:lnTo>
                      <a:pt x="53829" y="12209"/>
                    </a:lnTo>
                    <a:lnTo>
                      <a:pt x="53376" y="11592"/>
                    </a:lnTo>
                    <a:lnTo>
                      <a:pt x="52898" y="10988"/>
                    </a:lnTo>
                    <a:lnTo>
                      <a:pt x="52407" y="10409"/>
                    </a:lnTo>
                    <a:lnTo>
                      <a:pt x="51916" y="9843"/>
                    </a:lnTo>
                    <a:lnTo>
                      <a:pt x="51400" y="9289"/>
                    </a:lnTo>
                    <a:lnTo>
                      <a:pt x="50884" y="8748"/>
                    </a:lnTo>
                    <a:lnTo>
                      <a:pt x="50343" y="8219"/>
                    </a:lnTo>
                    <a:lnTo>
                      <a:pt x="49802" y="7716"/>
                    </a:lnTo>
                    <a:lnTo>
                      <a:pt x="49248" y="7225"/>
                    </a:lnTo>
                    <a:lnTo>
                      <a:pt x="48682" y="6747"/>
                    </a:lnTo>
                    <a:lnTo>
                      <a:pt x="48103" y="6293"/>
                    </a:lnTo>
                    <a:lnTo>
                      <a:pt x="47524" y="5840"/>
                    </a:lnTo>
                    <a:lnTo>
                      <a:pt x="46932" y="5412"/>
                    </a:lnTo>
                    <a:lnTo>
                      <a:pt x="46328" y="5010"/>
                    </a:lnTo>
                    <a:lnTo>
                      <a:pt x="45724" y="4607"/>
                    </a:lnTo>
                    <a:lnTo>
                      <a:pt x="45095" y="4229"/>
                    </a:lnTo>
                    <a:lnTo>
                      <a:pt x="44478" y="3864"/>
                    </a:lnTo>
                    <a:lnTo>
                      <a:pt x="43836" y="3512"/>
                    </a:lnTo>
                    <a:lnTo>
                      <a:pt x="43194" y="3185"/>
                    </a:lnTo>
                    <a:lnTo>
                      <a:pt x="42552" y="2870"/>
                    </a:lnTo>
                    <a:lnTo>
                      <a:pt x="41898" y="2568"/>
                    </a:lnTo>
                    <a:lnTo>
                      <a:pt x="41231" y="2279"/>
                    </a:lnTo>
                    <a:lnTo>
                      <a:pt x="40564" y="2014"/>
                    </a:lnTo>
                    <a:lnTo>
                      <a:pt x="39897" y="1763"/>
                    </a:lnTo>
                    <a:lnTo>
                      <a:pt x="39217" y="1524"/>
                    </a:lnTo>
                    <a:lnTo>
                      <a:pt x="38538" y="1310"/>
                    </a:lnTo>
                    <a:lnTo>
                      <a:pt x="37845" y="1108"/>
                    </a:lnTo>
                    <a:lnTo>
                      <a:pt x="37153" y="919"/>
                    </a:lnTo>
                    <a:lnTo>
                      <a:pt x="36461" y="756"/>
                    </a:lnTo>
                    <a:lnTo>
                      <a:pt x="35769" y="605"/>
                    </a:lnTo>
                    <a:lnTo>
                      <a:pt x="35064" y="466"/>
                    </a:lnTo>
                    <a:lnTo>
                      <a:pt x="34359" y="353"/>
                    </a:lnTo>
                    <a:lnTo>
                      <a:pt x="33654" y="252"/>
                    </a:lnTo>
                    <a:lnTo>
                      <a:pt x="32937" y="164"/>
                    </a:lnTo>
                    <a:lnTo>
                      <a:pt x="32232" y="101"/>
                    </a:lnTo>
                    <a:lnTo>
                      <a:pt x="31515" y="51"/>
                    </a:lnTo>
                    <a:lnTo>
                      <a:pt x="30798" y="13"/>
                    </a:lnTo>
                    <a:lnTo>
                      <a:pt x="3008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0"/>
              <p:cNvSpPr/>
              <p:nvPr/>
            </p:nvSpPr>
            <p:spPr>
              <a:xfrm>
                <a:off x="3333622" y="2691639"/>
                <a:ext cx="768342" cy="610612"/>
              </a:xfrm>
              <a:custGeom>
                <a:rect b="b" l="l" r="r" t="t"/>
                <a:pathLst>
                  <a:path extrusionOk="0" h="38488" w="48430">
                    <a:moveTo>
                      <a:pt x="43509" y="0"/>
                    </a:moveTo>
                    <a:lnTo>
                      <a:pt x="1" y="31766"/>
                    </a:lnTo>
                    <a:lnTo>
                      <a:pt x="4922" y="38487"/>
                    </a:lnTo>
                    <a:lnTo>
                      <a:pt x="48430" y="6721"/>
                    </a:lnTo>
                    <a:lnTo>
                      <a:pt x="435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7" name="Google Shape;1557;p40"/>
            <p:cNvSpPr/>
            <p:nvPr/>
          </p:nvSpPr>
          <p:spPr>
            <a:xfrm>
              <a:off x="3183682" y="2908482"/>
              <a:ext cx="587037" cy="514169"/>
            </a:xfrm>
            <a:custGeom>
              <a:rect b="b" l="l" r="r" t="t"/>
              <a:pathLst>
                <a:path extrusionOk="0" h="32409" w="37002">
                  <a:moveTo>
                    <a:pt x="27172" y="0"/>
                  </a:moveTo>
                  <a:lnTo>
                    <a:pt x="3411" y="17356"/>
                  </a:lnTo>
                  <a:lnTo>
                    <a:pt x="3071" y="17620"/>
                  </a:lnTo>
                  <a:lnTo>
                    <a:pt x="2756" y="17897"/>
                  </a:lnTo>
                  <a:lnTo>
                    <a:pt x="2454" y="18186"/>
                  </a:lnTo>
                  <a:lnTo>
                    <a:pt x="2165" y="18488"/>
                  </a:lnTo>
                  <a:lnTo>
                    <a:pt x="1888" y="18803"/>
                  </a:lnTo>
                  <a:lnTo>
                    <a:pt x="1636" y="19118"/>
                  </a:lnTo>
                  <a:lnTo>
                    <a:pt x="1397" y="19458"/>
                  </a:lnTo>
                  <a:lnTo>
                    <a:pt x="1183" y="19797"/>
                  </a:lnTo>
                  <a:lnTo>
                    <a:pt x="982" y="20150"/>
                  </a:lnTo>
                  <a:lnTo>
                    <a:pt x="805" y="20515"/>
                  </a:lnTo>
                  <a:lnTo>
                    <a:pt x="642" y="20880"/>
                  </a:lnTo>
                  <a:lnTo>
                    <a:pt x="491" y="21257"/>
                  </a:lnTo>
                  <a:lnTo>
                    <a:pt x="365" y="21635"/>
                  </a:lnTo>
                  <a:lnTo>
                    <a:pt x="264" y="22025"/>
                  </a:lnTo>
                  <a:lnTo>
                    <a:pt x="176" y="22415"/>
                  </a:lnTo>
                  <a:lnTo>
                    <a:pt x="101" y="22805"/>
                  </a:lnTo>
                  <a:lnTo>
                    <a:pt x="50" y="23195"/>
                  </a:lnTo>
                  <a:lnTo>
                    <a:pt x="13" y="23598"/>
                  </a:lnTo>
                  <a:lnTo>
                    <a:pt x="0" y="24001"/>
                  </a:lnTo>
                  <a:lnTo>
                    <a:pt x="13" y="24404"/>
                  </a:lnTo>
                  <a:lnTo>
                    <a:pt x="38" y="24794"/>
                  </a:lnTo>
                  <a:lnTo>
                    <a:pt x="76" y="25197"/>
                  </a:lnTo>
                  <a:lnTo>
                    <a:pt x="138" y="25599"/>
                  </a:lnTo>
                  <a:lnTo>
                    <a:pt x="227" y="25989"/>
                  </a:lnTo>
                  <a:lnTo>
                    <a:pt x="327" y="26392"/>
                  </a:lnTo>
                  <a:lnTo>
                    <a:pt x="453" y="26782"/>
                  </a:lnTo>
                  <a:lnTo>
                    <a:pt x="592" y="27160"/>
                  </a:lnTo>
                  <a:lnTo>
                    <a:pt x="755" y="27538"/>
                  </a:lnTo>
                  <a:lnTo>
                    <a:pt x="931" y="27915"/>
                  </a:lnTo>
                  <a:lnTo>
                    <a:pt x="1145" y="28280"/>
                  </a:lnTo>
                  <a:lnTo>
                    <a:pt x="1359" y="28645"/>
                  </a:lnTo>
                  <a:lnTo>
                    <a:pt x="1611" y="28997"/>
                  </a:lnTo>
                  <a:lnTo>
                    <a:pt x="1875" y="29337"/>
                  </a:lnTo>
                  <a:lnTo>
                    <a:pt x="2140" y="29664"/>
                  </a:lnTo>
                  <a:lnTo>
                    <a:pt x="2429" y="29967"/>
                  </a:lnTo>
                  <a:lnTo>
                    <a:pt x="2731" y="30256"/>
                  </a:lnTo>
                  <a:lnTo>
                    <a:pt x="3046" y="30520"/>
                  </a:lnTo>
                  <a:lnTo>
                    <a:pt x="3373" y="30772"/>
                  </a:lnTo>
                  <a:lnTo>
                    <a:pt x="3700" y="31011"/>
                  </a:lnTo>
                  <a:lnTo>
                    <a:pt x="4053" y="31225"/>
                  </a:lnTo>
                  <a:lnTo>
                    <a:pt x="4405" y="31426"/>
                  </a:lnTo>
                  <a:lnTo>
                    <a:pt x="4757" y="31603"/>
                  </a:lnTo>
                  <a:lnTo>
                    <a:pt x="5135" y="31766"/>
                  </a:lnTo>
                  <a:lnTo>
                    <a:pt x="5500" y="31917"/>
                  </a:lnTo>
                  <a:lnTo>
                    <a:pt x="5877" y="32043"/>
                  </a:lnTo>
                  <a:lnTo>
                    <a:pt x="6268" y="32156"/>
                  </a:lnTo>
                  <a:lnTo>
                    <a:pt x="6658" y="32245"/>
                  </a:lnTo>
                  <a:lnTo>
                    <a:pt x="7048" y="32307"/>
                  </a:lnTo>
                  <a:lnTo>
                    <a:pt x="7451" y="32358"/>
                  </a:lnTo>
                  <a:lnTo>
                    <a:pt x="7841" y="32396"/>
                  </a:lnTo>
                  <a:lnTo>
                    <a:pt x="8244" y="32408"/>
                  </a:lnTo>
                  <a:lnTo>
                    <a:pt x="8646" y="32408"/>
                  </a:lnTo>
                  <a:lnTo>
                    <a:pt x="9049" y="32383"/>
                  </a:lnTo>
                  <a:lnTo>
                    <a:pt x="9452" y="32333"/>
                  </a:lnTo>
                  <a:lnTo>
                    <a:pt x="9842" y="32270"/>
                  </a:lnTo>
                  <a:lnTo>
                    <a:pt x="10245" y="32194"/>
                  </a:lnTo>
                  <a:lnTo>
                    <a:pt x="10635" y="32081"/>
                  </a:lnTo>
                  <a:lnTo>
                    <a:pt x="11025" y="31968"/>
                  </a:lnTo>
                  <a:lnTo>
                    <a:pt x="11415" y="31817"/>
                  </a:lnTo>
                  <a:lnTo>
                    <a:pt x="11793" y="31653"/>
                  </a:lnTo>
                  <a:lnTo>
                    <a:pt x="12170" y="31477"/>
                  </a:lnTo>
                  <a:lnTo>
                    <a:pt x="12535" y="31275"/>
                  </a:lnTo>
                  <a:lnTo>
                    <a:pt x="12888" y="31049"/>
                  </a:lnTo>
                  <a:lnTo>
                    <a:pt x="13240" y="30810"/>
                  </a:lnTo>
                  <a:lnTo>
                    <a:pt x="37001" y="13442"/>
                  </a:lnTo>
                  <a:lnTo>
                    <a:pt x="271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 name="Google Shape;1558;p40"/>
          <p:cNvGrpSpPr/>
          <p:nvPr/>
        </p:nvGrpSpPr>
        <p:grpSpPr>
          <a:xfrm>
            <a:off x="457200" y="1121038"/>
            <a:ext cx="2061000" cy="1021714"/>
            <a:chOff x="457200" y="1121038"/>
            <a:chExt cx="2061000" cy="1021714"/>
          </a:xfrm>
        </p:grpSpPr>
        <p:grpSp>
          <p:nvGrpSpPr>
            <p:cNvPr id="1559" name="Google Shape;1559;p40"/>
            <p:cNvGrpSpPr/>
            <p:nvPr/>
          </p:nvGrpSpPr>
          <p:grpSpPr>
            <a:xfrm>
              <a:off x="457200" y="1462088"/>
              <a:ext cx="2061000" cy="680664"/>
              <a:chOff x="1429500" y="1073600"/>
              <a:chExt cx="2061000" cy="680664"/>
            </a:xfrm>
          </p:grpSpPr>
          <p:sp>
            <p:nvSpPr>
              <p:cNvPr id="1560" name="Google Shape;1560;p40"/>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Thymine</a:t>
                </a:r>
                <a:endParaRPr b="1" sz="1800">
                  <a:solidFill>
                    <a:srgbClr val="000000"/>
                  </a:solidFill>
                  <a:latin typeface="Fira Sans Extra Condensed"/>
                  <a:ea typeface="Fira Sans Extra Condensed"/>
                  <a:cs typeface="Fira Sans Extra Condensed"/>
                  <a:sym typeface="Fira Sans Extra Condensed"/>
                </a:endParaRPr>
              </a:p>
            </p:txBody>
          </p:sp>
          <p:sp>
            <p:nvSpPr>
              <p:cNvPr id="1561" name="Google Shape;1561;p40"/>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562" name="Google Shape;1562;p40"/>
            <p:cNvSpPr txBox="1"/>
            <p:nvPr/>
          </p:nvSpPr>
          <p:spPr>
            <a:xfrm>
              <a:off x="1736400" y="1121038"/>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563" name="Google Shape;1563;p40"/>
          <p:cNvGrpSpPr/>
          <p:nvPr/>
        </p:nvGrpSpPr>
        <p:grpSpPr>
          <a:xfrm>
            <a:off x="457200" y="3701275"/>
            <a:ext cx="2061000" cy="1022387"/>
            <a:chOff x="457200" y="3701275"/>
            <a:chExt cx="2061000" cy="1022387"/>
          </a:xfrm>
        </p:grpSpPr>
        <p:grpSp>
          <p:nvGrpSpPr>
            <p:cNvPr id="1564" name="Google Shape;1564;p40"/>
            <p:cNvGrpSpPr/>
            <p:nvPr/>
          </p:nvGrpSpPr>
          <p:grpSpPr>
            <a:xfrm>
              <a:off x="457200" y="4051388"/>
              <a:ext cx="2061000" cy="672275"/>
              <a:chOff x="1429500" y="2034175"/>
              <a:chExt cx="2061000" cy="672275"/>
            </a:xfrm>
          </p:grpSpPr>
          <p:sp>
            <p:nvSpPr>
              <p:cNvPr id="1565" name="Google Shape;1565;p40"/>
              <p:cNvSpPr txBox="1"/>
              <p:nvPr/>
            </p:nvSpPr>
            <p:spPr>
              <a:xfrm>
                <a:off x="1429500" y="2034175"/>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Guanine</a:t>
                </a:r>
                <a:endParaRPr b="1" sz="1800">
                  <a:solidFill>
                    <a:srgbClr val="000000"/>
                  </a:solidFill>
                  <a:latin typeface="Fira Sans Extra Condensed"/>
                  <a:ea typeface="Fira Sans Extra Condensed"/>
                  <a:cs typeface="Fira Sans Extra Condensed"/>
                  <a:sym typeface="Fira Sans Extra Condensed"/>
                </a:endParaRPr>
              </a:p>
            </p:txBody>
          </p:sp>
          <p:sp>
            <p:nvSpPr>
              <p:cNvPr id="1566" name="Google Shape;1566;p40"/>
              <p:cNvSpPr txBox="1"/>
              <p:nvPr/>
            </p:nvSpPr>
            <p:spPr>
              <a:xfrm>
                <a:off x="1429500" y="2302950"/>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567" name="Google Shape;1567;p40"/>
            <p:cNvSpPr txBox="1"/>
            <p:nvPr/>
          </p:nvSpPr>
          <p:spPr>
            <a:xfrm>
              <a:off x="1736400" y="3701275"/>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568" name="Google Shape;1568;p40"/>
          <p:cNvGrpSpPr/>
          <p:nvPr/>
        </p:nvGrpSpPr>
        <p:grpSpPr>
          <a:xfrm>
            <a:off x="6625825" y="1121038"/>
            <a:ext cx="2061000" cy="1021714"/>
            <a:chOff x="6625825" y="1121038"/>
            <a:chExt cx="2061000" cy="1021714"/>
          </a:xfrm>
        </p:grpSpPr>
        <p:grpSp>
          <p:nvGrpSpPr>
            <p:cNvPr id="1569" name="Google Shape;1569;p40"/>
            <p:cNvGrpSpPr/>
            <p:nvPr/>
          </p:nvGrpSpPr>
          <p:grpSpPr>
            <a:xfrm>
              <a:off x="6625825" y="1462088"/>
              <a:ext cx="2061000" cy="680664"/>
              <a:chOff x="5189025" y="1073600"/>
              <a:chExt cx="2061000" cy="680664"/>
            </a:xfrm>
          </p:grpSpPr>
          <p:sp>
            <p:nvSpPr>
              <p:cNvPr id="1570" name="Google Shape;1570;p40"/>
              <p:cNvSpPr txBox="1"/>
              <p:nvPr/>
            </p:nvSpPr>
            <p:spPr>
              <a:xfrm>
                <a:off x="5189025"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Adenine</a:t>
                </a:r>
                <a:endParaRPr b="1" sz="1800">
                  <a:solidFill>
                    <a:srgbClr val="000000"/>
                  </a:solidFill>
                  <a:latin typeface="Fira Sans Extra Condensed"/>
                  <a:ea typeface="Fira Sans Extra Condensed"/>
                  <a:cs typeface="Fira Sans Extra Condensed"/>
                  <a:sym typeface="Fira Sans Extra Condensed"/>
                </a:endParaRPr>
              </a:p>
            </p:txBody>
          </p:sp>
          <p:sp>
            <p:nvSpPr>
              <p:cNvPr id="1571" name="Google Shape;1571;p40"/>
              <p:cNvSpPr txBox="1"/>
              <p:nvPr/>
            </p:nvSpPr>
            <p:spPr>
              <a:xfrm>
                <a:off x="5189025"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1572" name="Google Shape;1572;p40"/>
            <p:cNvSpPr txBox="1"/>
            <p:nvPr/>
          </p:nvSpPr>
          <p:spPr>
            <a:xfrm>
              <a:off x="6727750" y="1121038"/>
              <a:ext cx="689400" cy="27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573" name="Google Shape;1573;p40"/>
          <p:cNvGrpSpPr/>
          <p:nvPr/>
        </p:nvGrpSpPr>
        <p:grpSpPr>
          <a:xfrm>
            <a:off x="6625825" y="3701275"/>
            <a:ext cx="2061000" cy="1022387"/>
            <a:chOff x="6625825" y="3701275"/>
            <a:chExt cx="2061000" cy="1022387"/>
          </a:xfrm>
        </p:grpSpPr>
        <p:grpSp>
          <p:nvGrpSpPr>
            <p:cNvPr id="1574" name="Google Shape;1574;p40"/>
            <p:cNvGrpSpPr/>
            <p:nvPr/>
          </p:nvGrpSpPr>
          <p:grpSpPr>
            <a:xfrm>
              <a:off x="6625825" y="4051388"/>
              <a:ext cx="2061000" cy="672275"/>
              <a:chOff x="5189025" y="2034175"/>
              <a:chExt cx="2061000" cy="672275"/>
            </a:xfrm>
          </p:grpSpPr>
          <p:sp>
            <p:nvSpPr>
              <p:cNvPr id="1575" name="Google Shape;1575;p40"/>
              <p:cNvSpPr txBox="1"/>
              <p:nvPr/>
            </p:nvSpPr>
            <p:spPr>
              <a:xfrm>
                <a:off x="5189025"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Cytosine</a:t>
                </a:r>
                <a:endParaRPr b="1" sz="1800">
                  <a:solidFill>
                    <a:srgbClr val="000000"/>
                  </a:solidFill>
                  <a:latin typeface="Fira Sans Extra Condensed"/>
                  <a:ea typeface="Fira Sans Extra Condensed"/>
                  <a:cs typeface="Fira Sans Extra Condensed"/>
                  <a:sym typeface="Fira Sans Extra Condensed"/>
                </a:endParaRPr>
              </a:p>
            </p:txBody>
          </p:sp>
          <p:sp>
            <p:nvSpPr>
              <p:cNvPr id="1576" name="Google Shape;1576;p40"/>
              <p:cNvSpPr txBox="1"/>
              <p:nvPr/>
            </p:nvSpPr>
            <p:spPr>
              <a:xfrm>
                <a:off x="5189025" y="2302950"/>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1577" name="Google Shape;1577;p40"/>
            <p:cNvSpPr txBox="1"/>
            <p:nvPr/>
          </p:nvSpPr>
          <p:spPr>
            <a:xfrm>
              <a:off x="6727750" y="3701275"/>
              <a:ext cx="6894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1578" name="Google Shape;1578;p40"/>
          <p:cNvCxnSpPr>
            <a:stCxn id="1562" idx="3"/>
            <a:endCxn id="1533" idx="2"/>
          </p:cNvCxnSpPr>
          <p:nvPr/>
        </p:nvCxnSpPr>
        <p:spPr>
          <a:xfrm>
            <a:off x="2425800" y="1257988"/>
            <a:ext cx="1670100" cy="2580300"/>
          </a:xfrm>
          <a:prstGeom prst="bentConnector3">
            <a:avLst>
              <a:gd fmla="val 38403" name="adj1"/>
            </a:avLst>
          </a:prstGeom>
          <a:noFill/>
          <a:ln cap="flat" cmpd="sng" w="9525">
            <a:solidFill>
              <a:schemeClr val="dk2"/>
            </a:solidFill>
            <a:prstDash val="solid"/>
            <a:round/>
            <a:headEnd len="med" w="med" type="none"/>
            <a:tailEnd len="med" w="med" type="oval"/>
          </a:ln>
        </p:spPr>
      </p:cxnSp>
      <p:cxnSp>
        <p:nvCxnSpPr>
          <p:cNvPr id="1579" name="Google Shape;1579;p40"/>
          <p:cNvCxnSpPr>
            <a:stCxn id="1567" idx="3"/>
            <a:endCxn id="1535" idx="2"/>
          </p:cNvCxnSpPr>
          <p:nvPr/>
        </p:nvCxnSpPr>
        <p:spPr>
          <a:xfrm>
            <a:off x="2425800" y="3838225"/>
            <a:ext cx="2203500" cy="659700"/>
          </a:xfrm>
          <a:prstGeom prst="bentConnector3">
            <a:avLst>
              <a:gd fmla="val 13978" name="adj1"/>
            </a:avLst>
          </a:prstGeom>
          <a:noFill/>
          <a:ln cap="flat" cmpd="sng" w="9525">
            <a:solidFill>
              <a:schemeClr val="dk2"/>
            </a:solidFill>
            <a:prstDash val="solid"/>
            <a:round/>
            <a:headEnd len="med" w="med" type="none"/>
            <a:tailEnd len="med" w="med" type="oval"/>
          </a:ln>
        </p:spPr>
      </p:cxnSp>
      <p:cxnSp>
        <p:nvCxnSpPr>
          <p:cNvPr id="1580" name="Google Shape;1580;p40"/>
          <p:cNvCxnSpPr>
            <a:stCxn id="1572" idx="1"/>
            <a:endCxn id="1534" idx="6"/>
          </p:cNvCxnSpPr>
          <p:nvPr/>
        </p:nvCxnSpPr>
        <p:spPr>
          <a:xfrm flipH="1">
            <a:off x="4505350" y="1257988"/>
            <a:ext cx="2222400" cy="2580300"/>
          </a:xfrm>
          <a:prstGeom prst="bentConnector3">
            <a:avLst>
              <a:gd fmla="val 42136" name="adj1"/>
            </a:avLst>
          </a:prstGeom>
          <a:noFill/>
          <a:ln cap="flat" cmpd="sng" w="9525">
            <a:solidFill>
              <a:schemeClr val="dk2"/>
            </a:solidFill>
            <a:prstDash val="solid"/>
            <a:round/>
            <a:headEnd len="med" w="med" type="none"/>
            <a:tailEnd len="med" w="med" type="oval"/>
          </a:ln>
        </p:spPr>
      </p:cxnSp>
      <p:cxnSp>
        <p:nvCxnSpPr>
          <p:cNvPr id="1581" name="Google Shape;1581;p40"/>
          <p:cNvCxnSpPr>
            <a:stCxn id="1577" idx="1"/>
            <a:endCxn id="1536" idx="6"/>
          </p:cNvCxnSpPr>
          <p:nvPr/>
        </p:nvCxnSpPr>
        <p:spPr>
          <a:xfrm flipH="1">
            <a:off x="5048350" y="3838225"/>
            <a:ext cx="1679400" cy="659700"/>
          </a:xfrm>
          <a:prstGeom prst="bentConnector3">
            <a:avLst>
              <a:gd fmla="val 31371" name="adj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5" name="Shape 1585"/>
        <p:cNvGrpSpPr/>
        <p:nvPr/>
      </p:nvGrpSpPr>
      <p:grpSpPr>
        <a:xfrm>
          <a:off x="0" y="0"/>
          <a:ext cx="0" cy="0"/>
          <a:chOff x="0" y="0"/>
          <a:chExt cx="0" cy="0"/>
        </a:xfrm>
      </p:grpSpPr>
      <p:sp>
        <p:nvSpPr>
          <p:cNvPr id="1586" name="Google Shape;1586;p4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587" name="Google Shape;1587;p41"/>
          <p:cNvGrpSpPr/>
          <p:nvPr/>
        </p:nvGrpSpPr>
        <p:grpSpPr>
          <a:xfrm>
            <a:off x="1952625" y="2316900"/>
            <a:ext cx="5238750" cy="1276500"/>
            <a:chOff x="1952625" y="2316900"/>
            <a:chExt cx="5238750" cy="1276500"/>
          </a:xfrm>
        </p:grpSpPr>
        <p:sp>
          <p:nvSpPr>
            <p:cNvPr id="1588" name="Google Shape;1588;p41"/>
            <p:cNvSpPr/>
            <p:nvPr/>
          </p:nvSpPr>
          <p:spPr>
            <a:xfrm>
              <a:off x="2581400" y="2688450"/>
              <a:ext cx="533400" cy="533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1"/>
            <p:cNvSpPr/>
            <p:nvPr/>
          </p:nvSpPr>
          <p:spPr>
            <a:xfrm>
              <a:off x="4305363" y="2688450"/>
              <a:ext cx="533400" cy="533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1"/>
            <p:cNvSpPr/>
            <p:nvPr/>
          </p:nvSpPr>
          <p:spPr>
            <a:xfrm>
              <a:off x="6029338" y="2688450"/>
              <a:ext cx="533400" cy="5334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1" name="Google Shape;1591;p41"/>
            <p:cNvGrpSpPr/>
            <p:nvPr/>
          </p:nvGrpSpPr>
          <p:grpSpPr>
            <a:xfrm>
              <a:off x="1952625" y="2316900"/>
              <a:ext cx="5238750" cy="1276500"/>
              <a:chOff x="1952625" y="1933500"/>
              <a:chExt cx="5238750" cy="1276500"/>
            </a:xfrm>
          </p:grpSpPr>
          <p:sp>
            <p:nvSpPr>
              <p:cNvPr id="1592" name="Google Shape;1592;p41"/>
              <p:cNvSpPr/>
              <p:nvPr/>
            </p:nvSpPr>
            <p:spPr>
              <a:xfrm rot="5400000">
                <a:off x="4411738" y="2529888"/>
                <a:ext cx="926525" cy="64850"/>
              </a:xfrm>
              <a:custGeom>
                <a:rect b="b" l="l" r="r" t="t"/>
                <a:pathLst>
                  <a:path extrusionOk="0" h="2594" w="37061">
                    <a:moveTo>
                      <a:pt x="1" y="1"/>
                    </a:moveTo>
                    <a:lnTo>
                      <a:pt x="1" y="2594"/>
                    </a:lnTo>
                    <a:lnTo>
                      <a:pt x="37060" y="2594"/>
                    </a:lnTo>
                    <a:lnTo>
                      <a:pt x="370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1"/>
              <p:cNvSpPr/>
              <p:nvPr/>
            </p:nvSpPr>
            <p:spPr>
              <a:xfrm rot="5400000">
                <a:off x="4809550" y="2549975"/>
                <a:ext cx="636150" cy="43550"/>
              </a:xfrm>
              <a:custGeom>
                <a:rect b="b" l="l" r="r" t="t"/>
                <a:pathLst>
                  <a:path extrusionOk="0" h="1742" w="25446">
                    <a:moveTo>
                      <a:pt x="1" y="1"/>
                    </a:moveTo>
                    <a:lnTo>
                      <a:pt x="1" y="1742"/>
                    </a:lnTo>
                    <a:lnTo>
                      <a:pt x="25445" y="1742"/>
                    </a:lnTo>
                    <a:lnTo>
                      <a:pt x="254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1"/>
              <p:cNvSpPr/>
              <p:nvPr/>
            </p:nvSpPr>
            <p:spPr>
              <a:xfrm rot="5400000">
                <a:off x="5146025" y="2550125"/>
                <a:ext cx="308050" cy="43250"/>
              </a:xfrm>
              <a:custGeom>
                <a:rect b="b" l="l" r="r" t="t"/>
                <a:pathLst>
                  <a:path extrusionOk="0" h="1730" w="12322">
                    <a:moveTo>
                      <a:pt x="1" y="1"/>
                    </a:moveTo>
                    <a:lnTo>
                      <a:pt x="1" y="1730"/>
                    </a:lnTo>
                    <a:lnTo>
                      <a:pt x="12321" y="1730"/>
                    </a:lnTo>
                    <a:lnTo>
                      <a:pt x="123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1"/>
              <p:cNvSpPr/>
              <p:nvPr/>
            </p:nvSpPr>
            <p:spPr>
              <a:xfrm rot="5400000">
                <a:off x="3801938" y="2529738"/>
                <a:ext cx="926525" cy="65150"/>
              </a:xfrm>
              <a:custGeom>
                <a:rect b="b" l="l" r="r" t="t"/>
                <a:pathLst>
                  <a:path extrusionOk="0" h="2606" w="37061">
                    <a:moveTo>
                      <a:pt x="1" y="0"/>
                    </a:moveTo>
                    <a:lnTo>
                      <a:pt x="1" y="2606"/>
                    </a:lnTo>
                    <a:lnTo>
                      <a:pt x="37060" y="2606"/>
                    </a:lnTo>
                    <a:lnTo>
                      <a:pt x="370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1"/>
              <p:cNvSpPr/>
              <p:nvPr/>
            </p:nvSpPr>
            <p:spPr>
              <a:xfrm rot="5400000">
                <a:off x="3694350" y="2549975"/>
                <a:ext cx="636150" cy="43550"/>
              </a:xfrm>
              <a:custGeom>
                <a:rect b="b" l="l" r="r" t="t"/>
                <a:pathLst>
                  <a:path extrusionOk="0" h="1742" w="25446">
                    <a:moveTo>
                      <a:pt x="1" y="1"/>
                    </a:moveTo>
                    <a:lnTo>
                      <a:pt x="1" y="1742"/>
                    </a:lnTo>
                    <a:lnTo>
                      <a:pt x="25445" y="1742"/>
                    </a:lnTo>
                    <a:lnTo>
                      <a:pt x="254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1"/>
              <p:cNvSpPr/>
              <p:nvPr/>
            </p:nvSpPr>
            <p:spPr>
              <a:xfrm rot="5400000">
                <a:off x="3685975" y="2550125"/>
                <a:ext cx="308050" cy="43250"/>
              </a:xfrm>
              <a:custGeom>
                <a:rect b="b" l="l" r="r" t="t"/>
                <a:pathLst>
                  <a:path extrusionOk="0" h="1730" w="12322">
                    <a:moveTo>
                      <a:pt x="1" y="1"/>
                    </a:moveTo>
                    <a:lnTo>
                      <a:pt x="1" y="1729"/>
                    </a:lnTo>
                    <a:lnTo>
                      <a:pt x="12321" y="1729"/>
                    </a:lnTo>
                    <a:lnTo>
                      <a:pt x="1232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1"/>
              <p:cNvSpPr/>
              <p:nvPr/>
            </p:nvSpPr>
            <p:spPr>
              <a:xfrm rot="5400000">
                <a:off x="4488438" y="1933338"/>
                <a:ext cx="184450" cy="184775"/>
              </a:xfrm>
              <a:custGeom>
                <a:rect b="b" l="l" r="r" t="t"/>
                <a:pathLst>
                  <a:path extrusionOk="0" h="7391" w="7378">
                    <a:moveTo>
                      <a:pt x="3689" y="0"/>
                    </a:moveTo>
                    <a:lnTo>
                      <a:pt x="3494" y="12"/>
                    </a:lnTo>
                    <a:lnTo>
                      <a:pt x="3311" y="24"/>
                    </a:lnTo>
                    <a:lnTo>
                      <a:pt x="3129" y="49"/>
                    </a:lnTo>
                    <a:lnTo>
                      <a:pt x="2946" y="85"/>
                    </a:lnTo>
                    <a:lnTo>
                      <a:pt x="2764" y="122"/>
                    </a:lnTo>
                    <a:lnTo>
                      <a:pt x="2593" y="170"/>
                    </a:lnTo>
                    <a:lnTo>
                      <a:pt x="2423" y="231"/>
                    </a:lnTo>
                    <a:lnTo>
                      <a:pt x="2252" y="292"/>
                    </a:lnTo>
                    <a:lnTo>
                      <a:pt x="2094" y="365"/>
                    </a:lnTo>
                    <a:lnTo>
                      <a:pt x="1924" y="450"/>
                    </a:lnTo>
                    <a:lnTo>
                      <a:pt x="1777" y="536"/>
                    </a:lnTo>
                    <a:lnTo>
                      <a:pt x="1619" y="633"/>
                    </a:lnTo>
                    <a:lnTo>
                      <a:pt x="1485" y="743"/>
                    </a:lnTo>
                    <a:lnTo>
                      <a:pt x="1339" y="852"/>
                    </a:lnTo>
                    <a:lnTo>
                      <a:pt x="1205" y="962"/>
                    </a:lnTo>
                    <a:lnTo>
                      <a:pt x="1084" y="1084"/>
                    </a:lnTo>
                    <a:lnTo>
                      <a:pt x="962" y="1217"/>
                    </a:lnTo>
                    <a:lnTo>
                      <a:pt x="840" y="1351"/>
                    </a:lnTo>
                    <a:lnTo>
                      <a:pt x="730" y="1485"/>
                    </a:lnTo>
                    <a:lnTo>
                      <a:pt x="633" y="1631"/>
                    </a:lnTo>
                    <a:lnTo>
                      <a:pt x="536" y="1778"/>
                    </a:lnTo>
                    <a:lnTo>
                      <a:pt x="438" y="1936"/>
                    </a:lnTo>
                    <a:lnTo>
                      <a:pt x="365" y="2094"/>
                    </a:lnTo>
                    <a:lnTo>
                      <a:pt x="292" y="2265"/>
                    </a:lnTo>
                    <a:lnTo>
                      <a:pt x="219" y="2423"/>
                    </a:lnTo>
                    <a:lnTo>
                      <a:pt x="158" y="2593"/>
                    </a:lnTo>
                    <a:lnTo>
                      <a:pt x="110" y="2776"/>
                    </a:lnTo>
                    <a:lnTo>
                      <a:pt x="73" y="2946"/>
                    </a:lnTo>
                    <a:lnTo>
                      <a:pt x="37" y="3129"/>
                    </a:lnTo>
                    <a:lnTo>
                      <a:pt x="12" y="3324"/>
                    </a:lnTo>
                    <a:lnTo>
                      <a:pt x="0" y="3506"/>
                    </a:lnTo>
                    <a:lnTo>
                      <a:pt x="0" y="3701"/>
                    </a:lnTo>
                    <a:lnTo>
                      <a:pt x="0" y="3884"/>
                    </a:lnTo>
                    <a:lnTo>
                      <a:pt x="12" y="4079"/>
                    </a:lnTo>
                    <a:lnTo>
                      <a:pt x="37" y="4261"/>
                    </a:lnTo>
                    <a:lnTo>
                      <a:pt x="73" y="4444"/>
                    </a:lnTo>
                    <a:lnTo>
                      <a:pt x="110" y="4614"/>
                    </a:lnTo>
                    <a:lnTo>
                      <a:pt x="158" y="4797"/>
                    </a:lnTo>
                    <a:lnTo>
                      <a:pt x="219" y="4967"/>
                    </a:lnTo>
                    <a:lnTo>
                      <a:pt x="292" y="5138"/>
                    </a:lnTo>
                    <a:lnTo>
                      <a:pt x="365" y="5296"/>
                    </a:lnTo>
                    <a:lnTo>
                      <a:pt x="438" y="5454"/>
                    </a:lnTo>
                    <a:lnTo>
                      <a:pt x="536" y="5613"/>
                    </a:lnTo>
                    <a:lnTo>
                      <a:pt x="633" y="5759"/>
                    </a:lnTo>
                    <a:lnTo>
                      <a:pt x="730" y="5905"/>
                    </a:lnTo>
                    <a:lnTo>
                      <a:pt x="840" y="6039"/>
                    </a:lnTo>
                    <a:lnTo>
                      <a:pt x="962" y="6173"/>
                    </a:lnTo>
                    <a:lnTo>
                      <a:pt x="1084" y="6306"/>
                    </a:lnTo>
                    <a:lnTo>
                      <a:pt x="1205" y="6428"/>
                    </a:lnTo>
                    <a:lnTo>
                      <a:pt x="1339" y="6550"/>
                    </a:lnTo>
                    <a:lnTo>
                      <a:pt x="1485" y="6660"/>
                    </a:lnTo>
                    <a:lnTo>
                      <a:pt x="1619" y="6757"/>
                    </a:lnTo>
                    <a:lnTo>
                      <a:pt x="1777" y="6854"/>
                    </a:lnTo>
                    <a:lnTo>
                      <a:pt x="1924" y="6940"/>
                    </a:lnTo>
                    <a:lnTo>
                      <a:pt x="2094" y="7025"/>
                    </a:lnTo>
                    <a:lnTo>
                      <a:pt x="2252" y="7098"/>
                    </a:lnTo>
                    <a:lnTo>
                      <a:pt x="2423" y="7159"/>
                    </a:lnTo>
                    <a:lnTo>
                      <a:pt x="2593" y="7220"/>
                    </a:lnTo>
                    <a:lnTo>
                      <a:pt x="2764" y="7268"/>
                    </a:lnTo>
                    <a:lnTo>
                      <a:pt x="2946" y="7317"/>
                    </a:lnTo>
                    <a:lnTo>
                      <a:pt x="3129" y="7341"/>
                    </a:lnTo>
                    <a:lnTo>
                      <a:pt x="3311" y="7366"/>
                    </a:lnTo>
                    <a:lnTo>
                      <a:pt x="3494" y="7378"/>
                    </a:lnTo>
                    <a:lnTo>
                      <a:pt x="3689" y="7390"/>
                    </a:lnTo>
                    <a:lnTo>
                      <a:pt x="3884" y="7378"/>
                    </a:lnTo>
                    <a:lnTo>
                      <a:pt x="4066" y="7366"/>
                    </a:lnTo>
                    <a:lnTo>
                      <a:pt x="4249" y="7341"/>
                    </a:lnTo>
                    <a:lnTo>
                      <a:pt x="4432" y="7317"/>
                    </a:lnTo>
                    <a:lnTo>
                      <a:pt x="4614" y="7268"/>
                    </a:lnTo>
                    <a:lnTo>
                      <a:pt x="4785" y="7220"/>
                    </a:lnTo>
                    <a:lnTo>
                      <a:pt x="4955" y="7159"/>
                    </a:lnTo>
                    <a:lnTo>
                      <a:pt x="5125" y="7098"/>
                    </a:lnTo>
                    <a:lnTo>
                      <a:pt x="5284" y="7025"/>
                    </a:lnTo>
                    <a:lnTo>
                      <a:pt x="5454" y="6940"/>
                    </a:lnTo>
                    <a:lnTo>
                      <a:pt x="5600" y="6854"/>
                    </a:lnTo>
                    <a:lnTo>
                      <a:pt x="5759" y="6757"/>
                    </a:lnTo>
                    <a:lnTo>
                      <a:pt x="5892" y="6660"/>
                    </a:lnTo>
                    <a:lnTo>
                      <a:pt x="6039" y="6550"/>
                    </a:lnTo>
                    <a:lnTo>
                      <a:pt x="6172" y="6428"/>
                    </a:lnTo>
                    <a:lnTo>
                      <a:pt x="6294" y="6306"/>
                    </a:lnTo>
                    <a:lnTo>
                      <a:pt x="6416" y="6173"/>
                    </a:lnTo>
                    <a:lnTo>
                      <a:pt x="6538" y="6039"/>
                    </a:lnTo>
                    <a:lnTo>
                      <a:pt x="6647" y="5905"/>
                    </a:lnTo>
                    <a:lnTo>
                      <a:pt x="6745" y="5759"/>
                    </a:lnTo>
                    <a:lnTo>
                      <a:pt x="6842" y="5613"/>
                    </a:lnTo>
                    <a:lnTo>
                      <a:pt x="6939" y="5454"/>
                    </a:lnTo>
                    <a:lnTo>
                      <a:pt x="7013" y="5296"/>
                    </a:lnTo>
                    <a:lnTo>
                      <a:pt x="7086" y="5138"/>
                    </a:lnTo>
                    <a:lnTo>
                      <a:pt x="7159" y="4967"/>
                    </a:lnTo>
                    <a:lnTo>
                      <a:pt x="7220" y="4797"/>
                    </a:lnTo>
                    <a:lnTo>
                      <a:pt x="7268" y="4614"/>
                    </a:lnTo>
                    <a:lnTo>
                      <a:pt x="7305" y="4444"/>
                    </a:lnTo>
                    <a:lnTo>
                      <a:pt x="7341" y="4261"/>
                    </a:lnTo>
                    <a:lnTo>
                      <a:pt x="7366" y="4079"/>
                    </a:lnTo>
                    <a:lnTo>
                      <a:pt x="7378" y="3884"/>
                    </a:lnTo>
                    <a:lnTo>
                      <a:pt x="7378" y="3701"/>
                    </a:lnTo>
                    <a:lnTo>
                      <a:pt x="7378" y="3506"/>
                    </a:lnTo>
                    <a:lnTo>
                      <a:pt x="7366" y="3324"/>
                    </a:lnTo>
                    <a:lnTo>
                      <a:pt x="7341" y="3129"/>
                    </a:lnTo>
                    <a:lnTo>
                      <a:pt x="7305" y="2946"/>
                    </a:lnTo>
                    <a:lnTo>
                      <a:pt x="7268" y="2776"/>
                    </a:lnTo>
                    <a:lnTo>
                      <a:pt x="7220" y="2593"/>
                    </a:lnTo>
                    <a:lnTo>
                      <a:pt x="7159" y="2423"/>
                    </a:lnTo>
                    <a:lnTo>
                      <a:pt x="7086" y="2265"/>
                    </a:lnTo>
                    <a:lnTo>
                      <a:pt x="7013" y="2094"/>
                    </a:lnTo>
                    <a:lnTo>
                      <a:pt x="6939" y="1936"/>
                    </a:lnTo>
                    <a:lnTo>
                      <a:pt x="6842" y="1778"/>
                    </a:lnTo>
                    <a:lnTo>
                      <a:pt x="6745" y="1631"/>
                    </a:lnTo>
                    <a:lnTo>
                      <a:pt x="6647" y="1485"/>
                    </a:lnTo>
                    <a:lnTo>
                      <a:pt x="6538" y="1351"/>
                    </a:lnTo>
                    <a:lnTo>
                      <a:pt x="6416" y="1217"/>
                    </a:lnTo>
                    <a:lnTo>
                      <a:pt x="6294" y="1084"/>
                    </a:lnTo>
                    <a:lnTo>
                      <a:pt x="6172" y="962"/>
                    </a:lnTo>
                    <a:lnTo>
                      <a:pt x="6039" y="852"/>
                    </a:lnTo>
                    <a:lnTo>
                      <a:pt x="5892" y="743"/>
                    </a:lnTo>
                    <a:lnTo>
                      <a:pt x="5759" y="633"/>
                    </a:lnTo>
                    <a:lnTo>
                      <a:pt x="5600" y="536"/>
                    </a:lnTo>
                    <a:lnTo>
                      <a:pt x="5454" y="450"/>
                    </a:lnTo>
                    <a:lnTo>
                      <a:pt x="5284" y="365"/>
                    </a:lnTo>
                    <a:lnTo>
                      <a:pt x="5125" y="292"/>
                    </a:lnTo>
                    <a:lnTo>
                      <a:pt x="4955" y="231"/>
                    </a:lnTo>
                    <a:lnTo>
                      <a:pt x="4785" y="170"/>
                    </a:lnTo>
                    <a:lnTo>
                      <a:pt x="4614" y="122"/>
                    </a:lnTo>
                    <a:lnTo>
                      <a:pt x="4432" y="85"/>
                    </a:lnTo>
                    <a:lnTo>
                      <a:pt x="4249" y="49"/>
                    </a:lnTo>
                    <a:lnTo>
                      <a:pt x="4066" y="24"/>
                    </a:lnTo>
                    <a:lnTo>
                      <a:pt x="3884" y="12"/>
                    </a:lnTo>
                    <a:lnTo>
                      <a:pt x="36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1"/>
              <p:cNvSpPr/>
              <p:nvPr/>
            </p:nvSpPr>
            <p:spPr>
              <a:xfrm rot="5400000">
                <a:off x="4782600" y="2025700"/>
                <a:ext cx="184475" cy="184475"/>
              </a:xfrm>
              <a:custGeom>
                <a:rect b="b" l="l" r="r" t="t"/>
                <a:pathLst>
                  <a:path extrusionOk="0" h="7379" w="7379">
                    <a:moveTo>
                      <a:pt x="3507" y="0"/>
                    </a:moveTo>
                    <a:lnTo>
                      <a:pt x="3312" y="12"/>
                    </a:lnTo>
                    <a:lnTo>
                      <a:pt x="3130" y="37"/>
                    </a:lnTo>
                    <a:lnTo>
                      <a:pt x="2947" y="73"/>
                    </a:lnTo>
                    <a:lnTo>
                      <a:pt x="2765" y="110"/>
                    </a:lnTo>
                    <a:lnTo>
                      <a:pt x="2594" y="159"/>
                    </a:lnTo>
                    <a:lnTo>
                      <a:pt x="2424" y="219"/>
                    </a:lnTo>
                    <a:lnTo>
                      <a:pt x="2253" y="280"/>
                    </a:lnTo>
                    <a:lnTo>
                      <a:pt x="2095" y="353"/>
                    </a:lnTo>
                    <a:lnTo>
                      <a:pt x="1937" y="439"/>
                    </a:lnTo>
                    <a:lnTo>
                      <a:pt x="1778" y="524"/>
                    </a:lnTo>
                    <a:lnTo>
                      <a:pt x="1632" y="621"/>
                    </a:lnTo>
                    <a:lnTo>
                      <a:pt x="1486" y="731"/>
                    </a:lnTo>
                    <a:lnTo>
                      <a:pt x="1340" y="840"/>
                    </a:lnTo>
                    <a:lnTo>
                      <a:pt x="1206" y="950"/>
                    </a:lnTo>
                    <a:lnTo>
                      <a:pt x="1084" y="1072"/>
                    </a:lnTo>
                    <a:lnTo>
                      <a:pt x="963" y="1206"/>
                    </a:lnTo>
                    <a:lnTo>
                      <a:pt x="841" y="1340"/>
                    </a:lnTo>
                    <a:lnTo>
                      <a:pt x="731" y="1473"/>
                    </a:lnTo>
                    <a:lnTo>
                      <a:pt x="634" y="1620"/>
                    </a:lnTo>
                    <a:lnTo>
                      <a:pt x="537" y="1778"/>
                    </a:lnTo>
                    <a:lnTo>
                      <a:pt x="451" y="1924"/>
                    </a:lnTo>
                    <a:lnTo>
                      <a:pt x="366" y="2082"/>
                    </a:lnTo>
                    <a:lnTo>
                      <a:pt x="293" y="2253"/>
                    </a:lnTo>
                    <a:lnTo>
                      <a:pt x="220" y="2411"/>
                    </a:lnTo>
                    <a:lnTo>
                      <a:pt x="171" y="2594"/>
                    </a:lnTo>
                    <a:lnTo>
                      <a:pt x="123" y="2764"/>
                    </a:lnTo>
                    <a:lnTo>
                      <a:pt x="74" y="2947"/>
                    </a:lnTo>
                    <a:lnTo>
                      <a:pt x="37" y="3129"/>
                    </a:lnTo>
                    <a:lnTo>
                      <a:pt x="25" y="3312"/>
                    </a:lnTo>
                    <a:lnTo>
                      <a:pt x="1" y="3494"/>
                    </a:lnTo>
                    <a:lnTo>
                      <a:pt x="1" y="3689"/>
                    </a:lnTo>
                    <a:lnTo>
                      <a:pt x="1" y="3872"/>
                    </a:lnTo>
                    <a:lnTo>
                      <a:pt x="25" y="4067"/>
                    </a:lnTo>
                    <a:lnTo>
                      <a:pt x="37" y="4249"/>
                    </a:lnTo>
                    <a:lnTo>
                      <a:pt x="74" y="4432"/>
                    </a:lnTo>
                    <a:lnTo>
                      <a:pt x="123" y="4615"/>
                    </a:lnTo>
                    <a:lnTo>
                      <a:pt x="171" y="4785"/>
                    </a:lnTo>
                    <a:lnTo>
                      <a:pt x="220" y="4955"/>
                    </a:lnTo>
                    <a:lnTo>
                      <a:pt x="293" y="5126"/>
                    </a:lnTo>
                    <a:lnTo>
                      <a:pt x="366" y="5284"/>
                    </a:lnTo>
                    <a:lnTo>
                      <a:pt x="451" y="5442"/>
                    </a:lnTo>
                    <a:lnTo>
                      <a:pt x="537" y="5601"/>
                    </a:lnTo>
                    <a:lnTo>
                      <a:pt x="634" y="5747"/>
                    </a:lnTo>
                    <a:lnTo>
                      <a:pt x="731" y="5893"/>
                    </a:lnTo>
                    <a:lnTo>
                      <a:pt x="841" y="6039"/>
                    </a:lnTo>
                    <a:lnTo>
                      <a:pt x="963" y="6173"/>
                    </a:lnTo>
                    <a:lnTo>
                      <a:pt x="1084" y="6295"/>
                    </a:lnTo>
                    <a:lnTo>
                      <a:pt x="1206" y="6416"/>
                    </a:lnTo>
                    <a:lnTo>
                      <a:pt x="1340" y="6538"/>
                    </a:lnTo>
                    <a:lnTo>
                      <a:pt x="1486" y="6648"/>
                    </a:lnTo>
                    <a:lnTo>
                      <a:pt x="1632" y="6745"/>
                    </a:lnTo>
                    <a:lnTo>
                      <a:pt x="1778" y="6842"/>
                    </a:lnTo>
                    <a:lnTo>
                      <a:pt x="1937" y="6928"/>
                    </a:lnTo>
                    <a:lnTo>
                      <a:pt x="2095" y="7013"/>
                    </a:lnTo>
                    <a:lnTo>
                      <a:pt x="2253" y="7086"/>
                    </a:lnTo>
                    <a:lnTo>
                      <a:pt x="2424" y="7159"/>
                    </a:lnTo>
                    <a:lnTo>
                      <a:pt x="2594" y="7208"/>
                    </a:lnTo>
                    <a:lnTo>
                      <a:pt x="2765" y="7256"/>
                    </a:lnTo>
                    <a:lnTo>
                      <a:pt x="2947" y="7305"/>
                    </a:lnTo>
                    <a:lnTo>
                      <a:pt x="3130" y="7329"/>
                    </a:lnTo>
                    <a:lnTo>
                      <a:pt x="3312" y="7354"/>
                    </a:lnTo>
                    <a:lnTo>
                      <a:pt x="3507" y="7378"/>
                    </a:lnTo>
                    <a:lnTo>
                      <a:pt x="3885" y="7378"/>
                    </a:lnTo>
                    <a:lnTo>
                      <a:pt x="4067" y="7354"/>
                    </a:lnTo>
                    <a:lnTo>
                      <a:pt x="4250" y="7329"/>
                    </a:lnTo>
                    <a:lnTo>
                      <a:pt x="4432" y="7305"/>
                    </a:lnTo>
                    <a:lnTo>
                      <a:pt x="4615" y="7256"/>
                    </a:lnTo>
                    <a:lnTo>
                      <a:pt x="4785" y="7208"/>
                    </a:lnTo>
                    <a:lnTo>
                      <a:pt x="4956" y="7159"/>
                    </a:lnTo>
                    <a:lnTo>
                      <a:pt x="5126" y="7086"/>
                    </a:lnTo>
                    <a:lnTo>
                      <a:pt x="5297" y="7013"/>
                    </a:lnTo>
                    <a:lnTo>
                      <a:pt x="5455" y="6928"/>
                    </a:lnTo>
                    <a:lnTo>
                      <a:pt x="5601" y="6842"/>
                    </a:lnTo>
                    <a:lnTo>
                      <a:pt x="5759" y="6745"/>
                    </a:lnTo>
                    <a:lnTo>
                      <a:pt x="5906" y="6648"/>
                    </a:lnTo>
                    <a:lnTo>
                      <a:pt x="6039" y="6538"/>
                    </a:lnTo>
                    <a:lnTo>
                      <a:pt x="6173" y="6416"/>
                    </a:lnTo>
                    <a:lnTo>
                      <a:pt x="6307" y="6295"/>
                    </a:lnTo>
                    <a:lnTo>
                      <a:pt x="6429" y="6173"/>
                    </a:lnTo>
                    <a:lnTo>
                      <a:pt x="6539" y="6039"/>
                    </a:lnTo>
                    <a:lnTo>
                      <a:pt x="6648" y="5893"/>
                    </a:lnTo>
                    <a:lnTo>
                      <a:pt x="6758" y="5747"/>
                    </a:lnTo>
                    <a:lnTo>
                      <a:pt x="6855" y="5601"/>
                    </a:lnTo>
                    <a:lnTo>
                      <a:pt x="6940" y="5442"/>
                    </a:lnTo>
                    <a:lnTo>
                      <a:pt x="7026" y="5284"/>
                    </a:lnTo>
                    <a:lnTo>
                      <a:pt x="7099" y="5126"/>
                    </a:lnTo>
                    <a:lnTo>
                      <a:pt x="7160" y="4955"/>
                    </a:lnTo>
                    <a:lnTo>
                      <a:pt x="7220" y="4785"/>
                    </a:lnTo>
                    <a:lnTo>
                      <a:pt x="7269" y="4615"/>
                    </a:lnTo>
                    <a:lnTo>
                      <a:pt x="7306" y="4432"/>
                    </a:lnTo>
                    <a:lnTo>
                      <a:pt x="7342" y="4249"/>
                    </a:lnTo>
                    <a:lnTo>
                      <a:pt x="7366" y="4067"/>
                    </a:lnTo>
                    <a:lnTo>
                      <a:pt x="7379" y="3872"/>
                    </a:lnTo>
                    <a:lnTo>
                      <a:pt x="7379" y="3689"/>
                    </a:lnTo>
                    <a:lnTo>
                      <a:pt x="7379" y="3494"/>
                    </a:lnTo>
                    <a:lnTo>
                      <a:pt x="7366" y="3312"/>
                    </a:lnTo>
                    <a:lnTo>
                      <a:pt x="7342" y="3129"/>
                    </a:lnTo>
                    <a:lnTo>
                      <a:pt x="7306" y="2947"/>
                    </a:lnTo>
                    <a:lnTo>
                      <a:pt x="7269" y="2764"/>
                    </a:lnTo>
                    <a:lnTo>
                      <a:pt x="7220" y="2594"/>
                    </a:lnTo>
                    <a:lnTo>
                      <a:pt x="7160" y="2411"/>
                    </a:lnTo>
                    <a:lnTo>
                      <a:pt x="7099" y="2253"/>
                    </a:lnTo>
                    <a:lnTo>
                      <a:pt x="7026" y="2082"/>
                    </a:lnTo>
                    <a:lnTo>
                      <a:pt x="6940" y="1924"/>
                    </a:lnTo>
                    <a:lnTo>
                      <a:pt x="6855" y="1778"/>
                    </a:lnTo>
                    <a:lnTo>
                      <a:pt x="6758" y="1620"/>
                    </a:lnTo>
                    <a:lnTo>
                      <a:pt x="6648" y="1473"/>
                    </a:lnTo>
                    <a:lnTo>
                      <a:pt x="6539" y="1340"/>
                    </a:lnTo>
                    <a:lnTo>
                      <a:pt x="6429" y="1206"/>
                    </a:lnTo>
                    <a:lnTo>
                      <a:pt x="6307" y="1072"/>
                    </a:lnTo>
                    <a:lnTo>
                      <a:pt x="6173" y="950"/>
                    </a:lnTo>
                    <a:lnTo>
                      <a:pt x="6039" y="840"/>
                    </a:lnTo>
                    <a:lnTo>
                      <a:pt x="5906" y="731"/>
                    </a:lnTo>
                    <a:lnTo>
                      <a:pt x="5759" y="621"/>
                    </a:lnTo>
                    <a:lnTo>
                      <a:pt x="5601" y="524"/>
                    </a:lnTo>
                    <a:lnTo>
                      <a:pt x="5455" y="439"/>
                    </a:lnTo>
                    <a:lnTo>
                      <a:pt x="5297" y="353"/>
                    </a:lnTo>
                    <a:lnTo>
                      <a:pt x="5126" y="280"/>
                    </a:lnTo>
                    <a:lnTo>
                      <a:pt x="4956" y="219"/>
                    </a:lnTo>
                    <a:lnTo>
                      <a:pt x="4785" y="159"/>
                    </a:lnTo>
                    <a:lnTo>
                      <a:pt x="4615" y="110"/>
                    </a:lnTo>
                    <a:lnTo>
                      <a:pt x="4432" y="73"/>
                    </a:lnTo>
                    <a:lnTo>
                      <a:pt x="4250" y="37"/>
                    </a:lnTo>
                    <a:lnTo>
                      <a:pt x="4067" y="12"/>
                    </a:lnTo>
                    <a:lnTo>
                      <a:pt x="38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1"/>
              <p:cNvSpPr/>
              <p:nvPr/>
            </p:nvSpPr>
            <p:spPr>
              <a:xfrm rot="5400000">
                <a:off x="5051513" y="2177438"/>
                <a:ext cx="152225" cy="152500"/>
              </a:xfrm>
              <a:custGeom>
                <a:rect b="b" l="l" r="r" t="t"/>
                <a:pathLst>
                  <a:path extrusionOk="0" h="6100" w="6089">
                    <a:moveTo>
                      <a:pt x="3045" y="0"/>
                    </a:moveTo>
                    <a:lnTo>
                      <a:pt x="2886" y="13"/>
                    </a:lnTo>
                    <a:lnTo>
                      <a:pt x="2740" y="13"/>
                    </a:lnTo>
                    <a:lnTo>
                      <a:pt x="2582" y="37"/>
                    </a:lnTo>
                    <a:lnTo>
                      <a:pt x="2436" y="61"/>
                    </a:lnTo>
                    <a:lnTo>
                      <a:pt x="2290" y="98"/>
                    </a:lnTo>
                    <a:lnTo>
                      <a:pt x="2144" y="134"/>
                    </a:lnTo>
                    <a:lnTo>
                      <a:pt x="1998" y="183"/>
                    </a:lnTo>
                    <a:lnTo>
                      <a:pt x="1864" y="244"/>
                    </a:lnTo>
                    <a:lnTo>
                      <a:pt x="1596" y="366"/>
                    </a:lnTo>
                    <a:lnTo>
                      <a:pt x="1340" y="524"/>
                    </a:lnTo>
                    <a:lnTo>
                      <a:pt x="1109" y="694"/>
                    </a:lnTo>
                    <a:lnTo>
                      <a:pt x="890" y="889"/>
                    </a:lnTo>
                    <a:lnTo>
                      <a:pt x="695" y="1108"/>
                    </a:lnTo>
                    <a:lnTo>
                      <a:pt x="524" y="1340"/>
                    </a:lnTo>
                    <a:lnTo>
                      <a:pt x="366" y="1595"/>
                    </a:lnTo>
                    <a:lnTo>
                      <a:pt x="244" y="1863"/>
                    </a:lnTo>
                    <a:lnTo>
                      <a:pt x="184" y="1997"/>
                    </a:lnTo>
                    <a:lnTo>
                      <a:pt x="135" y="2143"/>
                    </a:lnTo>
                    <a:lnTo>
                      <a:pt x="98" y="2289"/>
                    </a:lnTo>
                    <a:lnTo>
                      <a:pt x="62" y="2435"/>
                    </a:lnTo>
                    <a:lnTo>
                      <a:pt x="38" y="2581"/>
                    </a:lnTo>
                    <a:lnTo>
                      <a:pt x="13" y="2740"/>
                    </a:lnTo>
                    <a:lnTo>
                      <a:pt x="1" y="2898"/>
                    </a:lnTo>
                    <a:lnTo>
                      <a:pt x="1" y="3044"/>
                    </a:lnTo>
                    <a:lnTo>
                      <a:pt x="1" y="3202"/>
                    </a:lnTo>
                    <a:lnTo>
                      <a:pt x="13" y="3361"/>
                    </a:lnTo>
                    <a:lnTo>
                      <a:pt x="38" y="3507"/>
                    </a:lnTo>
                    <a:lnTo>
                      <a:pt x="62" y="3665"/>
                    </a:lnTo>
                    <a:lnTo>
                      <a:pt x="98" y="3811"/>
                    </a:lnTo>
                    <a:lnTo>
                      <a:pt x="135" y="3957"/>
                    </a:lnTo>
                    <a:lnTo>
                      <a:pt x="184" y="4091"/>
                    </a:lnTo>
                    <a:lnTo>
                      <a:pt x="244" y="4237"/>
                    </a:lnTo>
                    <a:lnTo>
                      <a:pt x="366" y="4505"/>
                    </a:lnTo>
                    <a:lnTo>
                      <a:pt x="524" y="4749"/>
                    </a:lnTo>
                    <a:lnTo>
                      <a:pt x="695" y="4980"/>
                    </a:lnTo>
                    <a:lnTo>
                      <a:pt x="890" y="5199"/>
                    </a:lnTo>
                    <a:lnTo>
                      <a:pt x="1109" y="5394"/>
                    </a:lnTo>
                    <a:lnTo>
                      <a:pt x="1340" y="5576"/>
                    </a:lnTo>
                    <a:lnTo>
                      <a:pt x="1596" y="5723"/>
                    </a:lnTo>
                    <a:lnTo>
                      <a:pt x="1864" y="5856"/>
                    </a:lnTo>
                    <a:lnTo>
                      <a:pt x="1998" y="5905"/>
                    </a:lnTo>
                    <a:lnTo>
                      <a:pt x="2144" y="5954"/>
                    </a:lnTo>
                    <a:lnTo>
                      <a:pt x="2290" y="6003"/>
                    </a:lnTo>
                    <a:lnTo>
                      <a:pt x="2436" y="6027"/>
                    </a:lnTo>
                    <a:lnTo>
                      <a:pt x="2582" y="6063"/>
                    </a:lnTo>
                    <a:lnTo>
                      <a:pt x="2740" y="6076"/>
                    </a:lnTo>
                    <a:lnTo>
                      <a:pt x="2886" y="6088"/>
                    </a:lnTo>
                    <a:lnTo>
                      <a:pt x="3045" y="6100"/>
                    </a:lnTo>
                    <a:lnTo>
                      <a:pt x="3203" y="6088"/>
                    </a:lnTo>
                    <a:lnTo>
                      <a:pt x="3361" y="6076"/>
                    </a:lnTo>
                    <a:lnTo>
                      <a:pt x="3507" y="6063"/>
                    </a:lnTo>
                    <a:lnTo>
                      <a:pt x="3666" y="6027"/>
                    </a:lnTo>
                    <a:lnTo>
                      <a:pt x="3812" y="6003"/>
                    </a:lnTo>
                    <a:lnTo>
                      <a:pt x="3958" y="5954"/>
                    </a:lnTo>
                    <a:lnTo>
                      <a:pt x="4092" y="5905"/>
                    </a:lnTo>
                    <a:lnTo>
                      <a:pt x="4226" y="5856"/>
                    </a:lnTo>
                    <a:lnTo>
                      <a:pt x="4493" y="5723"/>
                    </a:lnTo>
                    <a:lnTo>
                      <a:pt x="4749" y="5576"/>
                    </a:lnTo>
                    <a:lnTo>
                      <a:pt x="4980" y="5394"/>
                    </a:lnTo>
                    <a:lnTo>
                      <a:pt x="5200" y="5199"/>
                    </a:lnTo>
                    <a:lnTo>
                      <a:pt x="5394" y="4980"/>
                    </a:lnTo>
                    <a:lnTo>
                      <a:pt x="5577" y="4749"/>
                    </a:lnTo>
                    <a:lnTo>
                      <a:pt x="5723" y="4505"/>
                    </a:lnTo>
                    <a:lnTo>
                      <a:pt x="5857" y="4237"/>
                    </a:lnTo>
                    <a:lnTo>
                      <a:pt x="5906" y="4091"/>
                    </a:lnTo>
                    <a:lnTo>
                      <a:pt x="5954" y="3957"/>
                    </a:lnTo>
                    <a:lnTo>
                      <a:pt x="5991" y="3811"/>
                    </a:lnTo>
                    <a:lnTo>
                      <a:pt x="6027" y="3665"/>
                    </a:lnTo>
                    <a:lnTo>
                      <a:pt x="6052" y="3507"/>
                    </a:lnTo>
                    <a:lnTo>
                      <a:pt x="6076" y="3361"/>
                    </a:lnTo>
                    <a:lnTo>
                      <a:pt x="6088" y="3202"/>
                    </a:lnTo>
                    <a:lnTo>
                      <a:pt x="6088" y="3044"/>
                    </a:lnTo>
                    <a:lnTo>
                      <a:pt x="6088" y="2898"/>
                    </a:lnTo>
                    <a:lnTo>
                      <a:pt x="6076" y="2740"/>
                    </a:lnTo>
                    <a:lnTo>
                      <a:pt x="6052" y="2581"/>
                    </a:lnTo>
                    <a:lnTo>
                      <a:pt x="6027" y="2435"/>
                    </a:lnTo>
                    <a:lnTo>
                      <a:pt x="5991" y="2289"/>
                    </a:lnTo>
                    <a:lnTo>
                      <a:pt x="5954" y="2143"/>
                    </a:lnTo>
                    <a:lnTo>
                      <a:pt x="5906" y="1997"/>
                    </a:lnTo>
                    <a:lnTo>
                      <a:pt x="5857" y="1863"/>
                    </a:lnTo>
                    <a:lnTo>
                      <a:pt x="5723" y="1595"/>
                    </a:lnTo>
                    <a:lnTo>
                      <a:pt x="5577" y="1340"/>
                    </a:lnTo>
                    <a:lnTo>
                      <a:pt x="5394" y="1108"/>
                    </a:lnTo>
                    <a:lnTo>
                      <a:pt x="5200" y="889"/>
                    </a:lnTo>
                    <a:lnTo>
                      <a:pt x="4980" y="694"/>
                    </a:lnTo>
                    <a:lnTo>
                      <a:pt x="4749" y="524"/>
                    </a:lnTo>
                    <a:lnTo>
                      <a:pt x="4493" y="366"/>
                    </a:lnTo>
                    <a:lnTo>
                      <a:pt x="4226" y="244"/>
                    </a:lnTo>
                    <a:lnTo>
                      <a:pt x="4092" y="183"/>
                    </a:lnTo>
                    <a:lnTo>
                      <a:pt x="3958" y="134"/>
                    </a:lnTo>
                    <a:lnTo>
                      <a:pt x="3812" y="98"/>
                    </a:lnTo>
                    <a:lnTo>
                      <a:pt x="3666" y="61"/>
                    </a:lnTo>
                    <a:lnTo>
                      <a:pt x="3507" y="37"/>
                    </a:lnTo>
                    <a:lnTo>
                      <a:pt x="3361" y="13"/>
                    </a:lnTo>
                    <a:lnTo>
                      <a:pt x="3203" y="13"/>
                    </a:lnTo>
                    <a:lnTo>
                      <a:pt x="30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1"/>
              <p:cNvSpPr/>
              <p:nvPr/>
            </p:nvSpPr>
            <p:spPr>
              <a:xfrm rot="5400000">
                <a:off x="5244325" y="2361725"/>
                <a:ext cx="111725" cy="111725"/>
              </a:xfrm>
              <a:custGeom>
                <a:rect b="b" l="l" r="r" t="t"/>
                <a:pathLst>
                  <a:path extrusionOk="0" h="4469" w="4469">
                    <a:moveTo>
                      <a:pt x="2241" y="0"/>
                    </a:moveTo>
                    <a:lnTo>
                      <a:pt x="2009" y="12"/>
                    </a:lnTo>
                    <a:lnTo>
                      <a:pt x="1790" y="49"/>
                    </a:lnTo>
                    <a:lnTo>
                      <a:pt x="1571" y="110"/>
                    </a:lnTo>
                    <a:lnTo>
                      <a:pt x="1364" y="183"/>
                    </a:lnTo>
                    <a:lnTo>
                      <a:pt x="1169" y="280"/>
                    </a:lnTo>
                    <a:lnTo>
                      <a:pt x="987" y="390"/>
                    </a:lnTo>
                    <a:lnTo>
                      <a:pt x="816" y="511"/>
                    </a:lnTo>
                    <a:lnTo>
                      <a:pt x="658" y="658"/>
                    </a:lnTo>
                    <a:lnTo>
                      <a:pt x="512" y="816"/>
                    </a:lnTo>
                    <a:lnTo>
                      <a:pt x="390" y="986"/>
                    </a:lnTo>
                    <a:lnTo>
                      <a:pt x="268" y="1169"/>
                    </a:lnTo>
                    <a:lnTo>
                      <a:pt x="183" y="1376"/>
                    </a:lnTo>
                    <a:lnTo>
                      <a:pt x="110" y="1571"/>
                    </a:lnTo>
                    <a:lnTo>
                      <a:pt x="49" y="1790"/>
                    </a:lnTo>
                    <a:lnTo>
                      <a:pt x="13" y="2009"/>
                    </a:lnTo>
                    <a:lnTo>
                      <a:pt x="1" y="2240"/>
                    </a:lnTo>
                    <a:lnTo>
                      <a:pt x="13" y="2472"/>
                    </a:lnTo>
                    <a:lnTo>
                      <a:pt x="49" y="2691"/>
                    </a:lnTo>
                    <a:lnTo>
                      <a:pt x="110" y="2898"/>
                    </a:lnTo>
                    <a:lnTo>
                      <a:pt x="183" y="3105"/>
                    </a:lnTo>
                    <a:lnTo>
                      <a:pt x="268" y="3299"/>
                    </a:lnTo>
                    <a:lnTo>
                      <a:pt x="390" y="3482"/>
                    </a:lnTo>
                    <a:lnTo>
                      <a:pt x="512" y="3665"/>
                    </a:lnTo>
                    <a:lnTo>
                      <a:pt x="658" y="3823"/>
                    </a:lnTo>
                    <a:lnTo>
                      <a:pt x="816" y="3957"/>
                    </a:lnTo>
                    <a:lnTo>
                      <a:pt x="987" y="4091"/>
                    </a:lnTo>
                    <a:lnTo>
                      <a:pt x="1169" y="4200"/>
                    </a:lnTo>
                    <a:lnTo>
                      <a:pt x="1364" y="4298"/>
                    </a:lnTo>
                    <a:lnTo>
                      <a:pt x="1571" y="4371"/>
                    </a:lnTo>
                    <a:lnTo>
                      <a:pt x="1790" y="4432"/>
                    </a:lnTo>
                    <a:lnTo>
                      <a:pt x="2009" y="4456"/>
                    </a:lnTo>
                    <a:lnTo>
                      <a:pt x="2241" y="4468"/>
                    </a:lnTo>
                    <a:lnTo>
                      <a:pt x="2460" y="4456"/>
                    </a:lnTo>
                    <a:lnTo>
                      <a:pt x="2691" y="4432"/>
                    </a:lnTo>
                    <a:lnTo>
                      <a:pt x="2898" y="4371"/>
                    </a:lnTo>
                    <a:lnTo>
                      <a:pt x="3105" y="4298"/>
                    </a:lnTo>
                    <a:lnTo>
                      <a:pt x="3300" y="4200"/>
                    </a:lnTo>
                    <a:lnTo>
                      <a:pt x="3482" y="4091"/>
                    </a:lnTo>
                    <a:lnTo>
                      <a:pt x="3653" y="3957"/>
                    </a:lnTo>
                    <a:lnTo>
                      <a:pt x="3811" y="3823"/>
                    </a:lnTo>
                    <a:lnTo>
                      <a:pt x="3957" y="3665"/>
                    </a:lnTo>
                    <a:lnTo>
                      <a:pt x="4091" y="3482"/>
                    </a:lnTo>
                    <a:lnTo>
                      <a:pt x="4201" y="3299"/>
                    </a:lnTo>
                    <a:lnTo>
                      <a:pt x="4298" y="3105"/>
                    </a:lnTo>
                    <a:lnTo>
                      <a:pt x="4371" y="2898"/>
                    </a:lnTo>
                    <a:lnTo>
                      <a:pt x="4420" y="2691"/>
                    </a:lnTo>
                    <a:lnTo>
                      <a:pt x="4456" y="2472"/>
                    </a:lnTo>
                    <a:lnTo>
                      <a:pt x="4469" y="2240"/>
                    </a:lnTo>
                    <a:lnTo>
                      <a:pt x="4456" y="2009"/>
                    </a:lnTo>
                    <a:lnTo>
                      <a:pt x="4420" y="1790"/>
                    </a:lnTo>
                    <a:lnTo>
                      <a:pt x="4371" y="1571"/>
                    </a:lnTo>
                    <a:lnTo>
                      <a:pt x="4298" y="1376"/>
                    </a:lnTo>
                    <a:lnTo>
                      <a:pt x="4201" y="1169"/>
                    </a:lnTo>
                    <a:lnTo>
                      <a:pt x="4091" y="986"/>
                    </a:lnTo>
                    <a:lnTo>
                      <a:pt x="3957" y="816"/>
                    </a:lnTo>
                    <a:lnTo>
                      <a:pt x="3811" y="658"/>
                    </a:lnTo>
                    <a:lnTo>
                      <a:pt x="3653" y="511"/>
                    </a:lnTo>
                    <a:lnTo>
                      <a:pt x="3482" y="390"/>
                    </a:lnTo>
                    <a:lnTo>
                      <a:pt x="3300" y="280"/>
                    </a:lnTo>
                    <a:lnTo>
                      <a:pt x="3105" y="183"/>
                    </a:lnTo>
                    <a:lnTo>
                      <a:pt x="2898" y="110"/>
                    </a:lnTo>
                    <a:lnTo>
                      <a:pt x="2691" y="49"/>
                    </a:lnTo>
                    <a:lnTo>
                      <a:pt x="2460" y="12"/>
                    </a:lnTo>
                    <a:lnTo>
                      <a:pt x="2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1"/>
              <p:cNvSpPr/>
              <p:nvPr/>
            </p:nvSpPr>
            <p:spPr>
              <a:xfrm rot="5400000">
                <a:off x="5386163" y="2525788"/>
                <a:ext cx="86475" cy="86450"/>
              </a:xfrm>
              <a:custGeom>
                <a:rect b="b" l="l" r="r" t="t"/>
                <a:pathLst>
                  <a:path extrusionOk="0" h="3458" w="3459">
                    <a:moveTo>
                      <a:pt x="1729" y="0"/>
                    </a:moveTo>
                    <a:lnTo>
                      <a:pt x="1547" y="12"/>
                    </a:lnTo>
                    <a:lnTo>
                      <a:pt x="1376" y="37"/>
                    </a:lnTo>
                    <a:lnTo>
                      <a:pt x="1218" y="73"/>
                    </a:lnTo>
                    <a:lnTo>
                      <a:pt x="1060" y="134"/>
                    </a:lnTo>
                    <a:lnTo>
                      <a:pt x="902" y="207"/>
                    </a:lnTo>
                    <a:lnTo>
                      <a:pt x="755" y="292"/>
                    </a:lnTo>
                    <a:lnTo>
                      <a:pt x="634" y="390"/>
                    </a:lnTo>
                    <a:lnTo>
                      <a:pt x="500" y="512"/>
                    </a:lnTo>
                    <a:lnTo>
                      <a:pt x="390" y="633"/>
                    </a:lnTo>
                    <a:lnTo>
                      <a:pt x="293" y="767"/>
                    </a:lnTo>
                    <a:lnTo>
                      <a:pt x="208" y="901"/>
                    </a:lnTo>
                    <a:lnTo>
                      <a:pt x="135" y="1059"/>
                    </a:lnTo>
                    <a:lnTo>
                      <a:pt x="74" y="1218"/>
                    </a:lnTo>
                    <a:lnTo>
                      <a:pt x="37" y="1376"/>
                    </a:lnTo>
                    <a:lnTo>
                      <a:pt x="13" y="1559"/>
                    </a:lnTo>
                    <a:lnTo>
                      <a:pt x="1" y="1729"/>
                    </a:lnTo>
                    <a:lnTo>
                      <a:pt x="13" y="1912"/>
                    </a:lnTo>
                    <a:lnTo>
                      <a:pt x="37" y="2082"/>
                    </a:lnTo>
                    <a:lnTo>
                      <a:pt x="74" y="2240"/>
                    </a:lnTo>
                    <a:lnTo>
                      <a:pt x="135" y="2411"/>
                    </a:lnTo>
                    <a:lnTo>
                      <a:pt x="208" y="2557"/>
                    </a:lnTo>
                    <a:lnTo>
                      <a:pt x="293" y="2703"/>
                    </a:lnTo>
                    <a:lnTo>
                      <a:pt x="390" y="2837"/>
                    </a:lnTo>
                    <a:lnTo>
                      <a:pt x="500" y="2959"/>
                    </a:lnTo>
                    <a:lnTo>
                      <a:pt x="634" y="3068"/>
                    </a:lnTo>
                    <a:lnTo>
                      <a:pt x="755" y="3166"/>
                    </a:lnTo>
                    <a:lnTo>
                      <a:pt x="902" y="3251"/>
                    </a:lnTo>
                    <a:lnTo>
                      <a:pt x="1060" y="3324"/>
                    </a:lnTo>
                    <a:lnTo>
                      <a:pt x="1218" y="3385"/>
                    </a:lnTo>
                    <a:lnTo>
                      <a:pt x="1376" y="3421"/>
                    </a:lnTo>
                    <a:lnTo>
                      <a:pt x="1547" y="3458"/>
                    </a:lnTo>
                    <a:lnTo>
                      <a:pt x="1912" y="3458"/>
                    </a:lnTo>
                    <a:lnTo>
                      <a:pt x="2082" y="3421"/>
                    </a:lnTo>
                    <a:lnTo>
                      <a:pt x="2241" y="3385"/>
                    </a:lnTo>
                    <a:lnTo>
                      <a:pt x="2399" y="3324"/>
                    </a:lnTo>
                    <a:lnTo>
                      <a:pt x="2557" y="3251"/>
                    </a:lnTo>
                    <a:lnTo>
                      <a:pt x="2703" y="3166"/>
                    </a:lnTo>
                    <a:lnTo>
                      <a:pt x="2837" y="3068"/>
                    </a:lnTo>
                    <a:lnTo>
                      <a:pt x="2959" y="2959"/>
                    </a:lnTo>
                    <a:lnTo>
                      <a:pt x="3069" y="2837"/>
                    </a:lnTo>
                    <a:lnTo>
                      <a:pt x="3166" y="2703"/>
                    </a:lnTo>
                    <a:lnTo>
                      <a:pt x="3251" y="2557"/>
                    </a:lnTo>
                    <a:lnTo>
                      <a:pt x="3324" y="2411"/>
                    </a:lnTo>
                    <a:lnTo>
                      <a:pt x="3385" y="2240"/>
                    </a:lnTo>
                    <a:lnTo>
                      <a:pt x="3422" y="2082"/>
                    </a:lnTo>
                    <a:lnTo>
                      <a:pt x="3458" y="1912"/>
                    </a:lnTo>
                    <a:lnTo>
                      <a:pt x="3458" y="1729"/>
                    </a:lnTo>
                    <a:lnTo>
                      <a:pt x="3458" y="1559"/>
                    </a:lnTo>
                    <a:lnTo>
                      <a:pt x="3422" y="1376"/>
                    </a:lnTo>
                    <a:lnTo>
                      <a:pt x="3385" y="1218"/>
                    </a:lnTo>
                    <a:lnTo>
                      <a:pt x="3324" y="1059"/>
                    </a:lnTo>
                    <a:lnTo>
                      <a:pt x="3251" y="901"/>
                    </a:lnTo>
                    <a:lnTo>
                      <a:pt x="3166" y="767"/>
                    </a:lnTo>
                    <a:lnTo>
                      <a:pt x="3069" y="633"/>
                    </a:lnTo>
                    <a:lnTo>
                      <a:pt x="2959" y="512"/>
                    </a:lnTo>
                    <a:lnTo>
                      <a:pt x="2837" y="390"/>
                    </a:lnTo>
                    <a:lnTo>
                      <a:pt x="2703" y="292"/>
                    </a:lnTo>
                    <a:lnTo>
                      <a:pt x="2557" y="207"/>
                    </a:lnTo>
                    <a:lnTo>
                      <a:pt x="2399" y="134"/>
                    </a:lnTo>
                    <a:lnTo>
                      <a:pt x="2241" y="73"/>
                    </a:lnTo>
                    <a:lnTo>
                      <a:pt x="2082" y="37"/>
                    </a:lnTo>
                    <a:lnTo>
                      <a:pt x="1912" y="12"/>
                    </a:lnTo>
                    <a:lnTo>
                      <a:pt x="17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rot="5400000">
                <a:off x="4172963" y="2025713"/>
                <a:ext cx="184475" cy="184450"/>
              </a:xfrm>
              <a:custGeom>
                <a:rect b="b" l="l" r="r" t="t"/>
                <a:pathLst>
                  <a:path extrusionOk="0" h="7378" w="7379">
                    <a:moveTo>
                      <a:pt x="3507" y="0"/>
                    </a:moveTo>
                    <a:lnTo>
                      <a:pt x="3312" y="12"/>
                    </a:lnTo>
                    <a:lnTo>
                      <a:pt x="3130" y="37"/>
                    </a:lnTo>
                    <a:lnTo>
                      <a:pt x="2947" y="73"/>
                    </a:lnTo>
                    <a:lnTo>
                      <a:pt x="2765" y="110"/>
                    </a:lnTo>
                    <a:lnTo>
                      <a:pt x="2594" y="171"/>
                    </a:lnTo>
                    <a:lnTo>
                      <a:pt x="2424" y="219"/>
                    </a:lnTo>
                    <a:lnTo>
                      <a:pt x="2253" y="292"/>
                    </a:lnTo>
                    <a:lnTo>
                      <a:pt x="2095" y="365"/>
                    </a:lnTo>
                    <a:lnTo>
                      <a:pt x="1937" y="438"/>
                    </a:lnTo>
                    <a:lnTo>
                      <a:pt x="1778" y="536"/>
                    </a:lnTo>
                    <a:lnTo>
                      <a:pt x="1632" y="633"/>
                    </a:lnTo>
                    <a:lnTo>
                      <a:pt x="1486" y="731"/>
                    </a:lnTo>
                    <a:lnTo>
                      <a:pt x="1340" y="840"/>
                    </a:lnTo>
                    <a:lnTo>
                      <a:pt x="1206" y="962"/>
                    </a:lnTo>
                    <a:lnTo>
                      <a:pt x="1084" y="1084"/>
                    </a:lnTo>
                    <a:lnTo>
                      <a:pt x="963" y="1205"/>
                    </a:lnTo>
                    <a:lnTo>
                      <a:pt x="841" y="1339"/>
                    </a:lnTo>
                    <a:lnTo>
                      <a:pt x="731" y="1485"/>
                    </a:lnTo>
                    <a:lnTo>
                      <a:pt x="634" y="1632"/>
                    </a:lnTo>
                    <a:lnTo>
                      <a:pt x="537" y="1778"/>
                    </a:lnTo>
                    <a:lnTo>
                      <a:pt x="451" y="1936"/>
                    </a:lnTo>
                    <a:lnTo>
                      <a:pt x="366" y="2094"/>
                    </a:lnTo>
                    <a:lnTo>
                      <a:pt x="293" y="2252"/>
                    </a:lnTo>
                    <a:lnTo>
                      <a:pt x="220" y="2423"/>
                    </a:lnTo>
                    <a:lnTo>
                      <a:pt x="171" y="2593"/>
                    </a:lnTo>
                    <a:lnTo>
                      <a:pt x="123" y="2764"/>
                    </a:lnTo>
                    <a:lnTo>
                      <a:pt x="74" y="2946"/>
                    </a:lnTo>
                    <a:lnTo>
                      <a:pt x="37" y="3129"/>
                    </a:lnTo>
                    <a:lnTo>
                      <a:pt x="25" y="3312"/>
                    </a:lnTo>
                    <a:lnTo>
                      <a:pt x="1" y="3494"/>
                    </a:lnTo>
                    <a:lnTo>
                      <a:pt x="1" y="3689"/>
                    </a:lnTo>
                    <a:lnTo>
                      <a:pt x="1" y="3884"/>
                    </a:lnTo>
                    <a:lnTo>
                      <a:pt x="25" y="4066"/>
                    </a:lnTo>
                    <a:lnTo>
                      <a:pt x="37" y="4249"/>
                    </a:lnTo>
                    <a:lnTo>
                      <a:pt x="74" y="4432"/>
                    </a:lnTo>
                    <a:lnTo>
                      <a:pt x="123" y="4614"/>
                    </a:lnTo>
                    <a:lnTo>
                      <a:pt x="171" y="4785"/>
                    </a:lnTo>
                    <a:lnTo>
                      <a:pt x="220" y="4955"/>
                    </a:lnTo>
                    <a:lnTo>
                      <a:pt x="293" y="5126"/>
                    </a:lnTo>
                    <a:lnTo>
                      <a:pt x="366" y="5296"/>
                    </a:lnTo>
                    <a:lnTo>
                      <a:pt x="451" y="5454"/>
                    </a:lnTo>
                    <a:lnTo>
                      <a:pt x="537" y="5600"/>
                    </a:lnTo>
                    <a:lnTo>
                      <a:pt x="634" y="5759"/>
                    </a:lnTo>
                    <a:lnTo>
                      <a:pt x="731" y="5905"/>
                    </a:lnTo>
                    <a:lnTo>
                      <a:pt x="841" y="6039"/>
                    </a:lnTo>
                    <a:lnTo>
                      <a:pt x="963" y="6173"/>
                    </a:lnTo>
                    <a:lnTo>
                      <a:pt x="1084" y="6307"/>
                    </a:lnTo>
                    <a:lnTo>
                      <a:pt x="1206" y="6428"/>
                    </a:lnTo>
                    <a:lnTo>
                      <a:pt x="1340" y="6538"/>
                    </a:lnTo>
                    <a:lnTo>
                      <a:pt x="1486" y="6647"/>
                    </a:lnTo>
                    <a:lnTo>
                      <a:pt x="1632" y="6757"/>
                    </a:lnTo>
                    <a:lnTo>
                      <a:pt x="1778" y="6842"/>
                    </a:lnTo>
                    <a:lnTo>
                      <a:pt x="1937" y="6940"/>
                    </a:lnTo>
                    <a:lnTo>
                      <a:pt x="2095" y="7013"/>
                    </a:lnTo>
                    <a:lnTo>
                      <a:pt x="2253" y="7098"/>
                    </a:lnTo>
                    <a:lnTo>
                      <a:pt x="2424" y="7159"/>
                    </a:lnTo>
                    <a:lnTo>
                      <a:pt x="2594" y="7220"/>
                    </a:lnTo>
                    <a:lnTo>
                      <a:pt x="2765" y="7268"/>
                    </a:lnTo>
                    <a:lnTo>
                      <a:pt x="2947" y="7305"/>
                    </a:lnTo>
                    <a:lnTo>
                      <a:pt x="3130" y="7341"/>
                    </a:lnTo>
                    <a:lnTo>
                      <a:pt x="3312" y="7366"/>
                    </a:lnTo>
                    <a:lnTo>
                      <a:pt x="3507" y="7378"/>
                    </a:lnTo>
                    <a:lnTo>
                      <a:pt x="3885" y="7378"/>
                    </a:lnTo>
                    <a:lnTo>
                      <a:pt x="4067" y="7366"/>
                    </a:lnTo>
                    <a:lnTo>
                      <a:pt x="4250" y="7341"/>
                    </a:lnTo>
                    <a:lnTo>
                      <a:pt x="4432" y="7305"/>
                    </a:lnTo>
                    <a:lnTo>
                      <a:pt x="4615" y="7268"/>
                    </a:lnTo>
                    <a:lnTo>
                      <a:pt x="4785" y="7220"/>
                    </a:lnTo>
                    <a:lnTo>
                      <a:pt x="4956" y="7159"/>
                    </a:lnTo>
                    <a:lnTo>
                      <a:pt x="5126" y="7098"/>
                    </a:lnTo>
                    <a:lnTo>
                      <a:pt x="5297" y="7013"/>
                    </a:lnTo>
                    <a:lnTo>
                      <a:pt x="5455" y="6940"/>
                    </a:lnTo>
                    <a:lnTo>
                      <a:pt x="5601" y="6842"/>
                    </a:lnTo>
                    <a:lnTo>
                      <a:pt x="5759" y="6757"/>
                    </a:lnTo>
                    <a:lnTo>
                      <a:pt x="5906" y="6647"/>
                    </a:lnTo>
                    <a:lnTo>
                      <a:pt x="6039" y="6538"/>
                    </a:lnTo>
                    <a:lnTo>
                      <a:pt x="6173" y="6428"/>
                    </a:lnTo>
                    <a:lnTo>
                      <a:pt x="6307" y="6307"/>
                    </a:lnTo>
                    <a:lnTo>
                      <a:pt x="6429" y="6173"/>
                    </a:lnTo>
                    <a:lnTo>
                      <a:pt x="6539" y="6039"/>
                    </a:lnTo>
                    <a:lnTo>
                      <a:pt x="6648" y="5905"/>
                    </a:lnTo>
                    <a:lnTo>
                      <a:pt x="6758" y="5759"/>
                    </a:lnTo>
                    <a:lnTo>
                      <a:pt x="6855" y="5600"/>
                    </a:lnTo>
                    <a:lnTo>
                      <a:pt x="6940" y="5454"/>
                    </a:lnTo>
                    <a:lnTo>
                      <a:pt x="7026" y="5296"/>
                    </a:lnTo>
                    <a:lnTo>
                      <a:pt x="7099" y="5126"/>
                    </a:lnTo>
                    <a:lnTo>
                      <a:pt x="7160" y="4955"/>
                    </a:lnTo>
                    <a:lnTo>
                      <a:pt x="7220" y="4785"/>
                    </a:lnTo>
                    <a:lnTo>
                      <a:pt x="7269" y="4614"/>
                    </a:lnTo>
                    <a:lnTo>
                      <a:pt x="7306" y="4432"/>
                    </a:lnTo>
                    <a:lnTo>
                      <a:pt x="7342" y="4249"/>
                    </a:lnTo>
                    <a:lnTo>
                      <a:pt x="7366" y="4066"/>
                    </a:lnTo>
                    <a:lnTo>
                      <a:pt x="7379" y="3884"/>
                    </a:lnTo>
                    <a:lnTo>
                      <a:pt x="7379" y="3689"/>
                    </a:lnTo>
                    <a:lnTo>
                      <a:pt x="7379" y="3494"/>
                    </a:lnTo>
                    <a:lnTo>
                      <a:pt x="7366" y="3312"/>
                    </a:lnTo>
                    <a:lnTo>
                      <a:pt x="7342" y="3129"/>
                    </a:lnTo>
                    <a:lnTo>
                      <a:pt x="7306" y="2946"/>
                    </a:lnTo>
                    <a:lnTo>
                      <a:pt x="7269" y="2764"/>
                    </a:lnTo>
                    <a:lnTo>
                      <a:pt x="7220" y="2593"/>
                    </a:lnTo>
                    <a:lnTo>
                      <a:pt x="7160" y="2423"/>
                    </a:lnTo>
                    <a:lnTo>
                      <a:pt x="7099" y="2252"/>
                    </a:lnTo>
                    <a:lnTo>
                      <a:pt x="7026" y="2094"/>
                    </a:lnTo>
                    <a:lnTo>
                      <a:pt x="6940" y="1936"/>
                    </a:lnTo>
                    <a:lnTo>
                      <a:pt x="6855" y="1778"/>
                    </a:lnTo>
                    <a:lnTo>
                      <a:pt x="6758" y="1632"/>
                    </a:lnTo>
                    <a:lnTo>
                      <a:pt x="6648" y="1485"/>
                    </a:lnTo>
                    <a:lnTo>
                      <a:pt x="6539" y="1339"/>
                    </a:lnTo>
                    <a:lnTo>
                      <a:pt x="6429" y="1205"/>
                    </a:lnTo>
                    <a:lnTo>
                      <a:pt x="6307" y="1084"/>
                    </a:lnTo>
                    <a:lnTo>
                      <a:pt x="6173" y="962"/>
                    </a:lnTo>
                    <a:lnTo>
                      <a:pt x="6039" y="840"/>
                    </a:lnTo>
                    <a:lnTo>
                      <a:pt x="5906" y="731"/>
                    </a:lnTo>
                    <a:lnTo>
                      <a:pt x="5759" y="633"/>
                    </a:lnTo>
                    <a:lnTo>
                      <a:pt x="5601" y="536"/>
                    </a:lnTo>
                    <a:lnTo>
                      <a:pt x="5455" y="438"/>
                    </a:lnTo>
                    <a:lnTo>
                      <a:pt x="5297" y="365"/>
                    </a:lnTo>
                    <a:lnTo>
                      <a:pt x="5126" y="292"/>
                    </a:lnTo>
                    <a:lnTo>
                      <a:pt x="4956" y="219"/>
                    </a:lnTo>
                    <a:lnTo>
                      <a:pt x="4785" y="171"/>
                    </a:lnTo>
                    <a:lnTo>
                      <a:pt x="4615" y="110"/>
                    </a:lnTo>
                    <a:lnTo>
                      <a:pt x="4432" y="73"/>
                    </a:lnTo>
                    <a:lnTo>
                      <a:pt x="4250" y="37"/>
                    </a:lnTo>
                    <a:lnTo>
                      <a:pt x="4067" y="12"/>
                    </a:lnTo>
                    <a:lnTo>
                      <a:pt x="388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rot="5400000">
                <a:off x="3936313" y="2177438"/>
                <a:ext cx="152225" cy="152500"/>
              </a:xfrm>
              <a:custGeom>
                <a:rect b="b" l="l" r="r" t="t"/>
                <a:pathLst>
                  <a:path extrusionOk="0" h="6100" w="6089">
                    <a:moveTo>
                      <a:pt x="3045" y="0"/>
                    </a:moveTo>
                    <a:lnTo>
                      <a:pt x="2886" y="13"/>
                    </a:lnTo>
                    <a:lnTo>
                      <a:pt x="2740" y="25"/>
                    </a:lnTo>
                    <a:lnTo>
                      <a:pt x="2582" y="37"/>
                    </a:lnTo>
                    <a:lnTo>
                      <a:pt x="2436" y="61"/>
                    </a:lnTo>
                    <a:lnTo>
                      <a:pt x="2290" y="98"/>
                    </a:lnTo>
                    <a:lnTo>
                      <a:pt x="2144" y="146"/>
                    </a:lnTo>
                    <a:lnTo>
                      <a:pt x="1998" y="195"/>
                    </a:lnTo>
                    <a:lnTo>
                      <a:pt x="1864" y="244"/>
                    </a:lnTo>
                    <a:lnTo>
                      <a:pt x="1596" y="378"/>
                    </a:lnTo>
                    <a:lnTo>
                      <a:pt x="1340" y="524"/>
                    </a:lnTo>
                    <a:lnTo>
                      <a:pt x="1109" y="706"/>
                    </a:lnTo>
                    <a:lnTo>
                      <a:pt x="890" y="901"/>
                    </a:lnTo>
                    <a:lnTo>
                      <a:pt x="695" y="1108"/>
                    </a:lnTo>
                    <a:lnTo>
                      <a:pt x="524" y="1352"/>
                    </a:lnTo>
                    <a:lnTo>
                      <a:pt x="366" y="1595"/>
                    </a:lnTo>
                    <a:lnTo>
                      <a:pt x="244" y="1863"/>
                    </a:lnTo>
                    <a:lnTo>
                      <a:pt x="184" y="2009"/>
                    </a:lnTo>
                    <a:lnTo>
                      <a:pt x="135" y="2143"/>
                    </a:lnTo>
                    <a:lnTo>
                      <a:pt x="98" y="2289"/>
                    </a:lnTo>
                    <a:lnTo>
                      <a:pt x="62" y="2435"/>
                    </a:lnTo>
                    <a:lnTo>
                      <a:pt x="38" y="2581"/>
                    </a:lnTo>
                    <a:lnTo>
                      <a:pt x="13" y="2740"/>
                    </a:lnTo>
                    <a:lnTo>
                      <a:pt x="1" y="2898"/>
                    </a:lnTo>
                    <a:lnTo>
                      <a:pt x="1" y="3056"/>
                    </a:lnTo>
                    <a:lnTo>
                      <a:pt x="1" y="3202"/>
                    </a:lnTo>
                    <a:lnTo>
                      <a:pt x="13" y="3361"/>
                    </a:lnTo>
                    <a:lnTo>
                      <a:pt x="38" y="3519"/>
                    </a:lnTo>
                    <a:lnTo>
                      <a:pt x="62" y="3665"/>
                    </a:lnTo>
                    <a:lnTo>
                      <a:pt x="98" y="3811"/>
                    </a:lnTo>
                    <a:lnTo>
                      <a:pt x="135" y="3957"/>
                    </a:lnTo>
                    <a:lnTo>
                      <a:pt x="184" y="4103"/>
                    </a:lnTo>
                    <a:lnTo>
                      <a:pt x="244" y="4237"/>
                    </a:lnTo>
                    <a:lnTo>
                      <a:pt x="366" y="4505"/>
                    </a:lnTo>
                    <a:lnTo>
                      <a:pt x="524" y="4748"/>
                    </a:lnTo>
                    <a:lnTo>
                      <a:pt x="695" y="4992"/>
                    </a:lnTo>
                    <a:lnTo>
                      <a:pt x="890" y="5199"/>
                    </a:lnTo>
                    <a:lnTo>
                      <a:pt x="1109" y="5406"/>
                    </a:lnTo>
                    <a:lnTo>
                      <a:pt x="1340" y="5576"/>
                    </a:lnTo>
                    <a:lnTo>
                      <a:pt x="1596" y="5735"/>
                    </a:lnTo>
                    <a:lnTo>
                      <a:pt x="1864" y="5856"/>
                    </a:lnTo>
                    <a:lnTo>
                      <a:pt x="1998" y="5917"/>
                    </a:lnTo>
                    <a:lnTo>
                      <a:pt x="2144" y="5954"/>
                    </a:lnTo>
                    <a:lnTo>
                      <a:pt x="2290" y="6002"/>
                    </a:lnTo>
                    <a:lnTo>
                      <a:pt x="2436" y="6039"/>
                    </a:lnTo>
                    <a:lnTo>
                      <a:pt x="2582" y="6063"/>
                    </a:lnTo>
                    <a:lnTo>
                      <a:pt x="2740" y="6075"/>
                    </a:lnTo>
                    <a:lnTo>
                      <a:pt x="2886" y="6088"/>
                    </a:lnTo>
                    <a:lnTo>
                      <a:pt x="3045" y="6100"/>
                    </a:lnTo>
                    <a:lnTo>
                      <a:pt x="3203" y="6088"/>
                    </a:lnTo>
                    <a:lnTo>
                      <a:pt x="3361" y="6075"/>
                    </a:lnTo>
                    <a:lnTo>
                      <a:pt x="3507" y="6063"/>
                    </a:lnTo>
                    <a:lnTo>
                      <a:pt x="3666" y="6039"/>
                    </a:lnTo>
                    <a:lnTo>
                      <a:pt x="3812" y="6002"/>
                    </a:lnTo>
                    <a:lnTo>
                      <a:pt x="3958" y="5954"/>
                    </a:lnTo>
                    <a:lnTo>
                      <a:pt x="4092" y="5917"/>
                    </a:lnTo>
                    <a:lnTo>
                      <a:pt x="4226" y="5856"/>
                    </a:lnTo>
                    <a:lnTo>
                      <a:pt x="4493" y="5735"/>
                    </a:lnTo>
                    <a:lnTo>
                      <a:pt x="4749" y="5576"/>
                    </a:lnTo>
                    <a:lnTo>
                      <a:pt x="4980" y="5406"/>
                    </a:lnTo>
                    <a:lnTo>
                      <a:pt x="5200" y="5199"/>
                    </a:lnTo>
                    <a:lnTo>
                      <a:pt x="5394" y="4992"/>
                    </a:lnTo>
                    <a:lnTo>
                      <a:pt x="5577" y="4748"/>
                    </a:lnTo>
                    <a:lnTo>
                      <a:pt x="5723" y="4505"/>
                    </a:lnTo>
                    <a:lnTo>
                      <a:pt x="5857" y="4237"/>
                    </a:lnTo>
                    <a:lnTo>
                      <a:pt x="5906" y="4103"/>
                    </a:lnTo>
                    <a:lnTo>
                      <a:pt x="5954" y="3957"/>
                    </a:lnTo>
                    <a:lnTo>
                      <a:pt x="5991" y="3811"/>
                    </a:lnTo>
                    <a:lnTo>
                      <a:pt x="6027" y="3665"/>
                    </a:lnTo>
                    <a:lnTo>
                      <a:pt x="6052" y="3519"/>
                    </a:lnTo>
                    <a:lnTo>
                      <a:pt x="6076" y="3361"/>
                    </a:lnTo>
                    <a:lnTo>
                      <a:pt x="6088" y="3202"/>
                    </a:lnTo>
                    <a:lnTo>
                      <a:pt x="6088" y="3056"/>
                    </a:lnTo>
                    <a:lnTo>
                      <a:pt x="6088" y="2898"/>
                    </a:lnTo>
                    <a:lnTo>
                      <a:pt x="6076" y="2740"/>
                    </a:lnTo>
                    <a:lnTo>
                      <a:pt x="6052" y="2581"/>
                    </a:lnTo>
                    <a:lnTo>
                      <a:pt x="6027" y="2435"/>
                    </a:lnTo>
                    <a:lnTo>
                      <a:pt x="5991" y="2289"/>
                    </a:lnTo>
                    <a:lnTo>
                      <a:pt x="5954" y="2143"/>
                    </a:lnTo>
                    <a:lnTo>
                      <a:pt x="5906" y="2009"/>
                    </a:lnTo>
                    <a:lnTo>
                      <a:pt x="5857" y="1863"/>
                    </a:lnTo>
                    <a:lnTo>
                      <a:pt x="5723" y="1595"/>
                    </a:lnTo>
                    <a:lnTo>
                      <a:pt x="5577" y="1352"/>
                    </a:lnTo>
                    <a:lnTo>
                      <a:pt x="5394" y="1108"/>
                    </a:lnTo>
                    <a:lnTo>
                      <a:pt x="5200" y="901"/>
                    </a:lnTo>
                    <a:lnTo>
                      <a:pt x="4980" y="706"/>
                    </a:lnTo>
                    <a:lnTo>
                      <a:pt x="4749" y="524"/>
                    </a:lnTo>
                    <a:lnTo>
                      <a:pt x="4493" y="378"/>
                    </a:lnTo>
                    <a:lnTo>
                      <a:pt x="4226" y="244"/>
                    </a:lnTo>
                    <a:lnTo>
                      <a:pt x="4092" y="195"/>
                    </a:lnTo>
                    <a:lnTo>
                      <a:pt x="3958" y="146"/>
                    </a:lnTo>
                    <a:lnTo>
                      <a:pt x="3812" y="98"/>
                    </a:lnTo>
                    <a:lnTo>
                      <a:pt x="3666" y="61"/>
                    </a:lnTo>
                    <a:lnTo>
                      <a:pt x="3507" y="37"/>
                    </a:lnTo>
                    <a:lnTo>
                      <a:pt x="3361" y="25"/>
                    </a:lnTo>
                    <a:lnTo>
                      <a:pt x="3203" y="13"/>
                    </a:lnTo>
                    <a:lnTo>
                      <a:pt x="30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1"/>
              <p:cNvSpPr/>
              <p:nvPr/>
            </p:nvSpPr>
            <p:spPr>
              <a:xfrm rot="5400000">
                <a:off x="3784138" y="2361888"/>
                <a:ext cx="111725" cy="111400"/>
              </a:xfrm>
              <a:custGeom>
                <a:rect b="b" l="l" r="r" t="t"/>
                <a:pathLst>
                  <a:path extrusionOk="0" h="4456" w="4469">
                    <a:moveTo>
                      <a:pt x="2241" y="0"/>
                    </a:moveTo>
                    <a:lnTo>
                      <a:pt x="2009" y="12"/>
                    </a:lnTo>
                    <a:lnTo>
                      <a:pt x="1790" y="37"/>
                    </a:lnTo>
                    <a:lnTo>
                      <a:pt x="1571" y="97"/>
                    </a:lnTo>
                    <a:lnTo>
                      <a:pt x="1364" y="171"/>
                    </a:lnTo>
                    <a:lnTo>
                      <a:pt x="1169" y="268"/>
                    </a:lnTo>
                    <a:lnTo>
                      <a:pt x="987" y="377"/>
                    </a:lnTo>
                    <a:lnTo>
                      <a:pt x="816" y="499"/>
                    </a:lnTo>
                    <a:lnTo>
                      <a:pt x="658" y="645"/>
                    </a:lnTo>
                    <a:lnTo>
                      <a:pt x="512" y="804"/>
                    </a:lnTo>
                    <a:lnTo>
                      <a:pt x="390" y="974"/>
                    </a:lnTo>
                    <a:lnTo>
                      <a:pt x="268" y="1169"/>
                    </a:lnTo>
                    <a:lnTo>
                      <a:pt x="183" y="1364"/>
                    </a:lnTo>
                    <a:lnTo>
                      <a:pt x="110" y="1558"/>
                    </a:lnTo>
                    <a:lnTo>
                      <a:pt x="49" y="1778"/>
                    </a:lnTo>
                    <a:lnTo>
                      <a:pt x="13" y="1997"/>
                    </a:lnTo>
                    <a:lnTo>
                      <a:pt x="1" y="2228"/>
                    </a:lnTo>
                    <a:lnTo>
                      <a:pt x="13" y="2459"/>
                    </a:lnTo>
                    <a:lnTo>
                      <a:pt x="49" y="2678"/>
                    </a:lnTo>
                    <a:lnTo>
                      <a:pt x="110" y="2898"/>
                    </a:lnTo>
                    <a:lnTo>
                      <a:pt x="183" y="3092"/>
                    </a:lnTo>
                    <a:lnTo>
                      <a:pt x="268" y="3287"/>
                    </a:lnTo>
                    <a:lnTo>
                      <a:pt x="390" y="3482"/>
                    </a:lnTo>
                    <a:lnTo>
                      <a:pt x="512" y="3652"/>
                    </a:lnTo>
                    <a:lnTo>
                      <a:pt x="658" y="3811"/>
                    </a:lnTo>
                    <a:lnTo>
                      <a:pt x="816" y="3957"/>
                    </a:lnTo>
                    <a:lnTo>
                      <a:pt x="987" y="4079"/>
                    </a:lnTo>
                    <a:lnTo>
                      <a:pt x="1169" y="4188"/>
                    </a:lnTo>
                    <a:lnTo>
                      <a:pt x="1364" y="4286"/>
                    </a:lnTo>
                    <a:lnTo>
                      <a:pt x="1571" y="4359"/>
                    </a:lnTo>
                    <a:lnTo>
                      <a:pt x="1790" y="4419"/>
                    </a:lnTo>
                    <a:lnTo>
                      <a:pt x="2009" y="4456"/>
                    </a:lnTo>
                    <a:lnTo>
                      <a:pt x="2460" y="4456"/>
                    </a:lnTo>
                    <a:lnTo>
                      <a:pt x="2691" y="4419"/>
                    </a:lnTo>
                    <a:lnTo>
                      <a:pt x="2898" y="4359"/>
                    </a:lnTo>
                    <a:lnTo>
                      <a:pt x="3105" y="4286"/>
                    </a:lnTo>
                    <a:lnTo>
                      <a:pt x="3300" y="4188"/>
                    </a:lnTo>
                    <a:lnTo>
                      <a:pt x="3482" y="4079"/>
                    </a:lnTo>
                    <a:lnTo>
                      <a:pt x="3653" y="3957"/>
                    </a:lnTo>
                    <a:lnTo>
                      <a:pt x="3811" y="3811"/>
                    </a:lnTo>
                    <a:lnTo>
                      <a:pt x="3957" y="3652"/>
                    </a:lnTo>
                    <a:lnTo>
                      <a:pt x="4091" y="3482"/>
                    </a:lnTo>
                    <a:lnTo>
                      <a:pt x="4201" y="3287"/>
                    </a:lnTo>
                    <a:lnTo>
                      <a:pt x="4298" y="3092"/>
                    </a:lnTo>
                    <a:lnTo>
                      <a:pt x="4371" y="2898"/>
                    </a:lnTo>
                    <a:lnTo>
                      <a:pt x="4420" y="2678"/>
                    </a:lnTo>
                    <a:lnTo>
                      <a:pt x="4456" y="2459"/>
                    </a:lnTo>
                    <a:lnTo>
                      <a:pt x="4469" y="2228"/>
                    </a:lnTo>
                    <a:lnTo>
                      <a:pt x="4456" y="1997"/>
                    </a:lnTo>
                    <a:lnTo>
                      <a:pt x="4420" y="1778"/>
                    </a:lnTo>
                    <a:lnTo>
                      <a:pt x="4371" y="1558"/>
                    </a:lnTo>
                    <a:lnTo>
                      <a:pt x="4298" y="1364"/>
                    </a:lnTo>
                    <a:lnTo>
                      <a:pt x="4201" y="1169"/>
                    </a:lnTo>
                    <a:lnTo>
                      <a:pt x="4091" y="974"/>
                    </a:lnTo>
                    <a:lnTo>
                      <a:pt x="3957" y="804"/>
                    </a:lnTo>
                    <a:lnTo>
                      <a:pt x="3811" y="645"/>
                    </a:lnTo>
                    <a:lnTo>
                      <a:pt x="3653" y="499"/>
                    </a:lnTo>
                    <a:lnTo>
                      <a:pt x="3482" y="377"/>
                    </a:lnTo>
                    <a:lnTo>
                      <a:pt x="3300" y="268"/>
                    </a:lnTo>
                    <a:lnTo>
                      <a:pt x="3105" y="171"/>
                    </a:lnTo>
                    <a:lnTo>
                      <a:pt x="2898" y="97"/>
                    </a:lnTo>
                    <a:lnTo>
                      <a:pt x="2691" y="37"/>
                    </a:lnTo>
                    <a:lnTo>
                      <a:pt x="2460" y="12"/>
                    </a:lnTo>
                    <a:lnTo>
                      <a:pt x="2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1"/>
              <p:cNvSpPr/>
              <p:nvPr/>
            </p:nvSpPr>
            <p:spPr>
              <a:xfrm rot="5400000">
                <a:off x="4488438" y="3025388"/>
                <a:ext cx="184450" cy="184775"/>
              </a:xfrm>
              <a:custGeom>
                <a:rect b="b" l="l" r="r" t="t"/>
                <a:pathLst>
                  <a:path extrusionOk="0" h="7391" w="7378">
                    <a:moveTo>
                      <a:pt x="3689" y="0"/>
                    </a:moveTo>
                    <a:lnTo>
                      <a:pt x="3494" y="12"/>
                    </a:lnTo>
                    <a:lnTo>
                      <a:pt x="3312" y="24"/>
                    </a:lnTo>
                    <a:lnTo>
                      <a:pt x="3129" y="49"/>
                    </a:lnTo>
                    <a:lnTo>
                      <a:pt x="2946" y="85"/>
                    </a:lnTo>
                    <a:lnTo>
                      <a:pt x="2764" y="122"/>
                    </a:lnTo>
                    <a:lnTo>
                      <a:pt x="2593" y="170"/>
                    </a:lnTo>
                    <a:lnTo>
                      <a:pt x="2423" y="231"/>
                    </a:lnTo>
                    <a:lnTo>
                      <a:pt x="2253" y="292"/>
                    </a:lnTo>
                    <a:lnTo>
                      <a:pt x="2082" y="365"/>
                    </a:lnTo>
                    <a:lnTo>
                      <a:pt x="1924" y="450"/>
                    </a:lnTo>
                    <a:lnTo>
                      <a:pt x="1778" y="536"/>
                    </a:lnTo>
                    <a:lnTo>
                      <a:pt x="1619" y="633"/>
                    </a:lnTo>
                    <a:lnTo>
                      <a:pt x="1473" y="743"/>
                    </a:lnTo>
                    <a:lnTo>
                      <a:pt x="1339" y="852"/>
                    </a:lnTo>
                    <a:lnTo>
                      <a:pt x="1206" y="962"/>
                    </a:lnTo>
                    <a:lnTo>
                      <a:pt x="1072" y="1084"/>
                    </a:lnTo>
                    <a:lnTo>
                      <a:pt x="950" y="1217"/>
                    </a:lnTo>
                    <a:lnTo>
                      <a:pt x="840" y="1351"/>
                    </a:lnTo>
                    <a:lnTo>
                      <a:pt x="731" y="1485"/>
                    </a:lnTo>
                    <a:lnTo>
                      <a:pt x="621" y="1631"/>
                    </a:lnTo>
                    <a:lnTo>
                      <a:pt x="536" y="1778"/>
                    </a:lnTo>
                    <a:lnTo>
                      <a:pt x="439" y="1936"/>
                    </a:lnTo>
                    <a:lnTo>
                      <a:pt x="365" y="2094"/>
                    </a:lnTo>
                    <a:lnTo>
                      <a:pt x="280" y="2265"/>
                    </a:lnTo>
                    <a:lnTo>
                      <a:pt x="219" y="2423"/>
                    </a:lnTo>
                    <a:lnTo>
                      <a:pt x="159" y="2593"/>
                    </a:lnTo>
                    <a:lnTo>
                      <a:pt x="110" y="2776"/>
                    </a:lnTo>
                    <a:lnTo>
                      <a:pt x="73" y="2946"/>
                    </a:lnTo>
                    <a:lnTo>
                      <a:pt x="37" y="3129"/>
                    </a:lnTo>
                    <a:lnTo>
                      <a:pt x="12" y="3324"/>
                    </a:lnTo>
                    <a:lnTo>
                      <a:pt x="0" y="3506"/>
                    </a:lnTo>
                    <a:lnTo>
                      <a:pt x="0" y="3701"/>
                    </a:lnTo>
                    <a:lnTo>
                      <a:pt x="0" y="3884"/>
                    </a:lnTo>
                    <a:lnTo>
                      <a:pt x="12" y="4079"/>
                    </a:lnTo>
                    <a:lnTo>
                      <a:pt x="37" y="4261"/>
                    </a:lnTo>
                    <a:lnTo>
                      <a:pt x="73" y="4444"/>
                    </a:lnTo>
                    <a:lnTo>
                      <a:pt x="110" y="4614"/>
                    </a:lnTo>
                    <a:lnTo>
                      <a:pt x="159" y="4797"/>
                    </a:lnTo>
                    <a:lnTo>
                      <a:pt x="219" y="4967"/>
                    </a:lnTo>
                    <a:lnTo>
                      <a:pt x="280" y="5138"/>
                    </a:lnTo>
                    <a:lnTo>
                      <a:pt x="365" y="5296"/>
                    </a:lnTo>
                    <a:lnTo>
                      <a:pt x="439" y="5454"/>
                    </a:lnTo>
                    <a:lnTo>
                      <a:pt x="536" y="5613"/>
                    </a:lnTo>
                    <a:lnTo>
                      <a:pt x="621" y="5759"/>
                    </a:lnTo>
                    <a:lnTo>
                      <a:pt x="731" y="5905"/>
                    </a:lnTo>
                    <a:lnTo>
                      <a:pt x="840" y="6039"/>
                    </a:lnTo>
                    <a:lnTo>
                      <a:pt x="950" y="6173"/>
                    </a:lnTo>
                    <a:lnTo>
                      <a:pt x="1072" y="6306"/>
                    </a:lnTo>
                    <a:lnTo>
                      <a:pt x="1206" y="6428"/>
                    </a:lnTo>
                    <a:lnTo>
                      <a:pt x="1339" y="6550"/>
                    </a:lnTo>
                    <a:lnTo>
                      <a:pt x="1473" y="6660"/>
                    </a:lnTo>
                    <a:lnTo>
                      <a:pt x="1619" y="6757"/>
                    </a:lnTo>
                    <a:lnTo>
                      <a:pt x="1778" y="6854"/>
                    </a:lnTo>
                    <a:lnTo>
                      <a:pt x="1924" y="6940"/>
                    </a:lnTo>
                    <a:lnTo>
                      <a:pt x="2082" y="7025"/>
                    </a:lnTo>
                    <a:lnTo>
                      <a:pt x="2253" y="7098"/>
                    </a:lnTo>
                    <a:lnTo>
                      <a:pt x="2423" y="7159"/>
                    </a:lnTo>
                    <a:lnTo>
                      <a:pt x="2593" y="7220"/>
                    </a:lnTo>
                    <a:lnTo>
                      <a:pt x="2764" y="7268"/>
                    </a:lnTo>
                    <a:lnTo>
                      <a:pt x="2946" y="7317"/>
                    </a:lnTo>
                    <a:lnTo>
                      <a:pt x="3129" y="7341"/>
                    </a:lnTo>
                    <a:lnTo>
                      <a:pt x="3312" y="7366"/>
                    </a:lnTo>
                    <a:lnTo>
                      <a:pt x="3494" y="7378"/>
                    </a:lnTo>
                    <a:lnTo>
                      <a:pt x="3689" y="7390"/>
                    </a:lnTo>
                    <a:lnTo>
                      <a:pt x="3872" y="7378"/>
                    </a:lnTo>
                    <a:lnTo>
                      <a:pt x="4067" y="7366"/>
                    </a:lnTo>
                    <a:lnTo>
                      <a:pt x="4249" y="7341"/>
                    </a:lnTo>
                    <a:lnTo>
                      <a:pt x="4432" y="7317"/>
                    </a:lnTo>
                    <a:lnTo>
                      <a:pt x="4614" y="7268"/>
                    </a:lnTo>
                    <a:lnTo>
                      <a:pt x="4785" y="7220"/>
                    </a:lnTo>
                    <a:lnTo>
                      <a:pt x="4955" y="7159"/>
                    </a:lnTo>
                    <a:lnTo>
                      <a:pt x="5126" y="7098"/>
                    </a:lnTo>
                    <a:lnTo>
                      <a:pt x="5284" y="7025"/>
                    </a:lnTo>
                    <a:lnTo>
                      <a:pt x="5442" y="6940"/>
                    </a:lnTo>
                    <a:lnTo>
                      <a:pt x="5601" y="6854"/>
                    </a:lnTo>
                    <a:lnTo>
                      <a:pt x="5747" y="6757"/>
                    </a:lnTo>
                    <a:lnTo>
                      <a:pt x="5893" y="6660"/>
                    </a:lnTo>
                    <a:lnTo>
                      <a:pt x="6039" y="6550"/>
                    </a:lnTo>
                    <a:lnTo>
                      <a:pt x="6173" y="6428"/>
                    </a:lnTo>
                    <a:lnTo>
                      <a:pt x="6294" y="6306"/>
                    </a:lnTo>
                    <a:lnTo>
                      <a:pt x="6416" y="6173"/>
                    </a:lnTo>
                    <a:lnTo>
                      <a:pt x="6538" y="6039"/>
                    </a:lnTo>
                    <a:lnTo>
                      <a:pt x="6648" y="5905"/>
                    </a:lnTo>
                    <a:lnTo>
                      <a:pt x="6745" y="5759"/>
                    </a:lnTo>
                    <a:lnTo>
                      <a:pt x="6842" y="5613"/>
                    </a:lnTo>
                    <a:lnTo>
                      <a:pt x="6928" y="5454"/>
                    </a:lnTo>
                    <a:lnTo>
                      <a:pt x="7013" y="5296"/>
                    </a:lnTo>
                    <a:lnTo>
                      <a:pt x="7086" y="5138"/>
                    </a:lnTo>
                    <a:lnTo>
                      <a:pt x="7159" y="4967"/>
                    </a:lnTo>
                    <a:lnTo>
                      <a:pt x="7208" y="4797"/>
                    </a:lnTo>
                    <a:lnTo>
                      <a:pt x="7268" y="4614"/>
                    </a:lnTo>
                    <a:lnTo>
                      <a:pt x="7305" y="4444"/>
                    </a:lnTo>
                    <a:lnTo>
                      <a:pt x="7341" y="4261"/>
                    </a:lnTo>
                    <a:lnTo>
                      <a:pt x="7354" y="4079"/>
                    </a:lnTo>
                    <a:lnTo>
                      <a:pt x="7378" y="3884"/>
                    </a:lnTo>
                    <a:lnTo>
                      <a:pt x="7378" y="3701"/>
                    </a:lnTo>
                    <a:lnTo>
                      <a:pt x="7378" y="3506"/>
                    </a:lnTo>
                    <a:lnTo>
                      <a:pt x="7354" y="3324"/>
                    </a:lnTo>
                    <a:lnTo>
                      <a:pt x="7341" y="3129"/>
                    </a:lnTo>
                    <a:lnTo>
                      <a:pt x="7305" y="2946"/>
                    </a:lnTo>
                    <a:lnTo>
                      <a:pt x="7268" y="2776"/>
                    </a:lnTo>
                    <a:lnTo>
                      <a:pt x="7208" y="2593"/>
                    </a:lnTo>
                    <a:lnTo>
                      <a:pt x="7159" y="2423"/>
                    </a:lnTo>
                    <a:lnTo>
                      <a:pt x="7086" y="2265"/>
                    </a:lnTo>
                    <a:lnTo>
                      <a:pt x="7013" y="2094"/>
                    </a:lnTo>
                    <a:lnTo>
                      <a:pt x="6928" y="1936"/>
                    </a:lnTo>
                    <a:lnTo>
                      <a:pt x="6842" y="1778"/>
                    </a:lnTo>
                    <a:lnTo>
                      <a:pt x="6745" y="1631"/>
                    </a:lnTo>
                    <a:lnTo>
                      <a:pt x="6648" y="1485"/>
                    </a:lnTo>
                    <a:lnTo>
                      <a:pt x="6538" y="1351"/>
                    </a:lnTo>
                    <a:lnTo>
                      <a:pt x="6416" y="1217"/>
                    </a:lnTo>
                    <a:lnTo>
                      <a:pt x="6294" y="1084"/>
                    </a:lnTo>
                    <a:lnTo>
                      <a:pt x="6173" y="962"/>
                    </a:lnTo>
                    <a:lnTo>
                      <a:pt x="6039" y="852"/>
                    </a:lnTo>
                    <a:lnTo>
                      <a:pt x="5893" y="743"/>
                    </a:lnTo>
                    <a:lnTo>
                      <a:pt x="5747" y="633"/>
                    </a:lnTo>
                    <a:lnTo>
                      <a:pt x="5601" y="536"/>
                    </a:lnTo>
                    <a:lnTo>
                      <a:pt x="5442" y="450"/>
                    </a:lnTo>
                    <a:lnTo>
                      <a:pt x="5284" y="365"/>
                    </a:lnTo>
                    <a:lnTo>
                      <a:pt x="5126" y="292"/>
                    </a:lnTo>
                    <a:lnTo>
                      <a:pt x="4955" y="231"/>
                    </a:lnTo>
                    <a:lnTo>
                      <a:pt x="4785" y="170"/>
                    </a:lnTo>
                    <a:lnTo>
                      <a:pt x="4614" y="122"/>
                    </a:lnTo>
                    <a:lnTo>
                      <a:pt x="4432" y="85"/>
                    </a:lnTo>
                    <a:lnTo>
                      <a:pt x="4249" y="49"/>
                    </a:lnTo>
                    <a:lnTo>
                      <a:pt x="4067" y="24"/>
                    </a:lnTo>
                    <a:lnTo>
                      <a:pt x="3872" y="12"/>
                    </a:lnTo>
                    <a:lnTo>
                      <a:pt x="36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1"/>
              <p:cNvSpPr/>
              <p:nvPr/>
            </p:nvSpPr>
            <p:spPr>
              <a:xfrm rot="5400000">
                <a:off x="4782450" y="2933175"/>
                <a:ext cx="184775" cy="184475"/>
              </a:xfrm>
              <a:custGeom>
                <a:rect b="b" l="l" r="r" t="t"/>
                <a:pathLst>
                  <a:path extrusionOk="0" h="7379" w="7391">
                    <a:moveTo>
                      <a:pt x="3506" y="0"/>
                    </a:moveTo>
                    <a:lnTo>
                      <a:pt x="3324" y="12"/>
                    </a:lnTo>
                    <a:lnTo>
                      <a:pt x="3129" y="37"/>
                    </a:lnTo>
                    <a:lnTo>
                      <a:pt x="2959" y="73"/>
                    </a:lnTo>
                    <a:lnTo>
                      <a:pt x="2776" y="110"/>
                    </a:lnTo>
                    <a:lnTo>
                      <a:pt x="2593" y="159"/>
                    </a:lnTo>
                    <a:lnTo>
                      <a:pt x="2423" y="219"/>
                    </a:lnTo>
                    <a:lnTo>
                      <a:pt x="2265" y="280"/>
                    </a:lnTo>
                    <a:lnTo>
                      <a:pt x="2094" y="353"/>
                    </a:lnTo>
                    <a:lnTo>
                      <a:pt x="1936" y="439"/>
                    </a:lnTo>
                    <a:lnTo>
                      <a:pt x="1778" y="524"/>
                    </a:lnTo>
                    <a:lnTo>
                      <a:pt x="1632" y="621"/>
                    </a:lnTo>
                    <a:lnTo>
                      <a:pt x="1485" y="731"/>
                    </a:lnTo>
                    <a:lnTo>
                      <a:pt x="1352" y="840"/>
                    </a:lnTo>
                    <a:lnTo>
                      <a:pt x="1218" y="950"/>
                    </a:lnTo>
                    <a:lnTo>
                      <a:pt x="1084" y="1072"/>
                    </a:lnTo>
                    <a:lnTo>
                      <a:pt x="962" y="1206"/>
                    </a:lnTo>
                    <a:lnTo>
                      <a:pt x="852" y="1340"/>
                    </a:lnTo>
                    <a:lnTo>
                      <a:pt x="743" y="1473"/>
                    </a:lnTo>
                    <a:lnTo>
                      <a:pt x="633" y="1620"/>
                    </a:lnTo>
                    <a:lnTo>
                      <a:pt x="536" y="1778"/>
                    </a:lnTo>
                    <a:lnTo>
                      <a:pt x="451" y="1924"/>
                    </a:lnTo>
                    <a:lnTo>
                      <a:pt x="365" y="2082"/>
                    </a:lnTo>
                    <a:lnTo>
                      <a:pt x="292" y="2253"/>
                    </a:lnTo>
                    <a:lnTo>
                      <a:pt x="231" y="2411"/>
                    </a:lnTo>
                    <a:lnTo>
                      <a:pt x="171" y="2594"/>
                    </a:lnTo>
                    <a:lnTo>
                      <a:pt x="122" y="2764"/>
                    </a:lnTo>
                    <a:lnTo>
                      <a:pt x="85" y="2947"/>
                    </a:lnTo>
                    <a:lnTo>
                      <a:pt x="49" y="3129"/>
                    </a:lnTo>
                    <a:lnTo>
                      <a:pt x="25" y="3312"/>
                    </a:lnTo>
                    <a:lnTo>
                      <a:pt x="12" y="3494"/>
                    </a:lnTo>
                    <a:lnTo>
                      <a:pt x="0" y="3689"/>
                    </a:lnTo>
                    <a:lnTo>
                      <a:pt x="12" y="3872"/>
                    </a:lnTo>
                    <a:lnTo>
                      <a:pt x="25" y="4067"/>
                    </a:lnTo>
                    <a:lnTo>
                      <a:pt x="49" y="4249"/>
                    </a:lnTo>
                    <a:lnTo>
                      <a:pt x="85" y="4432"/>
                    </a:lnTo>
                    <a:lnTo>
                      <a:pt x="122" y="4615"/>
                    </a:lnTo>
                    <a:lnTo>
                      <a:pt x="171" y="4785"/>
                    </a:lnTo>
                    <a:lnTo>
                      <a:pt x="231" y="4955"/>
                    </a:lnTo>
                    <a:lnTo>
                      <a:pt x="292" y="5126"/>
                    </a:lnTo>
                    <a:lnTo>
                      <a:pt x="365" y="5284"/>
                    </a:lnTo>
                    <a:lnTo>
                      <a:pt x="451" y="5442"/>
                    </a:lnTo>
                    <a:lnTo>
                      <a:pt x="536" y="5601"/>
                    </a:lnTo>
                    <a:lnTo>
                      <a:pt x="633" y="5747"/>
                    </a:lnTo>
                    <a:lnTo>
                      <a:pt x="743" y="5893"/>
                    </a:lnTo>
                    <a:lnTo>
                      <a:pt x="852" y="6039"/>
                    </a:lnTo>
                    <a:lnTo>
                      <a:pt x="962" y="6173"/>
                    </a:lnTo>
                    <a:lnTo>
                      <a:pt x="1084" y="6295"/>
                    </a:lnTo>
                    <a:lnTo>
                      <a:pt x="1218" y="6416"/>
                    </a:lnTo>
                    <a:lnTo>
                      <a:pt x="1352" y="6538"/>
                    </a:lnTo>
                    <a:lnTo>
                      <a:pt x="1485" y="6648"/>
                    </a:lnTo>
                    <a:lnTo>
                      <a:pt x="1632" y="6745"/>
                    </a:lnTo>
                    <a:lnTo>
                      <a:pt x="1778" y="6842"/>
                    </a:lnTo>
                    <a:lnTo>
                      <a:pt x="1936" y="6928"/>
                    </a:lnTo>
                    <a:lnTo>
                      <a:pt x="2094" y="7013"/>
                    </a:lnTo>
                    <a:lnTo>
                      <a:pt x="2265" y="7086"/>
                    </a:lnTo>
                    <a:lnTo>
                      <a:pt x="2423" y="7159"/>
                    </a:lnTo>
                    <a:lnTo>
                      <a:pt x="2593" y="7208"/>
                    </a:lnTo>
                    <a:lnTo>
                      <a:pt x="2776" y="7256"/>
                    </a:lnTo>
                    <a:lnTo>
                      <a:pt x="2959" y="7305"/>
                    </a:lnTo>
                    <a:lnTo>
                      <a:pt x="3129" y="7329"/>
                    </a:lnTo>
                    <a:lnTo>
                      <a:pt x="3324" y="7354"/>
                    </a:lnTo>
                    <a:lnTo>
                      <a:pt x="3506" y="7378"/>
                    </a:lnTo>
                    <a:lnTo>
                      <a:pt x="3884" y="7378"/>
                    </a:lnTo>
                    <a:lnTo>
                      <a:pt x="4079" y="7354"/>
                    </a:lnTo>
                    <a:lnTo>
                      <a:pt x="4261" y="7329"/>
                    </a:lnTo>
                    <a:lnTo>
                      <a:pt x="4444" y="7305"/>
                    </a:lnTo>
                    <a:lnTo>
                      <a:pt x="4614" y="7256"/>
                    </a:lnTo>
                    <a:lnTo>
                      <a:pt x="4797" y="7208"/>
                    </a:lnTo>
                    <a:lnTo>
                      <a:pt x="4967" y="7159"/>
                    </a:lnTo>
                    <a:lnTo>
                      <a:pt x="5138" y="7086"/>
                    </a:lnTo>
                    <a:lnTo>
                      <a:pt x="5296" y="7013"/>
                    </a:lnTo>
                    <a:lnTo>
                      <a:pt x="5454" y="6928"/>
                    </a:lnTo>
                    <a:lnTo>
                      <a:pt x="5613" y="6842"/>
                    </a:lnTo>
                    <a:lnTo>
                      <a:pt x="5759" y="6745"/>
                    </a:lnTo>
                    <a:lnTo>
                      <a:pt x="5905" y="6648"/>
                    </a:lnTo>
                    <a:lnTo>
                      <a:pt x="6051" y="6538"/>
                    </a:lnTo>
                    <a:lnTo>
                      <a:pt x="6185" y="6416"/>
                    </a:lnTo>
                    <a:lnTo>
                      <a:pt x="6307" y="6295"/>
                    </a:lnTo>
                    <a:lnTo>
                      <a:pt x="6428" y="6173"/>
                    </a:lnTo>
                    <a:lnTo>
                      <a:pt x="6550" y="6039"/>
                    </a:lnTo>
                    <a:lnTo>
                      <a:pt x="6660" y="5893"/>
                    </a:lnTo>
                    <a:lnTo>
                      <a:pt x="6757" y="5747"/>
                    </a:lnTo>
                    <a:lnTo>
                      <a:pt x="6854" y="5601"/>
                    </a:lnTo>
                    <a:lnTo>
                      <a:pt x="6940" y="5442"/>
                    </a:lnTo>
                    <a:lnTo>
                      <a:pt x="7025" y="5284"/>
                    </a:lnTo>
                    <a:lnTo>
                      <a:pt x="7098" y="5126"/>
                    </a:lnTo>
                    <a:lnTo>
                      <a:pt x="7159" y="4955"/>
                    </a:lnTo>
                    <a:lnTo>
                      <a:pt x="7220" y="4785"/>
                    </a:lnTo>
                    <a:lnTo>
                      <a:pt x="7268" y="4615"/>
                    </a:lnTo>
                    <a:lnTo>
                      <a:pt x="7317" y="4432"/>
                    </a:lnTo>
                    <a:lnTo>
                      <a:pt x="7341" y="4249"/>
                    </a:lnTo>
                    <a:lnTo>
                      <a:pt x="7366" y="4067"/>
                    </a:lnTo>
                    <a:lnTo>
                      <a:pt x="7378" y="3872"/>
                    </a:lnTo>
                    <a:lnTo>
                      <a:pt x="7390" y="3689"/>
                    </a:lnTo>
                    <a:lnTo>
                      <a:pt x="7378" y="3494"/>
                    </a:lnTo>
                    <a:lnTo>
                      <a:pt x="7366" y="3312"/>
                    </a:lnTo>
                    <a:lnTo>
                      <a:pt x="7341" y="3129"/>
                    </a:lnTo>
                    <a:lnTo>
                      <a:pt x="7317" y="2947"/>
                    </a:lnTo>
                    <a:lnTo>
                      <a:pt x="7268" y="2764"/>
                    </a:lnTo>
                    <a:lnTo>
                      <a:pt x="7220" y="2594"/>
                    </a:lnTo>
                    <a:lnTo>
                      <a:pt x="7159" y="2411"/>
                    </a:lnTo>
                    <a:lnTo>
                      <a:pt x="7098" y="2253"/>
                    </a:lnTo>
                    <a:lnTo>
                      <a:pt x="7025" y="2082"/>
                    </a:lnTo>
                    <a:lnTo>
                      <a:pt x="6940" y="1924"/>
                    </a:lnTo>
                    <a:lnTo>
                      <a:pt x="6854" y="1778"/>
                    </a:lnTo>
                    <a:lnTo>
                      <a:pt x="6757" y="1620"/>
                    </a:lnTo>
                    <a:lnTo>
                      <a:pt x="6660" y="1473"/>
                    </a:lnTo>
                    <a:lnTo>
                      <a:pt x="6550" y="1340"/>
                    </a:lnTo>
                    <a:lnTo>
                      <a:pt x="6428" y="1206"/>
                    </a:lnTo>
                    <a:lnTo>
                      <a:pt x="6307" y="1072"/>
                    </a:lnTo>
                    <a:lnTo>
                      <a:pt x="6185" y="950"/>
                    </a:lnTo>
                    <a:lnTo>
                      <a:pt x="6051" y="840"/>
                    </a:lnTo>
                    <a:lnTo>
                      <a:pt x="5905" y="731"/>
                    </a:lnTo>
                    <a:lnTo>
                      <a:pt x="5759" y="621"/>
                    </a:lnTo>
                    <a:lnTo>
                      <a:pt x="5613" y="524"/>
                    </a:lnTo>
                    <a:lnTo>
                      <a:pt x="5454" y="439"/>
                    </a:lnTo>
                    <a:lnTo>
                      <a:pt x="5296" y="353"/>
                    </a:lnTo>
                    <a:lnTo>
                      <a:pt x="5138" y="280"/>
                    </a:lnTo>
                    <a:lnTo>
                      <a:pt x="4967" y="219"/>
                    </a:lnTo>
                    <a:lnTo>
                      <a:pt x="4797" y="159"/>
                    </a:lnTo>
                    <a:lnTo>
                      <a:pt x="4614" y="110"/>
                    </a:lnTo>
                    <a:lnTo>
                      <a:pt x="4444" y="73"/>
                    </a:lnTo>
                    <a:lnTo>
                      <a:pt x="4261" y="37"/>
                    </a:lnTo>
                    <a:lnTo>
                      <a:pt x="4079" y="12"/>
                    </a:lnTo>
                    <a:lnTo>
                      <a:pt x="38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rot="5400000">
                <a:off x="5051513" y="2813563"/>
                <a:ext cx="152225" cy="152500"/>
              </a:xfrm>
              <a:custGeom>
                <a:rect b="b" l="l" r="r" t="t"/>
                <a:pathLst>
                  <a:path extrusionOk="0" h="6100" w="6089">
                    <a:moveTo>
                      <a:pt x="3044" y="0"/>
                    </a:moveTo>
                    <a:lnTo>
                      <a:pt x="2886" y="13"/>
                    </a:lnTo>
                    <a:lnTo>
                      <a:pt x="2728" y="13"/>
                    </a:lnTo>
                    <a:lnTo>
                      <a:pt x="2582" y="37"/>
                    </a:lnTo>
                    <a:lnTo>
                      <a:pt x="2423" y="61"/>
                    </a:lnTo>
                    <a:lnTo>
                      <a:pt x="2277" y="98"/>
                    </a:lnTo>
                    <a:lnTo>
                      <a:pt x="2131" y="134"/>
                    </a:lnTo>
                    <a:lnTo>
                      <a:pt x="1997" y="183"/>
                    </a:lnTo>
                    <a:lnTo>
                      <a:pt x="1851" y="244"/>
                    </a:lnTo>
                    <a:lnTo>
                      <a:pt x="1583" y="366"/>
                    </a:lnTo>
                    <a:lnTo>
                      <a:pt x="1340" y="524"/>
                    </a:lnTo>
                    <a:lnTo>
                      <a:pt x="1109" y="694"/>
                    </a:lnTo>
                    <a:lnTo>
                      <a:pt x="890" y="889"/>
                    </a:lnTo>
                    <a:lnTo>
                      <a:pt x="695" y="1108"/>
                    </a:lnTo>
                    <a:lnTo>
                      <a:pt x="512" y="1340"/>
                    </a:lnTo>
                    <a:lnTo>
                      <a:pt x="366" y="1595"/>
                    </a:lnTo>
                    <a:lnTo>
                      <a:pt x="232" y="1863"/>
                    </a:lnTo>
                    <a:lnTo>
                      <a:pt x="183" y="1997"/>
                    </a:lnTo>
                    <a:lnTo>
                      <a:pt x="135" y="2143"/>
                    </a:lnTo>
                    <a:lnTo>
                      <a:pt x="86" y="2289"/>
                    </a:lnTo>
                    <a:lnTo>
                      <a:pt x="62" y="2435"/>
                    </a:lnTo>
                    <a:lnTo>
                      <a:pt x="25" y="2581"/>
                    </a:lnTo>
                    <a:lnTo>
                      <a:pt x="13" y="2740"/>
                    </a:lnTo>
                    <a:lnTo>
                      <a:pt x="1" y="2898"/>
                    </a:lnTo>
                    <a:lnTo>
                      <a:pt x="1" y="3044"/>
                    </a:lnTo>
                    <a:lnTo>
                      <a:pt x="1" y="3202"/>
                    </a:lnTo>
                    <a:lnTo>
                      <a:pt x="13" y="3361"/>
                    </a:lnTo>
                    <a:lnTo>
                      <a:pt x="25" y="3507"/>
                    </a:lnTo>
                    <a:lnTo>
                      <a:pt x="62" y="3665"/>
                    </a:lnTo>
                    <a:lnTo>
                      <a:pt x="86" y="3811"/>
                    </a:lnTo>
                    <a:lnTo>
                      <a:pt x="135" y="3957"/>
                    </a:lnTo>
                    <a:lnTo>
                      <a:pt x="183" y="4091"/>
                    </a:lnTo>
                    <a:lnTo>
                      <a:pt x="232" y="4237"/>
                    </a:lnTo>
                    <a:lnTo>
                      <a:pt x="366" y="4505"/>
                    </a:lnTo>
                    <a:lnTo>
                      <a:pt x="512" y="4749"/>
                    </a:lnTo>
                    <a:lnTo>
                      <a:pt x="695" y="4980"/>
                    </a:lnTo>
                    <a:lnTo>
                      <a:pt x="890" y="5199"/>
                    </a:lnTo>
                    <a:lnTo>
                      <a:pt x="1109" y="5394"/>
                    </a:lnTo>
                    <a:lnTo>
                      <a:pt x="1340" y="5576"/>
                    </a:lnTo>
                    <a:lnTo>
                      <a:pt x="1583" y="5723"/>
                    </a:lnTo>
                    <a:lnTo>
                      <a:pt x="1851" y="5856"/>
                    </a:lnTo>
                    <a:lnTo>
                      <a:pt x="1997" y="5905"/>
                    </a:lnTo>
                    <a:lnTo>
                      <a:pt x="2131" y="5954"/>
                    </a:lnTo>
                    <a:lnTo>
                      <a:pt x="2277" y="6003"/>
                    </a:lnTo>
                    <a:lnTo>
                      <a:pt x="2423" y="6027"/>
                    </a:lnTo>
                    <a:lnTo>
                      <a:pt x="2582" y="6063"/>
                    </a:lnTo>
                    <a:lnTo>
                      <a:pt x="2728" y="6076"/>
                    </a:lnTo>
                    <a:lnTo>
                      <a:pt x="2886" y="6088"/>
                    </a:lnTo>
                    <a:lnTo>
                      <a:pt x="3044" y="6100"/>
                    </a:lnTo>
                    <a:lnTo>
                      <a:pt x="3203" y="6088"/>
                    </a:lnTo>
                    <a:lnTo>
                      <a:pt x="3349" y="6076"/>
                    </a:lnTo>
                    <a:lnTo>
                      <a:pt x="3507" y="6063"/>
                    </a:lnTo>
                    <a:lnTo>
                      <a:pt x="3653" y="6027"/>
                    </a:lnTo>
                    <a:lnTo>
                      <a:pt x="3799" y="6003"/>
                    </a:lnTo>
                    <a:lnTo>
                      <a:pt x="3945" y="5954"/>
                    </a:lnTo>
                    <a:lnTo>
                      <a:pt x="4091" y="5905"/>
                    </a:lnTo>
                    <a:lnTo>
                      <a:pt x="4225" y="5856"/>
                    </a:lnTo>
                    <a:lnTo>
                      <a:pt x="4493" y="5723"/>
                    </a:lnTo>
                    <a:lnTo>
                      <a:pt x="4749" y="5576"/>
                    </a:lnTo>
                    <a:lnTo>
                      <a:pt x="4980" y="5394"/>
                    </a:lnTo>
                    <a:lnTo>
                      <a:pt x="5199" y="5199"/>
                    </a:lnTo>
                    <a:lnTo>
                      <a:pt x="5394" y="4980"/>
                    </a:lnTo>
                    <a:lnTo>
                      <a:pt x="5565" y="4749"/>
                    </a:lnTo>
                    <a:lnTo>
                      <a:pt x="5723" y="4505"/>
                    </a:lnTo>
                    <a:lnTo>
                      <a:pt x="5845" y="4237"/>
                    </a:lnTo>
                    <a:lnTo>
                      <a:pt x="5905" y="4091"/>
                    </a:lnTo>
                    <a:lnTo>
                      <a:pt x="5954" y="3957"/>
                    </a:lnTo>
                    <a:lnTo>
                      <a:pt x="5991" y="3811"/>
                    </a:lnTo>
                    <a:lnTo>
                      <a:pt x="6027" y="3665"/>
                    </a:lnTo>
                    <a:lnTo>
                      <a:pt x="6052" y="3507"/>
                    </a:lnTo>
                    <a:lnTo>
                      <a:pt x="6076" y="3361"/>
                    </a:lnTo>
                    <a:lnTo>
                      <a:pt x="6088" y="3202"/>
                    </a:lnTo>
                    <a:lnTo>
                      <a:pt x="6088" y="3044"/>
                    </a:lnTo>
                    <a:lnTo>
                      <a:pt x="6088" y="2898"/>
                    </a:lnTo>
                    <a:lnTo>
                      <a:pt x="6076" y="2740"/>
                    </a:lnTo>
                    <a:lnTo>
                      <a:pt x="6052" y="2581"/>
                    </a:lnTo>
                    <a:lnTo>
                      <a:pt x="6027" y="2435"/>
                    </a:lnTo>
                    <a:lnTo>
                      <a:pt x="5991" y="2289"/>
                    </a:lnTo>
                    <a:lnTo>
                      <a:pt x="5954" y="2143"/>
                    </a:lnTo>
                    <a:lnTo>
                      <a:pt x="5905" y="1997"/>
                    </a:lnTo>
                    <a:lnTo>
                      <a:pt x="5845" y="1863"/>
                    </a:lnTo>
                    <a:lnTo>
                      <a:pt x="5723" y="1595"/>
                    </a:lnTo>
                    <a:lnTo>
                      <a:pt x="5565" y="1340"/>
                    </a:lnTo>
                    <a:lnTo>
                      <a:pt x="5394" y="1108"/>
                    </a:lnTo>
                    <a:lnTo>
                      <a:pt x="5199" y="889"/>
                    </a:lnTo>
                    <a:lnTo>
                      <a:pt x="4980" y="694"/>
                    </a:lnTo>
                    <a:lnTo>
                      <a:pt x="4749" y="524"/>
                    </a:lnTo>
                    <a:lnTo>
                      <a:pt x="4493" y="366"/>
                    </a:lnTo>
                    <a:lnTo>
                      <a:pt x="4225" y="244"/>
                    </a:lnTo>
                    <a:lnTo>
                      <a:pt x="4091" y="183"/>
                    </a:lnTo>
                    <a:lnTo>
                      <a:pt x="3945" y="134"/>
                    </a:lnTo>
                    <a:lnTo>
                      <a:pt x="3799" y="98"/>
                    </a:lnTo>
                    <a:lnTo>
                      <a:pt x="3653" y="61"/>
                    </a:lnTo>
                    <a:lnTo>
                      <a:pt x="3507" y="37"/>
                    </a:lnTo>
                    <a:lnTo>
                      <a:pt x="3349" y="13"/>
                    </a:lnTo>
                    <a:lnTo>
                      <a:pt x="3203" y="13"/>
                    </a:lnTo>
                    <a:lnTo>
                      <a:pt x="30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1"/>
              <p:cNvSpPr/>
              <p:nvPr/>
            </p:nvSpPr>
            <p:spPr>
              <a:xfrm rot="5400000">
                <a:off x="5244325" y="2670050"/>
                <a:ext cx="111725" cy="111725"/>
              </a:xfrm>
              <a:custGeom>
                <a:rect b="b" l="l" r="r" t="t"/>
                <a:pathLst>
                  <a:path extrusionOk="0" h="4469" w="4469">
                    <a:moveTo>
                      <a:pt x="2228" y="0"/>
                    </a:moveTo>
                    <a:lnTo>
                      <a:pt x="1997" y="12"/>
                    </a:lnTo>
                    <a:lnTo>
                      <a:pt x="1778" y="49"/>
                    </a:lnTo>
                    <a:lnTo>
                      <a:pt x="1571" y="110"/>
                    </a:lnTo>
                    <a:lnTo>
                      <a:pt x="1364" y="183"/>
                    </a:lnTo>
                    <a:lnTo>
                      <a:pt x="1169" y="280"/>
                    </a:lnTo>
                    <a:lnTo>
                      <a:pt x="987" y="390"/>
                    </a:lnTo>
                    <a:lnTo>
                      <a:pt x="804" y="511"/>
                    </a:lnTo>
                    <a:lnTo>
                      <a:pt x="646" y="658"/>
                    </a:lnTo>
                    <a:lnTo>
                      <a:pt x="512" y="816"/>
                    </a:lnTo>
                    <a:lnTo>
                      <a:pt x="378" y="986"/>
                    </a:lnTo>
                    <a:lnTo>
                      <a:pt x="268" y="1169"/>
                    </a:lnTo>
                    <a:lnTo>
                      <a:pt x="171" y="1376"/>
                    </a:lnTo>
                    <a:lnTo>
                      <a:pt x="98" y="1571"/>
                    </a:lnTo>
                    <a:lnTo>
                      <a:pt x="37" y="1790"/>
                    </a:lnTo>
                    <a:lnTo>
                      <a:pt x="13" y="2009"/>
                    </a:lnTo>
                    <a:lnTo>
                      <a:pt x="0" y="2240"/>
                    </a:lnTo>
                    <a:lnTo>
                      <a:pt x="13" y="2472"/>
                    </a:lnTo>
                    <a:lnTo>
                      <a:pt x="37" y="2691"/>
                    </a:lnTo>
                    <a:lnTo>
                      <a:pt x="98" y="2898"/>
                    </a:lnTo>
                    <a:lnTo>
                      <a:pt x="171" y="3105"/>
                    </a:lnTo>
                    <a:lnTo>
                      <a:pt x="268" y="3299"/>
                    </a:lnTo>
                    <a:lnTo>
                      <a:pt x="378" y="3482"/>
                    </a:lnTo>
                    <a:lnTo>
                      <a:pt x="512" y="3665"/>
                    </a:lnTo>
                    <a:lnTo>
                      <a:pt x="646" y="3823"/>
                    </a:lnTo>
                    <a:lnTo>
                      <a:pt x="804" y="3957"/>
                    </a:lnTo>
                    <a:lnTo>
                      <a:pt x="987" y="4091"/>
                    </a:lnTo>
                    <a:lnTo>
                      <a:pt x="1169" y="4200"/>
                    </a:lnTo>
                    <a:lnTo>
                      <a:pt x="1364" y="4298"/>
                    </a:lnTo>
                    <a:lnTo>
                      <a:pt x="1571" y="4371"/>
                    </a:lnTo>
                    <a:lnTo>
                      <a:pt x="1778" y="4432"/>
                    </a:lnTo>
                    <a:lnTo>
                      <a:pt x="1997" y="4456"/>
                    </a:lnTo>
                    <a:lnTo>
                      <a:pt x="2228" y="4468"/>
                    </a:lnTo>
                    <a:lnTo>
                      <a:pt x="2460" y="4456"/>
                    </a:lnTo>
                    <a:lnTo>
                      <a:pt x="2679" y="4432"/>
                    </a:lnTo>
                    <a:lnTo>
                      <a:pt x="2898" y="4371"/>
                    </a:lnTo>
                    <a:lnTo>
                      <a:pt x="3093" y="4298"/>
                    </a:lnTo>
                    <a:lnTo>
                      <a:pt x="3300" y="4200"/>
                    </a:lnTo>
                    <a:lnTo>
                      <a:pt x="3482" y="4091"/>
                    </a:lnTo>
                    <a:lnTo>
                      <a:pt x="3653" y="3957"/>
                    </a:lnTo>
                    <a:lnTo>
                      <a:pt x="3811" y="3823"/>
                    </a:lnTo>
                    <a:lnTo>
                      <a:pt x="3957" y="3665"/>
                    </a:lnTo>
                    <a:lnTo>
                      <a:pt x="4079" y="3482"/>
                    </a:lnTo>
                    <a:lnTo>
                      <a:pt x="4188" y="3299"/>
                    </a:lnTo>
                    <a:lnTo>
                      <a:pt x="4286" y="3105"/>
                    </a:lnTo>
                    <a:lnTo>
                      <a:pt x="4359" y="2898"/>
                    </a:lnTo>
                    <a:lnTo>
                      <a:pt x="4420" y="2691"/>
                    </a:lnTo>
                    <a:lnTo>
                      <a:pt x="4456" y="2472"/>
                    </a:lnTo>
                    <a:lnTo>
                      <a:pt x="4468" y="2240"/>
                    </a:lnTo>
                    <a:lnTo>
                      <a:pt x="4456" y="2009"/>
                    </a:lnTo>
                    <a:lnTo>
                      <a:pt x="4420" y="1790"/>
                    </a:lnTo>
                    <a:lnTo>
                      <a:pt x="4359" y="1571"/>
                    </a:lnTo>
                    <a:lnTo>
                      <a:pt x="4286" y="1376"/>
                    </a:lnTo>
                    <a:lnTo>
                      <a:pt x="4188" y="1169"/>
                    </a:lnTo>
                    <a:lnTo>
                      <a:pt x="4079" y="986"/>
                    </a:lnTo>
                    <a:lnTo>
                      <a:pt x="3957" y="816"/>
                    </a:lnTo>
                    <a:lnTo>
                      <a:pt x="3811" y="658"/>
                    </a:lnTo>
                    <a:lnTo>
                      <a:pt x="3653" y="511"/>
                    </a:lnTo>
                    <a:lnTo>
                      <a:pt x="3482" y="390"/>
                    </a:lnTo>
                    <a:lnTo>
                      <a:pt x="3300" y="280"/>
                    </a:lnTo>
                    <a:lnTo>
                      <a:pt x="3093" y="183"/>
                    </a:lnTo>
                    <a:lnTo>
                      <a:pt x="2898" y="110"/>
                    </a:lnTo>
                    <a:lnTo>
                      <a:pt x="2679" y="49"/>
                    </a:lnTo>
                    <a:lnTo>
                      <a:pt x="2460" y="12"/>
                    </a:lnTo>
                    <a:lnTo>
                      <a:pt x="2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1"/>
              <p:cNvSpPr/>
              <p:nvPr/>
            </p:nvSpPr>
            <p:spPr>
              <a:xfrm rot="5400000">
                <a:off x="4172813" y="2933188"/>
                <a:ext cx="184775" cy="184450"/>
              </a:xfrm>
              <a:custGeom>
                <a:rect b="b" l="l" r="r" t="t"/>
                <a:pathLst>
                  <a:path extrusionOk="0" h="7378" w="7391">
                    <a:moveTo>
                      <a:pt x="3506" y="0"/>
                    </a:moveTo>
                    <a:lnTo>
                      <a:pt x="3324" y="12"/>
                    </a:lnTo>
                    <a:lnTo>
                      <a:pt x="3129" y="37"/>
                    </a:lnTo>
                    <a:lnTo>
                      <a:pt x="2959" y="73"/>
                    </a:lnTo>
                    <a:lnTo>
                      <a:pt x="2776" y="110"/>
                    </a:lnTo>
                    <a:lnTo>
                      <a:pt x="2593" y="171"/>
                    </a:lnTo>
                    <a:lnTo>
                      <a:pt x="2423" y="219"/>
                    </a:lnTo>
                    <a:lnTo>
                      <a:pt x="2265" y="292"/>
                    </a:lnTo>
                    <a:lnTo>
                      <a:pt x="2094" y="365"/>
                    </a:lnTo>
                    <a:lnTo>
                      <a:pt x="1936" y="438"/>
                    </a:lnTo>
                    <a:lnTo>
                      <a:pt x="1778" y="536"/>
                    </a:lnTo>
                    <a:lnTo>
                      <a:pt x="1632" y="633"/>
                    </a:lnTo>
                    <a:lnTo>
                      <a:pt x="1485" y="731"/>
                    </a:lnTo>
                    <a:lnTo>
                      <a:pt x="1352" y="840"/>
                    </a:lnTo>
                    <a:lnTo>
                      <a:pt x="1218" y="962"/>
                    </a:lnTo>
                    <a:lnTo>
                      <a:pt x="1084" y="1084"/>
                    </a:lnTo>
                    <a:lnTo>
                      <a:pt x="962" y="1205"/>
                    </a:lnTo>
                    <a:lnTo>
                      <a:pt x="852" y="1339"/>
                    </a:lnTo>
                    <a:lnTo>
                      <a:pt x="743" y="1485"/>
                    </a:lnTo>
                    <a:lnTo>
                      <a:pt x="633" y="1632"/>
                    </a:lnTo>
                    <a:lnTo>
                      <a:pt x="536" y="1778"/>
                    </a:lnTo>
                    <a:lnTo>
                      <a:pt x="451" y="1936"/>
                    </a:lnTo>
                    <a:lnTo>
                      <a:pt x="365" y="2094"/>
                    </a:lnTo>
                    <a:lnTo>
                      <a:pt x="292" y="2252"/>
                    </a:lnTo>
                    <a:lnTo>
                      <a:pt x="231" y="2423"/>
                    </a:lnTo>
                    <a:lnTo>
                      <a:pt x="171" y="2593"/>
                    </a:lnTo>
                    <a:lnTo>
                      <a:pt x="122" y="2764"/>
                    </a:lnTo>
                    <a:lnTo>
                      <a:pt x="85" y="2946"/>
                    </a:lnTo>
                    <a:lnTo>
                      <a:pt x="49" y="3129"/>
                    </a:lnTo>
                    <a:lnTo>
                      <a:pt x="25" y="3312"/>
                    </a:lnTo>
                    <a:lnTo>
                      <a:pt x="12" y="3494"/>
                    </a:lnTo>
                    <a:lnTo>
                      <a:pt x="0" y="3689"/>
                    </a:lnTo>
                    <a:lnTo>
                      <a:pt x="12" y="3884"/>
                    </a:lnTo>
                    <a:lnTo>
                      <a:pt x="25" y="4066"/>
                    </a:lnTo>
                    <a:lnTo>
                      <a:pt x="49" y="4249"/>
                    </a:lnTo>
                    <a:lnTo>
                      <a:pt x="85" y="4432"/>
                    </a:lnTo>
                    <a:lnTo>
                      <a:pt x="122" y="4614"/>
                    </a:lnTo>
                    <a:lnTo>
                      <a:pt x="171" y="4785"/>
                    </a:lnTo>
                    <a:lnTo>
                      <a:pt x="231" y="4955"/>
                    </a:lnTo>
                    <a:lnTo>
                      <a:pt x="292" y="5126"/>
                    </a:lnTo>
                    <a:lnTo>
                      <a:pt x="365" y="5296"/>
                    </a:lnTo>
                    <a:lnTo>
                      <a:pt x="451" y="5454"/>
                    </a:lnTo>
                    <a:lnTo>
                      <a:pt x="536" y="5600"/>
                    </a:lnTo>
                    <a:lnTo>
                      <a:pt x="633" y="5759"/>
                    </a:lnTo>
                    <a:lnTo>
                      <a:pt x="743" y="5905"/>
                    </a:lnTo>
                    <a:lnTo>
                      <a:pt x="852" y="6039"/>
                    </a:lnTo>
                    <a:lnTo>
                      <a:pt x="962" y="6173"/>
                    </a:lnTo>
                    <a:lnTo>
                      <a:pt x="1084" y="6307"/>
                    </a:lnTo>
                    <a:lnTo>
                      <a:pt x="1218" y="6428"/>
                    </a:lnTo>
                    <a:lnTo>
                      <a:pt x="1352" y="6538"/>
                    </a:lnTo>
                    <a:lnTo>
                      <a:pt x="1485" y="6647"/>
                    </a:lnTo>
                    <a:lnTo>
                      <a:pt x="1632" y="6757"/>
                    </a:lnTo>
                    <a:lnTo>
                      <a:pt x="1778" y="6842"/>
                    </a:lnTo>
                    <a:lnTo>
                      <a:pt x="1936" y="6940"/>
                    </a:lnTo>
                    <a:lnTo>
                      <a:pt x="2094" y="7013"/>
                    </a:lnTo>
                    <a:lnTo>
                      <a:pt x="2265" y="7098"/>
                    </a:lnTo>
                    <a:lnTo>
                      <a:pt x="2423" y="7159"/>
                    </a:lnTo>
                    <a:lnTo>
                      <a:pt x="2593" y="7220"/>
                    </a:lnTo>
                    <a:lnTo>
                      <a:pt x="2776" y="7268"/>
                    </a:lnTo>
                    <a:lnTo>
                      <a:pt x="2959" y="7305"/>
                    </a:lnTo>
                    <a:lnTo>
                      <a:pt x="3129" y="7341"/>
                    </a:lnTo>
                    <a:lnTo>
                      <a:pt x="3324" y="7366"/>
                    </a:lnTo>
                    <a:lnTo>
                      <a:pt x="3506" y="7378"/>
                    </a:lnTo>
                    <a:lnTo>
                      <a:pt x="3884" y="7378"/>
                    </a:lnTo>
                    <a:lnTo>
                      <a:pt x="4079" y="7366"/>
                    </a:lnTo>
                    <a:lnTo>
                      <a:pt x="4261" y="7341"/>
                    </a:lnTo>
                    <a:lnTo>
                      <a:pt x="4444" y="7305"/>
                    </a:lnTo>
                    <a:lnTo>
                      <a:pt x="4614" y="7268"/>
                    </a:lnTo>
                    <a:lnTo>
                      <a:pt x="4797" y="7220"/>
                    </a:lnTo>
                    <a:lnTo>
                      <a:pt x="4967" y="7159"/>
                    </a:lnTo>
                    <a:lnTo>
                      <a:pt x="5138" y="7098"/>
                    </a:lnTo>
                    <a:lnTo>
                      <a:pt x="5296" y="7013"/>
                    </a:lnTo>
                    <a:lnTo>
                      <a:pt x="5454" y="6940"/>
                    </a:lnTo>
                    <a:lnTo>
                      <a:pt x="5613" y="6842"/>
                    </a:lnTo>
                    <a:lnTo>
                      <a:pt x="5759" y="6757"/>
                    </a:lnTo>
                    <a:lnTo>
                      <a:pt x="5905" y="6647"/>
                    </a:lnTo>
                    <a:lnTo>
                      <a:pt x="6051" y="6538"/>
                    </a:lnTo>
                    <a:lnTo>
                      <a:pt x="6185" y="6428"/>
                    </a:lnTo>
                    <a:lnTo>
                      <a:pt x="6307" y="6307"/>
                    </a:lnTo>
                    <a:lnTo>
                      <a:pt x="6428" y="6173"/>
                    </a:lnTo>
                    <a:lnTo>
                      <a:pt x="6550" y="6039"/>
                    </a:lnTo>
                    <a:lnTo>
                      <a:pt x="6660" y="5905"/>
                    </a:lnTo>
                    <a:lnTo>
                      <a:pt x="6757" y="5759"/>
                    </a:lnTo>
                    <a:lnTo>
                      <a:pt x="6854" y="5600"/>
                    </a:lnTo>
                    <a:lnTo>
                      <a:pt x="6940" y="5454"/>
                    </a:lnTo>
                    <a:lnTo>
                      <a:pt x="7025" y="5296"/>
                    </a:lnTo>
                    <a:lnTo>
                      <a:pt x="7098" y="5126"/>
                    </a:lnTo>
                    <a:lnTo>
                      <a:pt x="7159" y="4955"/>
                    </a:lnTo>
                    <a:lnTo>
                      <a:pt x="7220" y="4785"/>
                    </a:lnTo>
                    <a:lnTo>
                      <a:pt x="7268" y="4614"/>
                    </a:lnTo>
                    <a:lnTo>
                      <a:pt x="7317" y="4432"/>
                    </a:lnTo>
                    <a:lnTo>
                      <a:pt x="7341" y="4249"/>
                    </a:lnTo>
                    <a:lnTo>
                      <a:pt x="7366" y="4066"/>
                    </a:lnTo>
                    <a:lnTo>
                      <a:pt x="7378" y="3884"/>
                    </a:lnTo>
                    <a:lnTo>
                      <a:pt x="7390" y="3689"/>
                    </a:lnTo>
                    <a:lnTo>
                      <a:pt x="7378" y="3494"/>
                    </a:lnTo>
                    <a:lnTo>
                      <a:pt x="7366" y="3312"/>
                    </a:lnTo>
                    <a:lnTo>
                      <a:pt x="7341" y="3129"/>
                    </a:lnTo>
                    <a:lnTo>
                      <a:pt x="7317" y="2946"/>
                    </a:lnTo>
                    <a:lnTo>
                      <a:pt x="7268" y="2764"/>
                    </a:lnTo>
                    <a:lnTo>
                      <a:pt x="7220" y="2593"/>
                    </a:lnTo>
                    <a:lnTo>
                      <a:pt x="7159" y="2423"/>
                    </a:lnTo>
                    <a:lnTo>
                      <a:pt x="7098" y="2252"/>
                    </a:lnTo>
                    <a:lnTo>
                      <a:pt x="7025" y="2094"/>
                    </a:lnTo>
                    <a:lnTo>
                      <a:pt x="6940" y="1936"/>
                    </a:lnTo>
                    <a:lnTo>
                      <a:pt x="6854" y="1778"/>
                    </a:lnTo>
                    <a:lnTo>
                      <a:pt x="6757" y="1632"/>
                    </a:lnTo>
                    <a:lnTo>
                      <a:pt x="6660" y="1485"/>
                    </a:lnTo>
                    <a:lnTo>
                      <a:pt x="6550" y="1339"/>
                    </a:lnTo>
                    <a:lnTo>
                      <a:pt x="6428" y="1205"/>
                    </a:lnTo>
                    <a:lnTo>
                      <a:pt x="6307" y="1084"/>
                    </a:lnTo>
                    <a:lnTo>
                      <a:pt x="6185" y="962"/>
                    </a:lnTo>
                    <a:lnTo>
                      <a:pt x="6051" y="840"/>
                    </a:lnTo>
                    <a:lnTo>
                      <a:pt x="5905" y="731"/>
                    </a:lnTo>
                    <a:lnTo>
                      <a:pt x="5759" y="633"/>
                    </a:lnTo>
                    <a:lnTo>
                      <a:pt x="5613" y="536"/>
                    </a:lnTo>
                    <a:lnTo>
                      <a:pt x="5454" y="438"/>
                    </a:lnTo>
                    <a:lnTo>
                      <a:pt x="5296" y="365"/>
                    </a:lnTo>
                    <a:lnTo>
                      <a:pt x="5138" y="292"/>
                    </a:lnTo>
                    <a:lnTo>
                      <a:pt x="4967" y="219"/>
                    </a:lnTo>
                    <a:lnTo>
                      <a:pt x="4797" y="171"/>
                    </a:lnTo>
                    <a:lnTo>
                      <a:pt x="4614" y="110"/>
                    </a:lnTo>
                    <a:lnTo>
                      <a:pt x="4444" y="73"/>
                    </a:lnTo>
                    <a:lnTo>
                      <a:pt x="4261" y="37"/>
                    </a:lnTo>
                    <a:lnTo>
                      <a:pt x="4079" y="12"/>
                    </a:lnTo>
                    <a:lnTo>
                      <a:pt x="38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rot="5400000">
                <a:off x="3936313" y="2813563"/>
                <a:ext cx="152225" cy="152500"/>
              </a:xfrm>
              <a:custGeom>
                <a:rect b="b" l="l" r="r" t="t"/>
                <a:pathLst>
                  <a:path extrusionOk="0" h="6100" w="6089">
                    <a:moveTo>
                      <a:pt x="3044" y="0"/>
                    </a:moveTo>
                    <a:lnTo>
                      <a:pt x="2886" y="13"/>
                    </a:lnTo>
                    <a:lnTo>
                      <a:pt x="2728" y="25"/>
                    </a:lnTo>
                    <a:lnTo>
                      <a:pt x="2582" y="37"/>
                    </a:lnTo>
                    <a:lnTo>
                      <a:pt x="2423" y="61"/>
                    </a:lnTo>
                    <a:lnTo>
                      <a:pt x="2277" y="98"/>
                    </a:lnTo>
                    <a:lnTo>
                      <a:pt x="2131" y="146"/>
                    </a:lnTo>
                    <a:lnTo>
                      <a:pt x="1997" y="195"/>
                    </a:lnTo>
                    <a:lnTo>
                      <a:pt x="1851" y="244"/>
                    </a:lnTo>
                    <a:lnTo>
                      <a:pt x="1583" y="378"/>
                    </a:lnTo>
                    <a:lnTo>
                      <a:pt x="1340" y="524"/>
                    </a:lnTo>
                    <a:lnTo>
                      <a:pt x="1109" y="706"/>
                    </a:lnTo>
                    <a:lnTo>
                      <a:pt x="890" y="901"/>
                    </a:lnTo>
                    <a:lnTo>
                      <a:pt x="695" y="1108"/>
                    </a:lnTo>
                    <a:lnTo>
                      <a:pt x="512" y="1352"/>
                    </a:lnTo>
                    <a:lnTo>
                      <a:pt x="366" y="1595"/>
                    </a:lnTo>
                    <a:lnTo>
                      <a:pt x="232" y="1863"/>
                    </a:lnTo>
                    <a:lnTo>
                      <a:pt x="183" y="2009"/>
                    </a:lnTo>
                    <a:lnTo>
                      <a:pt x="135" y="2143"/>
                    </a:lnTo>
                    <a:lnTo>
                      <a:pt x="86" y="2289"/>
                    </a:lnTo>
                    <a:lnTo>
                      <a:pt x="62" y="2435"/>
                    </a:lnTo>
                    <a:lnTo>
                      <a:pt x="25" y="2581"/>
                    </a:lnTo>
                    <a:lnTo>
                      <a:pt x="13" y="2740"/>
                    </a:lnTo>
                    <a:lnTo>
                      <a:pt x="1" y="2898"/>
                    </a:lnTo>
                    <a:lnTo>
                      <a:pt x="1" y="3056"/>
                    </a:lnTo>
                    <a:lnTo>
                      <a:pt x="1" y="3202"/>
                    </a:lnTo>
                    <a:lnTo>
                      <a:pt x="13" y="3361"/>
                    </a:lnTo>
                    <a:lnTo>
                      <a:pt x="25" y="3519"/>
                    </a:lnTo>
                    <a:lnTo>
                      <a:pt x="62" y="3665"/>
                    </a:lnTo>
                    <a:lnTo>
                      <a:pt x="86" y="3811"/>
                    </a:lnTo>
                    <a:lnTo>
                      <a:pt x="135" y="3957"/>
                    </a:lnTo>
                    <a:lnTo>
                      <a:pt x="183" y="4103"/>
                    </a:lnTo>
                    <a:lnTo>
                      <a:pt x="232" y="4237"/>
                    </a:lnTo>
                    <a:lnTo>
                      <a:pt x="366" y="4505"/>
                    </a:lnTo>
                    <a:lnTo>
                      <a:pt x="512" y="4748"/>
                    </a:lnTo>
                    <a:lnTo>
                      <a:pt x="695" y="4992"/>
                    </a:lnTo>
                    <a:lnTo>
                      <a:pt x="890" y="5199"/>
                    </a:lnTo>
                    <a:lnTo>
                      <a:pt x="1109" y="5406"/>
                    </a:lnTo>
                    <a:lnTo>
                      <a:pt x="1340" y="5576"/>
                    </a:lnTo>
                    <a:lnTo>
                      <a:pt x="1583" y="5735"/>
                    </a:lnTo>
                    <a:lnTo>
                      <a:pt x="1851" y="5856"/>
                    </a:lnTo>
                    <a:lnTo>
                      <a:pt x="1997" y="5917"/>
                    </a:lnTo>
                    <a:lnTo>
                      <a:pt x="2131" y="5954"/>
                    </a:lnTo>
                    <a:lnTo>
                      <a:pt x="2277" y="6002"/>
                    </a:lnTo>
                    <a:lnTo>
                      <a:pt x="2423" y="6039"/>
                    </a:lnTo>
                    <a:lnTo>
                      <a:pt x="2582" y="6063"/>
                    </a:lnTo>
                    <a:lnTo>
                      <a:pt x="2728" y="6075"/>
                    </a:lnTo>
                    <a:lnTo>
                      <a:pt x="2886" y="6088"/>
                    </a:lnTo>
                    <a:lnTo>
                      <a:pt x="3044" y="6100"/>
                    </a:lnTo>
                    <a:lnTo>
                      <a:pt x="3203" y="6088"/>
                    </a:lnTo>
                    <a:lnTo>
                      <a:pt x="3349" y="6075"/>
                    </a:lnTo>
                    <a:lnTo>
                      <a:pt x="3507" y="6063"/>
                    </a:lnTo>
                    <a:lnTo>
                      <a:pt x="3653" y="6039"/>
                    </a:lnTo>
                    <a:lnTo>
                      <a:pt x="3799" y="6002"/>
                    </a:lnTo>
                    <a:lnTo>
                      <a:pt x="3945" y="5954"/>
                    </a:lnTo>
                    <a:lnTo>
                      <a:pt x="4091" y="5917"/>
                    </a:lnTo>
                    <a:lnTo>
                      <a:pt x="4225" y="5856"/>
                    </a:lnTo>
                    <a:lnTo>
                      <a:pt x="4493" y="5735"/>
                    </a:lnTo>
                    <a:lnTo>
                      <a:pt x="4749" y="5576"/>
                    </a:lnTo>
                    <a:lnTo>
                      <a:pt x="4980" y="5406"/>
                    </a:lnTo>
                    <a:lnTo>
                      <a:pt x="5199" y="5199"/>
                    </a:lnTo>
                    <a:lnTo>
                      <a:pt x="5394" y="4992"/>
                    </a:lnTo>
                    <a:lnTo>
                      <a:pt x="5565" y="4748"/>
                    </a:lnTo>
                    <a:lnTo>
                      <a:pt x="5723" y="4505"/>
                    </a:lnTo>
                    <a:lnTo>
                      <a:pt x="5845" y="4237"/>
                    </a:lnTo>
                    <a:lnTo>
                      <a:pt x="5905" y="4103"/>
                    </a:lnTo>
                    <a:lnTo>
                      <a:pt x="5954" y="3957"/>
                    </a:lnTo>
                    <a:lnTo>
                      <a:pt x="5991" y="3811"/>
                    </a:lnTo>
                    <a:lnTo>
                      <a:pt x="6027" y="3665"/>
                    </a:lnTo>
                    <a:lnTo>
                      <a:pt x="6052" y="3519"/>
                    </a:lnTo>
                    <a:lnTo>
                      <a:pt x="6076" y="3361"/>
                    </a:lnTo>
                    <a:lnTo>
                      <a:pt x="6088" y="3202"/>
                    </a:lnTo>
                    <a:lnTo>
                      <a:pt x="6088" y="3056"/>
                    </a:lnTo>
                    <a:lnTo>
                      <a:pt x="6088" y="2898"/>
                    </a:lnTo>
                    <a:lnTo>
                      <a:pt x="6076" y="2740"/>
                    </a:lnTo>
                    <a:lnTo>
                      <a:pt x="6052" y="2581"/>
                    </a:lnTo>
                    <a:lnTo>
                      <a:pt x="6027" y="2435"/>
                    </a:lnTo>
                    <a:lnTo>
                      <a:pt x="5991" y="2289"/>
                    </a:lnTo>
                    <a:lnTo>
                      <a:pt x="5954" y="2143"/>
                    </a:lnTo>
                    <a:lnTo>
                      <a:pt x="5905" y="2009"/>
                    </a:lnTo>
                    <a:lnTo>
                      <a:pt x="5845" y="1863"/>
                    </a:lnTo>
                    <a:lnTo>
                      <a:pt x="5723" y="1595"/>
                    </a:lnTo>
                    <a:lnTo>
                      <a:pt x="5565" y="1352"/>
                    </a:lnTo>
                    <a:lnTo>
                      <a:pt x="5394" y="1108"/>
                    </a:lnTo>
                    <a:lnTo>
                      <a:pt x="5199" y="901"/>
                    </a:lnTo>
                    <a:lnTo>
                      <a:pt x="4980" y="706"/>
                    </a:lnTo>
                    <a:lnTo>
                      <a:pt x="4749" y="524"/>
                    </a:lnTo>
                    <a:lnTo>
                      <a:pt x="4493" y="378"/>
                    </a:lnTo>
                    <a:lnTo>
                      <a:pt x="4225" y="244"/>
                    </a:lnTo>
                    <a:lnTo>
                      <a:pt x="4091" y="195"/>
                    </a:lnTo>
                    <a:lnTo>
                      <a:pt x="3945" y="146"/>
                    </a:lnTo>
                    <a:lnTo>
                      <a:pt x="3799" y="98"/>
                    </a:lnTo>
                    <a:lnTo>
                      <a:pt x="3653" y="61"/>
                    </a:lnTo>
                    <a:lnTo>
                      <a:pt x="3507" y="37"/>
                    </a:lnTo>
                    <a:lnTo>
                      <a:pt x="3349" y="25"/>
                    </a:lnTo>
                    <a:lnTo>
                      <a:pt x="3203" y="13"/>
                    </a:lnTo>
                    <a:lnTo>
                      <a:pt x="30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1"/>
              <p:cNvSpPr/>
              <p:nvPr/>
            </p:nvSpPr>
            <p:spPr>
              <a:xfrm rot="5400000">
                <a:off x="3784138" y="2670213"/>
                <a:ext cx="111725" cy="111400"/>
              </a:xfrm>
              <a:custGeom>
                <a:rect b="b" l="l" r="r" t="t"/>
                <a:pathLst>
                  <a:path extrusionOk="0" h="4456" w="4469">
                    <a:moveTo>
                      <a:pt x="2228" y="0"/>
                    </a:moveTo>
                    <a:lnTo>
                      <a:pt x="1997" y="12"/>
                    </a:lnTo>
                    <a:lnTo>
                      <a:pt x="1778" y="37"/>
                    </a:lnTo>
                    <a:lnTo>
                      <a:pt x="1571" y="97"/>
                    </a:lnTo>
                    <a:lnTo>
                      <a:pt x="1364" y="171"/>
                    </a:lnTo>
                    <a:lnTo>
                      <a:pt x="1169" y="268"/>
                    </a:lnTo>
                    <a:lnTo>
                      <a:pt x="987" y="377"/>
                    </a:lnTo>
                    <a:lnTo>
                      <a:pt x="804" y="499"/>
                    </a:lnTo>
                    <a:lnTo>
                      <a:pt x="646" y="645"/>
                    </a:lnTo>
                    <a:lnTo>
                      <a:pt x="512" y="804"/>
                    </a:lnTo>
                    <a:lnTo>
                      <a:pt x="378" y="974"/>
                    </a:lnTo>
                    <a:lnTo>
                      <a:pt x="268" y="1169"/>
                    </a:lnTo>
                    <a:lnTo>
                      <a:pt x="171" y="1364"/>
                    </a:lnTo>
                    <a:lnTo>
                      <a:pt x="98" y="1558"/>
                    </a:lnTo>
                    <a:lnTo>
                      <a:pt x="37" y="1778"/>
                    </a:lnTo>
                    <a:lnTo>
                      <a:pt x="13" y="1997"/>
                    </a:lnTo>
                    <a:lnTo>
                      <a:pt x="0" y="2228"/>
                    </a:lnTo>
                    <a:lnTo>
                      <a:pt x="13" y="2459"/>
                    </a:lnTo>
                    <a:lnTo>
                      <a:pt x="37" y="2678"/>
                    </a:lnTo>
                    <a:lnTo>
                      <a:pt x="98" y="2898"/>
                    </a:lnTo>
                    <a:lnTo>
                      <a:pt x="171" y="3092"/>
                    </a:lnTo>
                    <a:lnTo>
                      <a:pt x="268" y="3287"/>
                    </a:lnTo>
                    <a:lnTo>
                      <a:pt x="378" y="3482"/>
                    </a:lnTo>
                    <a:lnTo>
                      <a:pt x="512" y="3652"/>
                    </a:lnTo>
                    <a:lnTo>
                      <a:pt x="646" y="3811"/>
                    </a:lnTo>
                    <a:lnTo>
                      <a:pt x="804" y="3957"/>
                    </a:lnTo>
                    <a:lnTo>
                      <a:pt x="987" y="4079"/>
                    </a:lnTo>
                    <a:lnTo>
                      <a:pt x="1169" y="4188"/>
                    </a:lnTo>
                    <a:lnTo>
                      <a:pt x="1364" y="4286"/>
                    </a:lnTo>
                    <a:lnTo>
                      <a:pt x="1571" y="4359"/>
                    </a:lnTo>
                    <a:lnTo>
                      <a:pt x="1778" y="4419"/>
                    </a:lnTo>
                    <a:lnTo>
                      <a:pt x="1997" y="4456"/>
                    </a:lnTo>
                    <a:lnTo>
                      <a:pt x="2460" y="4456"/>
                    </a:lnTo>
                    <a:lnTo>
                      <a:pt x="2679" y="4419"/>
                    </a:lnTo>
                    <a:lnTo>
                      <a:pt x="2898" y="4359"/>
                    </a:lnTo>
                    <a:lnTo>
                      <a:pt x="3093" y="4286"/>
                    </a:lnTo>
                    <a:lnTo>
                      <a:pt x="3300" y="4188"/>
                    </a:lnTo>
                    <a:lnTo>
                      <a:pt x="3482" y="4079"/>
                    </a:lnTo>
                    <a:lnTo>
                      <a:pt x="3653" y="3957"/>
                    </a:lnTo>
                    <a:lnTo>
                      <a:pt x="3811" y="3811"/>
                    </a:lnTo>
                    <a:lnTo>
                      <a:pt x="3957" y="3652"/>
                    </a:lnTo>
                    <a:lnTo>
                      <a:pt x="4079" y="3482"/>
                    </a:lnTo>
                    <a:lnTo>
                      <a:pt x="4188" y="3287"/>
                    </a:lnTo>
                    <a:lnTo>
                      <a:pt x="4286" y="3092"/>
                    </a:lnTo>
                    <a:lnTo>
                      <a:pt x="4359" y="2898"/>
                    </a:lnTo>
                    <a:lnTo>
                      <a:pt x="4420" y="2678"/>
                    </a:lnTo>
                    <a:lnTo>
                      <a:pt x="4456" y="2459"/>
                    </a:lnTo>
                    <a:lnTo>
                      <a:pt x="4468" y="2228"/>
                    </a:lnTo>
                    <a:lnTo>
                      <a:pt x="4456" y="1997"/>
                    </a:lnTo>
                    <a:lnTo>
                      <a:pt x="4420" y="1778"/>
                    </a:lnTo>
                    <a:lnTo>
                      <a:pt x="4359" y="1558"/>
                    </a:lnTo>
                    <a:lnTo>
                      <a:pt x="4286" y="1364"/>
                    </a:lnTo>
                    <a:lnTo>
                      <a:pt x="4188" y="1169"/>
                    </a:lnTo>
                    <a:lnTo>
                      <a:pt x="4079" y="974"/>
                    </a:lnTo>
                    <a:lnTo>
                      <a:pt x="3957" y="804"/>
                    </a:lnTo>
                    <a:lnTo>
                      <a:pt x="3811" y="645"/>
                    </a:lnTo>
                    <a:lnTo>
                      <a:pt x="3653" y="499"/>
                    </a:lnTo>
                    <a:lnTo>
                      <a:pt x="3482" y="377"/>
                    </a:lnTo>
                    <a:lnTo>
                      <a:pt x="3300" y="268"/>
                    </a:lnTo>
                    <a:lnTo>
                      <a:pt x="3093" y="171"/>
                    </a:lnTo>
                    <a:lnTo>
                      <a:pt x="2898" y="97"/>
                    </a:lnTo>
                    <a:lnTo>
                      <a:pt x="2679" y="37"/>
                    </a:lnTo>
                    <a:lnTo>
                      <a:pt x="2460" y="12"/>
                    </a:lnTo>
                    <a:lnTo>
                      <a:pt x="22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1"/>
              <p:cNvSpPr/>
              <p:nvPr/>
            </p:nvSpPr>
            <p:spPr>
              <a:xfrm rot="5400000">
                <a:off x="3667400" y="2525775"/>
                <a:ext cx="86475" cy="86475"/>
              </a:xfrm>
              <a:custGeom>
                <a:rect b="b" l="l" r="r" t="t"/>
                <a:pathLst>
                  <a:path extrusionOk="0" h="3459" w="3459">
                    <a:moveTo>
                      <a:pt x="1547" y="0"/>
                    </a:moveTo>
                    <a:lnTo>
                      <a:pt x="1376" y="25"/>
                    </a:lnTo>
                    <a:lnTo>
                      <a:pt x="1218" y="74"/>
                    </a:lnTo>
                    <a:lnTo>
                      <a:pt x="1060" y="134"/>
                    </a:lnTo>
                    <a:lnTo>
                      <a:pt x="902" y="207"/>
                    </a:lnTo>
                    <a:lnTo>
                      <a:pt x="755" y="293"/>
                    </a:lnTo>
                    <a:lnTo>
                      <a:pt x="634" y="390"/>
                    </a:lnTo>
                    <a:lnTo>
                      <a:pt x="500" y="500"/>
                    </a:lnTo>
                    <a:lnTo>
                      <a:pt x="390" y="621"/>
                    </a:lnTo>
                    <a:lnTo>
                      <a:pt x="293" y="755"/>
                    </a:lnTo>
                    <a:lnTo>
                      <a:pt x="208" y="901"/>
                    </a:lnTo>
                    <a:lnTo>
                      <a:pt x="135" y="1047"/>
                    </a:lnTo>
                    <a:lnTo>
                      <a:pt x="74" y="1218"/>
                    </a:lnTo>
                    <a:lnTo>
                      <a:pt x="37" y="1376"/>
                    </a:lnTo>
                    <a:lnTo>
                      <a:pt x="13" y="1547"/>
                    </a:lnTo>
                    <a:lnTo>
                      <a:pt x="1" y="1729"/>
                    </a:lnTo>
                    <a:lnTo>
                      <a:pt x="13" y="1900"/>
                    </a:lnTo>
                    <a:lnTo>
                      <a:pt x="37" y="2070"/>
                    </a:lnTo>
                    <a:lnTo>
                      <a:pt x="74" y="2241"/>
                    </a:lnTo>
                    <a:lnTo>
                      <a:pt x="135" y="2399"/>
                    </a:lnTo>
                    <a:lnTo>
                      <a:pt x="208" y="2557"/>
                    </a:lnTo>
                    <a:lnTo>
                      <a:pt x="293" y="2691"/>
                    </a:lnTo>
                    <a:lnTo>
                      <a:pt x="390" y="2825"/>
                    </a:lnTo>
                    <a:lnTo>
                      <a:pt x="500" y="2947"/>
                    </a:lnTo>
                    <a:lnTo>
                      <a:pt x="634" y="3068"/>
                    </a:lnTo>
                    <a:lnTo>
                      <a:pt x="755" y="3166"/>
                    </a:lnTo>
                    <a:lnTo>
                      <a:pt x="902" y="3251"/>
                    </a:lnTo>
                    <a:lnTo>
                      <a:pt x="1060" y="3324"/>
                    </a:lnTo>
                    <a:lnTo>
                      <a:pt x="1218" y="3385"/>
                    </a:lnTo>
                    <a:lnTo>
                      <a:pt x="1376" y="3422"/>
                    </a:lnTo>
                    <a:lnTo>
                      <a:pt x="1547" y="3446"/>
                    </a:lnTo>
                    <a:lnTo>
                      <a:pt x="1729" y="3458"/>
                    </a:lnTo>
                    <a:lnTo>
                      <a:pt x="1912" y="3446"/>
                    </a:lnTo>
                    <a:lnTo>
                      <a:pt x="2082" y="3422"/>
                    </a:lnTo>
                    <a:lnTo>
                      <a:pt x="2241" y="3385"/>
                    </a:lnTo>
                    <a:lnTo>
                      <a:pt x="2399" y="3324"/>
                    </a:lnTo>
                    <a:lnTo>
                      <a:pt x="2557" y="3251"/>
                    </a:lnTo>
                    <a:lnTo>
                      <a:pt x="2703" y="3166"/>
                    </a:lnTo>
                    <a:lnTo>
                      <a:pt x="2837" y="3068"/>
                    </a:lnTo>
                    <a:lnTo>
                      <a:pt x="2959" y="2947"/>
                    </a:lnTo>
                    <a:lnTo>
                      <a:pt x="3069" y="2825"/>
                    </a:lnTo>
                    <a:lnTo>
                      <a:pt x="3166" y="2691"/>
                    </a:lnTo>
                    <a:lnTo>
                      <a:pt x="3251" y="2557"/>
                    </a:lnTo>
                    <a:lnTo>
                      <a:pt x="3324" y="2399"/>
                    </a:lnTo>
                    <a:lnTo>
                      <a:pt x="3385" y="2241"/>
                    </a:lnTo>
                    <a:lnTo>
                      <a:pt x="3422" y="2070"/>
                    </a:lnTo>
                    <a:lnTo>
                      <a:pt x="3458" y="1900"/>
                    </a:lnTo>
                    <a:lnTo>
                      <a:pt x="3458" y="1729"/>
                    </a:lnTo>
                    <a:lnTo>
                      <a:pt x="3458" y="1547"/>
                    </a:lnTo>
                    <a:lnTo>
                      <a:pt x="3422" y="1376"/>
                    </a:lnTo>
                    <a:lnTo>
                      <a:pt x="3385" y="1218"/>
                    </a:lnTo>
                    <a:lnTo>
                      <a:pt x="3324" y="1047"/>
                    </a:lnTo>
                    <a:lnTo>
                      <a:pt x="3251" y="901"/>
                    </a:lnTo>
                    <a:lnTo>
                      <a:pt x="3166" y="755"/>
                    </a:lnTo>
                    <a:lnTo>
                      <a:pt x="3069" y="621"/>
                    </a:lnTo>
                    <a:lnTo>
                      <a:pt x="2959" y="500"/>
                    </a:lnTo>
                    <a:lnTo>
                      <a:pt x="2837" y="390"/>
                    </a:lnTo>
                    <a:lnTo>
                      <a:pt x="2703" y="293"/>
                    </a:lnTo>
                    <a:lnTo>
                      <a:pt x="2557" y="207"/>
                    </a:lnTo>
                    <a:lnTo>
                      <a:pt x="2399" y="134"/>
                    </a:lnTo>
                    <a:lnTo>
                      <a:pt x="2241" y="74"/>
                    </a:lnTo>
                    <a:lnTo>
                      <a:pt x="2082" y="25"/>
                    </a:lnTo>
                    <a:lnTo>
                      <a:pt x="19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rot="5400000">
                <a:off x="6130338" y="2548613"/>
                <a:ext cx="926525" cy="65150"/>
              </a:xfrm>
              <a:custGeom>
                <a:rect b="b" l="l" r="r" t="t"/>
                <a:pathLst>
                  <a:path extrusionOk="0" h="2606" w="37061">
                    <a:moveTo>
                      <a:pt x="1" y="0"/>
                    </a:moveTo>
                    <a:lnTo>
                      <a:pt x="1" y="2606"/>
                    </a:lnTo>
                    <a:lnTo>
                      <a:pt x="37060" y="2606"/>
                    </a:lnTo>
                    <a:lnTo>
                      <a:pt x="370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1"/>
              <p:cNvSpPr/>
              <p:nvPr/>
            </p:nvSpPr>
            <p:spPr>
              <a:xfrm rot="5400000">
                <a:off x="6528150" y="2550125"/>
                <a:ext cx="636150" cy="43250"/>
              </a:xfrm>
              <a:custGeom>
                <a:rect b="b" l="l" r="r" t="t"/>
                <a:pathLst>
                  <a:path extrusionOk="0" h="1730" w="25446">
                    <a:moveTo>
                      <a:pt x="1" y="1"/>
                    </a:moveTo>
                    <a:lnTo>
                      <a:pt x="1" y="1729"/>
                    </a:lnTo>
                    <a:lnTo>
                      <a:pt x="25445" y="1729"/>
                    </a:lnTo>
                    <a:lnTo>
                      <a:pt x="25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1"/>
              <p:cNvSpPr/>
              <p:nvPr/>
            </p:nvSpPr>
            <p:spPr>
              <a:xfrm rot="5400000">
                <a:off x="6864775" y="2550125"/>
                <a:ext cx="308050" cy="43250"/>
              </a:xfrm>
              <a:custGeom>
                <a:rect b="b" l="l" r="r" t="t"/>
                <a:pathLst>
                  <a:path extrusionOk="0" h="1730" w="12322">
                    <a:moveTo>
                      <a:pt x="1" y="1"/>
                    </a:moveTo>
                    <a:lnTo>
                      <a:pt x="1" y="1729"/>
                    </a:lnTo>
                    <a:lnTo>
                      <a:pt x="12321" y="1729"/>
                    </a:lnTo>
                    <a:lnTo>
                      <a:pt x="1232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rot="5400000">
                <a:off x="5520538" y="2548763"/>
                <a:ext cx="926525" cy="64850"/>
              </a:xfrm>
              <a:custGeom>
                <a:rect b="b" l="l" r="r" t="t"/>
                <a:pathLst>
                  <a:path extrusionOk="0" h="2594" w="37061">
                    <a:moveTo>
                      <a:pt x="1" y="0"/>
                    </a:moveTo>
                    <a:lnTo>
                      <a:pt x="1" y="2594"/>
                    </a:lnTo>
                    <a:lnTo>
                      <a:pt x="37060" y="2594"/>
                    </a:lnTo>
                    <a:lnTo>
                      <a:pt x="370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1"/>
              <p:cNvSpPr/>
              <p:nvPr/>
            </p:nvSpPr>
            <p:spPr>
              <a:xfrm rot="5400000">
                <a:off x="5412950" y="2550125"/>
                <a:ext cx="636150" cy="43250"/>
              </a:xfrm>
              <a:custGeom>
                <a:rect b="b" l="l" r="r" t="t"/>
                <a:pathLst>
                  <a:path extrusionOk="0" h="1730" w="25446">
                    <a:moveTo>
                      <a:pt x="1" y="1"/>
                    </a:moveTo>
                    <a:lnTo>
                      <a:pt x="1" y="1729"/>
                    </a:lnTo>
                    <a:lnTo>
                      <a:pt x="25445" y="1729"/>
                    </a:lnTo>
                    <a:lnTo>
                      <a:pt x="2544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1"/>
              <p:cNvSpPr/>
              <p:nvPr/>
            </p:nvSpPr>
            <p:spPr>
              <a:xfrm rot="5400000">
                <a:off x="5404575" y="2549975"/>
                <a:ext cx="308050" cy="43550"/>
              </a:xfrm>
              <a:custGeom>
                <a:rect b="b" l="l" r="r" t="t"/>
                <a:pathLst>
                  <a:path extrusionOk="0" h="1742" w="12322">
                    <a:moveTo>
                      <a:pt x="1" y="0"/>
                    </a:moveTo>
                    <a:lnTo>
                      <a:pt x="1" y="1741"/>
                    </a:lnTo>
                    <a:lnTo>
                      <a:pt x="12321" y="1741"/>
                    </a:lnTo>
                    <a:lnTo>
                      <a:pt x="123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1"/>
              <p:cNvSpPr/>
              <p:nvPr/>
            </p:nvSpPr>
            <p:spPr>
              <a:xfrm rot="5400000">
                <a:off x="6207063" y="3025538"/>
                <a:ext cx="184450" cy="184475"/>
              </a:xfrm>
              <a:custGeom>
                <a:rect b="b" l="l" r="r" t="t"/>
                <a:pathLst>
                  <a:path extrusionOk="0" h="7379" w="7378">
                    <a:moveTo>
                      <a:pt x="3494" y="1"/>
                    </a:moveTo>
                    <a:lnTo>
                      <a:pt x="3312" y="13"/>
                    </a:lnTo>
                    <a:lnTo>
                      <a:pt x="3129" y="37"/>
                    </a:lnTo>
                    <a:lnTo>
                      <a:pt x="2946" y="74"/>
                    </a:lnTo>
                    <a:lnTo>
                      <a:pt x="2764" y="111"/>
                    </a:lnTo>
                    <a:lnTo>
                      <a:pt x="2593" y="159"/>
                    </a:lnTo>
                    <a:lnTo>
                      <a:pt x="2423" y="220"/>
                    </a:lnTo>
                    <a:lnTo>
                      <a:pt x="2253" y="293"/>
                    </a:lnTo>
                    <a:lnTo>
                      <a:pt x="2082" y="366"/>
                    </a:lnTo>
                    <a:lnTo>
                      <a:pt x="1924" y="439"/>
                    </a:lnTo>
                    <a:lnTo>
                      <a:pt x="1778" y="537"/>
                    </a:lnTo>
                    <a:lnTo>
                      <a:pt x="1619" y="634"/>
                    </a:lnTo>
                    <a:lnTo>
                      <a:pt x="1473" y="731"/>
                    </a:lnTo>
                    <a:lnTo>
                      <a:pt x="1339" y="841"/>
                    </a:lnTo>
                    <a:lnTo>
                      <a:pt x="1206" y="951"/>
                    </a:lnTo>
                    <a:lnTo>
                      <a:pt x="1072" y="1085"/>
                    </a:lnTo>
                    <a:lnTo>
                      <a:pt x="950" y="1206"/>
                    </a:lnTo>
                    <a:lnTo>
                      <a:pt x="840" y="1340"/>
                    </a:lnTo>
                    <a:lnTo>
                      <a:pt x="731" y="1486"/>
                    </a:lnTo>
                    <a:lnTo>
                      <a:pt x="621" y="1620"/>
                    </a:lnTo>
                    <a:lnTo>
                      <a:pt x="536" y="1778"/>
                    </a:lnTo>
                    <a:lnTo>
                      <a:pt x="439" y="1925"/>
                    </a:lnTo>
                    <a:lnTo>
                      <a:pt x="365" y="2083"/>
                    </a:lnTo>
                    <a:lnTo>
                      <a:pt x="280" y="2253"/>
                    </a:lnTo>
                    <a:lnTo>
                      <a:pt x="219" y="2424"/>
                    </a:lnTo>
                    <a:lnTo>
                      <a:pt x="159" y="2594"/>
                    </a:lnTo>
                    <a:lnTo>
                      <a:pt x="110" y="2765"/>
                    </a:lnTo>
                    <a:lnTo>
                      <a:pt x="73" y="2947"/>
                    </a:lnTo>
                    <a:lnTo>
                      <a:pt x="37" y="3130"/>
                    </a:lnTo>
                    <a:lnTo>
                      <a:pt x="12" y="3312"/>
                    </a:lnTo>
                    <a:lnTo>
                      <a:pt x="0" y="3495"/>
                    </a:lnTo>
                    <a:lnTo>
                      <a:pt x="0" y="3690"/>
                    </a:lnTo>
                    <a:lnTo>
                      <a:pt x="0" y="3885"/>
                    </a:lnTo>
                    <a:lnTo>
                      <a:pt x="12" y="4067"/>
                    </a:lnTo>
                    <a:lnTo>
                      <a:pt x="37" y="4250"/>
                    </a:lnTo>
                    <a:lnTo>
                      <a:pt x="73" y="4433"/>
                    </a:lnTo>
                    <a:lnTo>
                      <a:pt x="110" y="4615"/>
                    </a:lnTo>
                    <a:lnTo>
                      <a:pt x="159" y="4786"/>
                    </a:lnTo>
                    <a:lnTo>
                      <a:pt x="219" y="4956"/>
                    </a:lnTo>
                    <a:lnTo>
                      <a:pt x="280" y="5126"/>
                    </a:lnTo>
                    <a:lnTo>
                      <a:pt x="365" y="5285"/>
                    </a:lnTo>
                    <a:lnTo>
                      <a:pt x="439" y="5443"/>
                    </a:lnTo>
                    <a:lnTo>
                      <a:pt x="536" y="5601"/>
                    </a:lnTo>
                    <a:lnTo>
                      <a:pt x="621" y="5747"/>
                    </a:lnTo>
                    <a:lnTo>
                      <a:pt x="731" y="5893"/>
                    </a:lnTo>
                    <a:lnTo>
                      <a:pt x="840" y="6040"/>
                    </a:lnTo>
                    <a:lnTo>
                      <a:pt x="950" y="6174"/>
                    </a:lnTo>
                    <a:lnTo>
                      <a:pt x="1072" y="6295"/>
                    </a:lnTo>
                    <a:lnTo>
                      <a:pt x="1206" y="6417"/>
                    </a:lnTo>
                    <a:lnTo>
                      <a:pt x="1339" y="6539"/>
                    </a:lnTo>
                    <a:lnTo>
                      <a:pt x="1473" y="6648"/>
                    </a:lnTo>
                    <a:lnTo>
                      <a:pt x="1619" y="6746"/>
                    </a:lnTo>
                    <a:lnTo>
                      <a:pt x="1778" y="6843"/>
                    </a:lnTo>
                    <a:lnTo>
                      <a:pt x="1924" y="6941"/>
                    </a:lnTo>
                    <a:lnTo>
                      <a:pt x="2082" y="7014"/>
                    </a:lnTo>
                    <a:lnTo>
                      <a:pt x="2253" y="7087"/>
                    </a:lnTo>
                    <a:lnTo>
                      <a:pt x="2423" y="7160"/>
                    </a:lnTo>
                    <a:lnTo>
                      <a:pt x="2593" y="7221"/>
                    </a:lnTo>
                    <a:lnTo>
                      <a:pt x="2764" y="7269"/>
                    </a:lnTo>
                    <a:lnTo>
                      <a:pt x="2946" y="7306"/>
                    </a:lnTo>
                    <a:lnTo>
                      <a:pt x="3129" y="7342"/>
                    </a:lnTo>
                    <a:lnTo>
                      <a:pt x="3312" y="7367"/>
                    </a:lnTo>
                    <a:lnTo>
                      <a:pt x="3494" y="7379"/>
                    </a:lnTo>
                    <a:lnTo>
                      <a:pt x="3872" y="7379"/>
                    </a:lnTo>
                    <a:lnTo>
                      <a:pt x="4067" y="7367"/>
                    </a:lnTo>
                    <a:lnTo>
                      <a:pt x="4249" y="7342"/>
                    </a:lnTo>
                    <a:lnTo>
                      <a:pt x="4432" y="7306"/>
                    </a:lnTo>
                    <a:lnTo>
                      <a:pt x="4614" y="7269"/>
                    </a:lnTo>
                    <a:lnTo>
                      <a:pt x="4785" y="7221"/>
                    </a:lnTo>
                    <a:lnTo>
                      <a:pt x="4955" y="7160"/>
                    </a:lnTo>
                    <a:lnTo>
                      <a:pt x="5126" y="7087"/>
                    </a:lnTo>
                    <a:lnTo>
                      <a:pt x="5284" y="7014"/>
                    </a:lnTo>
                    <a:lnTo>
                      <a:pt x="5442" y="6941"/>
                    </a:lnTo>
                    <a:lnTo>
                      <a:pt x="5601" y="6843"/>
                    </a:lnTo>
                    <a:lnTo>
                      <a:pt x="5747" y="6746"/>
                    </a:lnTo>
                    <a:lnTo>
                      <a:pt x="5893" y="6648"/>
                    </a:lnTo>
                    <a:lnTo>
                      <a:pt x="6039" y="6539"/>
                    </a:lnTo>
                    <a:lnTo>
                      <a:pt x="6173" y="6417"/>
                    </a:lnTo>
                    <a:lnTo>
                      <a:pt x="6294" y="6295"/>
                    </a:lnTo>
                    <a:lnTo>
                      <a:pt x="6416" y="6174"/>
                    </a:lnTo>
                    <a:lnTo>
                      <a:pt x="6538" y="6040"/>
                    </a:lnTo>
                    <a:lnTo>
                      <a:pt x="6648" y="5893"/>
                    </a:lnTo>
                    <a:lnTo>
                      <a:pt x="6745" y="5747"/>
                    </a:lnTo>
                    <a:lnTo>
                      <a:pt x="6842" y="5601"/>
                    </a:lnTo>
                    <a:lnTo>
                      <a:pt x="6928" y="5443"/>
                    </a:lnTo>
                    <a:lnTo>
                      <a:pt x="7013" y="5285"/>
                    </a:lnTo>
                    <a:lnTo>
                      <a:pt x="7086" y="5126"/>
                    </a:lnTo>
                    <a:lnTo>
                      <a:pt x="7159" y="4956"/>
                    </a:lnTo>
                    <a:lnTo>
                      <a:pt x="7208" y="4786"/>
                    </a:lnTo>
                    <a:lnTo>
                      <a:pt x="7256" y="4615"/>
                    </a:lnTo>
                    <a:lnTo>
                      <a:pt x="7305" y="4433"/>
                    </a:lnTo>
                    <a:lnTo>
                      <a:pt x="7341" y="4250"/>
                    </a:lnTo>
                    <a:lnTo>
                      <a:pt x="7354" y="4067"/>
                    </a:lnTo>
                    <a:lnTo>
                      <a:pt x="7378" y="3885"/>
                    </a:lnTo>
                    <a:lnTo>
                      <a:pt x="7378" y="3690"/>
                    </a:lnTo>
                    <a:lnTo>
                      <a:pt x="7378" y="3495"/>
                    </a:lnTo>
                    <a:lnTo>
                      <a:pt x="7354" y="3312"/>
                    </a:lnTo>
                    <a:lnTo>
                      <a:pt x="7341" y="3130"/>
                    </a:lnTo>
                    <a:lnTo>
                      <a:pt x="7305" y="2947"/>
                    </a:lnTo>
                    <a:lnTo>
                      <a:pt x="7256" y="2765"/>
                    </a:lnTo>
                    <a:lnTo>
                      <a:pt x="7208" y="2594"/>
                    </a:lnTo>
                    <a:lnTo>
                      <a:pt x="7159" y="2424"/>
                    </a:lnTo>
                    <a:lnTo>
                      <a:pt x="7086" y="2253"/>
                    </a:lnTo>
                    <a:lnTo>
                      <a:pt x="7013" y="2083"/>
                    </a:lnTo>
                    <a:lnTo>
                      <a:pt x="6928" y="1925"/>
                    </a:lnTo>
                    <a:lnTo>
                      <a:pt x="6842" y="1778"/>
                    </a:lnTo>
                    <a:lnTo>
                      <a:pt x="6745" y="1620"/>
                    </a:lnTo>
                    <a:lnTo>
                      <a:pt x="6648" y="1486"/>
                    </a:lnTo>
                    <a:lnTo>
                      <a:pt x="6538" y="1340"/>
                    </a:lnTo>
                    <a:lnTo>
                      <a:pt x="6416" y="1206"/>
                    </a:lnTo>
                    <a:lnTo>
                      <a:pt x="6294" y="1085"/>
                    </a:lnTo>
                    <a:lnTo>
                      <a:pt x="6173" y="951"/>
                    </a:lnTo>
                    <a:lnTo>
                      <a:pt x="6039" y="841"/>
                    </a:lnTo>
                    <a:lnTo>
                      <a:pt x="5893" y="731"/>
                    </a:lnTo>
                    <a:lnTo>
                      <a:pt x="5747" y="634"/>
                    </a:lnTo>
                    <a:lnTo>
                      <a:pt x="5601" y="537"/>
                    </a:lnTo>
                    <a:lnTo>
                      <a:pt x="5442" y="439"/>
                    </a:lnTo>
                    <a:lnTo>
                      <a:pt x="5284" y="366"/>
                    </a:lnTo>
                    <a:lnTo>
                      <a:pt x="5126" y="293"/>
                    </a:lnTo>
                    <a:lnTo>
                      <a:pt x="4955" y="220"/>
                    </a:lnTo>
                    <a:lnTo>
                      <a:pt x="4785" y="159"/>
                    </a:lnTo>
                    <a:lnTo>
                      <a:pt x="4614" y="111"/>
                    </a:lnTo>
                    <a:lnTo>
                      <a:pt x="4432" y="74"/>
                    </a:lnTo>
                    <a:lnTo>
                      <a:pt x="4249" y="37"/>
                    </a:lnTo>
                    <a:lnTo>
                      <a:pt x="4067" y="13"/>
                    </a:lnTo>
                    <a:lnTo>
                      <a:pt x="387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1"/>
              <p:cNvSpPr/>
              <p:nvPr/>
            </p:nvSpPr>
            <p:spPr>
              <a:xfrm rot="5400000">
                <a:off x="6501213" y="2933188"/>
                <a:ext cx="184775" cy="184450"/>
              </a:xfrm>
              <a:custGeom>
                <a:rect b="b" l="l" r="r" t="t"/>
                <a:pathLst>
                  <a:path extrusionOk="0" h="7378" w="7391">
                    <a:moveTo>
                      <a:pt x="3506" y="0"/>
                    </a:moveTo>
                    <a:lnTo>
                      <a:pt x="3324" y="12"/>
                    </a:lnTo>
                    <a:lnTo>
                      <a:pt x="3129" y="37"/>
                    </a:lnTo>
                    <a:lnTo>
                      <a:pt x="2959" y="73"/>
                    </a:lnTo>
                    <a:lnTo>
                      <a:pt x="2776" y="110"/>
                    </a:lnTo>
                    <a:lnTo>
                      <a:pt x="2593" y="171"/>
                    </a:lnTo>
                    <a:lnTo>
                      <a:pt x="2423" y="219"/>
                    </a:lnTo>
                    <a:lnTo>
                      <a:pt x="2265" y="292"/>
                    </a:lnTo>
                    <a:lnTo>
                      <a:pt x="2094" y="365"/>
                    </a:lnTo>
                    <a:lnTo>
                      <a:pt x="1936" y="451"/>
                    </a:lnTo>
                    <a:lnTo>
                      <a:pt x="1778" y="536"/>
                    </a:lnTo>
                    <a:lnTo>
                      <a:pt x="1632" y="633"/>
                    </a:lnTo>
                    <a:lnTo>
                      <a:pt x="1485" y="731"/>
                    </a:lnTo>
                    <a:lnTo>
                      <a:pt x="1352" y="840"/>
                    </a:lnTo>
                    <a:lnTo>
                      <a:pt x="1218" y="962"/>
                    </a:lnTo>
                    <a:lnTo>
                      <a:pt x="1084" y="1084"/>
                    </a:lnTo>
                    <a:lnTo>
                      <a:pt x="962" y="1205"/>
                    </a:lnTo>
                    <a:lnTo>
                      <a:pt x="852" y="1339"/>
                    </a:lnTo>
                    <a:lnTo>
                      <a:pt x="743" y="1485"/>
                    </a:lnTo>
                    <a:lnTo>
                      <a:pt x="633" y="1631"/>
                    </a:lnTo>
                    <a:lnTo>
                      <a:pt x="536" y="1778"/>
                    </a:lnTo>
                    <a:lnTo>
                      <a:pt x="451" y="1936"/>
                    </a:lnTo>
                    <a:lnTo>
                      <a:pt x="365" y="2094"/>
                    </a:lnTo>
                    <a:lnTo>
                      <a:pt x="292" y="2252"/>
                    </a:lnTo>
                    <a:lnTo>
                      <a:pt x="231" y="2423"/>
                    </a:lnTo>
                    <a:lnTo>
                      <a:pt x="171" y="2593"/>
                    </a:lnTo>
                    <a:lnTo>
                      <a:pt x="122" y="2764"/>
                    </a:lnTo>
                    <a:lnTo>
                      <a:pt x="85" y="2946"/>
                    </a:lnTo>
                    <a:lnTo>
                      <a:pt x="49" y="3129"/>
                    </a:lnTo>
                    <a:lnTo>
                      <a:pt x="25" y="3312"/>
                    </a:lnTo>
                    <a:lnTo>
                      <a:pt x="12" y="3506"/>
                    </a:lnTo>
                    <a:lnTo>
                      <a:pt x="0" y="3689"/>
                    </a:lnTo>
                    <a:lnTo>
                      <a:pt x="12" y="3884"/>
                    </a:lnTo>
                    <a:lnTo>
                      <a:pt x="25" y="4066"/>
                    </a:lnTo>
                    <a:lnTo>
                      <a:pt x="49" y="4249"/>
                    </a:lnTo>
                    <a:lnTo>
                      <a:pt x="85" y="4432"/>
                    </a:lnTo>
                    <a:lnTo>
                      <a:pt x="122" y="4614"/>
                    </a:lnTo>
                    <a:lnTo>
                      <a:pt x="171" y="4785"/>
                    </a:lnTo>
                    <a:lnTo>
                      <a:pt x="231" y="4955"/>
                    </a:lnTo>
                    <a:lnTo>
                      <a:pt x="292" y="5126"/>
                    </a:lnTo>
                    <a:lnTo>
                      <a:pt x="365" y="5296"/>
                    </a:lnTo>
                    <a:lnTo>
                      <a:pt x="451" y="5454"/>
                    </a:lnTo>
                    <a:lnTo>
                      <a:pt x="536" y="5600"/>
                    </a:lnTo>
                    <a:lnTo>
                      <a:pt x="633" y="5759"/>
                    </a:lnTo>
                    <a:lnTo>
                      <a:pt x="743" y="5905"/>
                    </a:lnTo>
                    <a:lnTo>
                      <a:pt x="852" y="6039"/>
                    </a:lnTo>
                    <a:lnTo>
                      <a:pt x="962" y="6173"/>
                    </a:lnTo>
                    <a:lnTo>
                      <a:pt x="1084" y="6307"/>
                    </a:lnTo>
                    <a:lnTo>
                      <a:pt x="1218" y="6428"/>
                    </a:lnTo>
                    <a:lnTo>
                      <a:pt x="1352" y="6538"/>
                    </a:lnTo>
                    <a:lnTo>
                      <a:pt x="1485" y="6647"/>
                    </a:lnTo>
                    <a:lnTo>
                      <a:pt x="1632" y="6757"/>
                    </a:lnTo>
                    <a:lnTo>
                      <a:pt x="1778" y="6842"/>
                    </a:lnTo>
                    <a:lnTo>
                      <a:pt x="1936" y="6940"/>
                    </a:lnTo>
                    <a:lnTo>
                      <a:pt x="2094" y="7013"/>
                    </a:lnTo>
                    <a:lnTo>
                      <a:pt x="2265" y="7098"/>
                    </a:lnTo>
                    <a:lnTo>
                      <a:pt x="2423" y="7159"/>
                    </a:lnTo>
                    <a:lnTo>
                      <a:pt x="2593" y="7220"/>
                    </a:lnTo>
                    <a:lnTo>
                      <a:pt x="2776" y="7268"/>
                    </a:lnTo>
                    <a:lnTo>
                      <a:pt x="2959" y="7305"/>
                    </a:lnTo>
                    <a:lnTo>
                      <a:pt x="3129" y="7341"/>
                    </a:lnTo>
                    <a:lnTo>
                      <a:pt x="3324" y="7366"/>
                    </a:lnTo>
                    <a:lnTo>
                      <a:pt x="3506" y="7378"/>
                    </a:lnTo>
                    <a:lnTo>
                      <a:pt x="3884" y="7378"/>
                    </a:lnTo>
                    <a:lnTo>
                      <a:pt x="4079" y="7366"/>
                    </a:lnTo>
                    <a:lnTo>
                      <a:pt x="4261" y="7341"/>
                    </a:lnTo>
                    <a:lnTo>
                      <a:pt x="4444" y="7305"/>
                    </a:lnTo>
                    <a:lnTo>
                      <a:pt x="4614" y="7268"/>
                    </a:lnTo>
                    <a:lnTo>
                      <a:pt x="4797" y="7220"/>
                    </a:lnTo>
                    <a:lnTo>
                      <a:pt x="4967" y="7159"/>
                    </a:lnTo>
                    <a:lnTo>
                      <a:pt x="5138" y="7098"/>
                    </a:lnTo>
                    <a:lnTo>
                      <a:pt x="5296" y="7013"/>
                    </a:lnTo>
                    <a:lnTo>
                      <a:pt x="5454" y="6940"/>
                    </a:lnTo>
                    <a:lnTo>
                      <a:pt x="5613" y="6842"/>
                    </a:lnTo>
                    <a:lnTo>
                      <a:pt x="5759" y="6757"/>
                    </a:lnTo>
                    <a:lnTo>
                      <a:pt x="5905" y="6647"/>
                    </a:lnTo>
                    <a:lnTo>
                      <a:pt x="6039" y="6538"/>
                    </a:lnTo>
                    <a:lnTo>
                      <a:pt x="6173" y="6428"/>
                    </a:lnTo>
                    <a:lnTo>
                      <a:pt x="6307" y="6307"/>
                    </a:lnTo>
                    <a:lnTo>
                      <a:pt x="6428" y="6173"/>
                    </a:lnTo>
                    <a:lnTo>
                      <a:pt x="6550" y="6039"/>
                    </a:lnTo>
                    <a:lnTo>
                      <a:pt x="6660" y="5905"/>
                    </a:lnTo>
                    <a:lnTo>
                      <a:pt x="6757" y="5759"/>
                    </a:lnTo>
                    <a:lnTo>
                      <a:pt x="6854" y="5600"/>
                    </a:lnTo>
                    <a:lnTo>
                      <a:pt x="6940" y="5454"/>
                    </a:lnTo>
                    <a:lnTo>
                      <a:pt x="7025" y="5296"/>
                    </a:lnTo>
                    <a:lnTo>
                      <a:pt x="7098" y="5126"/>
                    </a:lnTo>
                    <a:lnTo>
                      <a:pt x="7159" y="4955"/>
                    </a:lnTo>
                    <a:lnTo>
                      <a:pt x="7220" y="4785"/>
                    </a:lnTo>
                    <a:lnTo>
                      <a:pt x="7268" y="4614"/>
                    </a:lnTo>
                    <a:lnTo>
                      <a:pt x="7317" y="4432"/>
                    </a:lnTo>
                    <a:lnTo>
                      <a:pt x="7341" y="4249"/>
                    </a:lnTo>
                    <a:lnTo>
                      <a:pt x="7366" y="4066"/>
                    </a:lnTo>
                    <a:lnTo>
                      <a:pt x="7378" y="3884"/>
                    </a:lnTo>
                    <a:lnTo>
                      <a:pt x="7390" y="3689"/>
                    </a:lnTo>
                    <a:lnTo>
                      <a:pt x="7378" y="3506"/>
                    </a:lnTo>
                    <a:lnTo>
                      <a:pt x="7366" y="3312"/>
                    </a:lnTo>
                    <a:lnTo>
                      <a:pt x="7341" y="3129"/>
                    </a:lnTo>
                    <a:lnTo>
                      <a:pt x="7317" y="2946"/>
                    </a:lnTo>
                    <a:lnTo>
                      <a:pt x="7268" y="2764"/>
                    </a:lnTo>
                    <a:lnTo>
                      <a:pt x="7220" y="2593"/>
                    </a:lnTo>
                    <a:lnTo>
                      <a:pt x="7159" y="2423"/>
                    </a:lnTo>
                    <a:lnTo>
                      <a:pt x="7098" y="2252"/>
                    </a:lnTo>
                    <a:lnTo>
                      <a:pt x="7025" y="2094"/>
                    </a:lnTo>
                    <a:lnTo>
                      <a:pt x="6940" y="1936"/>
                    </a:lnTo>
                    <a:lnTo>
                      <a:pt x="6854" y="1778"/>
                    </a:lnTo>
                    <a:lnTo>
                      <a:pt x="6757" y="1631"/>
                    </a:lnTo>
                    <a:lnTo>
                      <a:pt x="6660" y="1485"/>
                    </a:lnTo>
                    <a:lnTo>
                      <a:pt x="6550" y="1339"/>
                    </a:lnTo>
                    <a:lnTo>
                      <a:pt x="6428" y="1205"/>
                    </a:lnTo>
                    <a:lnTo>
                      <a:pt x="6307" y="1084"/>
                    </a:lnTo>
                    <a:lnTo>
                      <a:pt x="6173" y="962"/>
                    </a:lnTo>
                    <a:lnTo>
                      <a:pt x="6039" y="840"/>
                    </a:lnTo>
                    <a:lnTo>
                      <a:pt x="5905" y="731"/>
                    </a:lnTo>
                    <a:lnTo>
                      <a:pt x="5759" y="633"/>
                    </a:lnTo>
                    <a:lnTo>
                      <a:pt x="5613" y="536"/>
                    </a:lnTo>
                    <a:lnTo>
                      <a:pt x="5454" y="451"/>
                    </a:lnTo>
                    <a:lnTo>
                      <a:pt x="5296" y="365"/>
                    </a:lnTo>
                    <a:lnTo>
                      <a:pt x="5138" y="292"/>
                    </a:lnTo>
                    <a:lnTo>
                      <a:pt x="4967" y="219"/>
                    </a:lnTo>
                    <a:lnTo>
                      <a:pt x="4797" y="171"/>
                    </a:lnTo>
                    <a:lnTo>
                      <a:pt x="4614" y="110"/>
                    </a:lnTo>
                    <a:lnTo>
                      <a:pt x="4444" y="73"/>
                    </a:lnTo>
                    <a:lnTo>
                      <a:pt x="4261" y="37"/>
                    </a:lnTo>
                    <a:lnTo>
                      <a:pt x="4079" y="12"/>
                    </a:lnTo>
                    <a:lnTo>
                      <a:pt x="38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1"/>
              <p:cNvSpPr/>
              <p:nvPr/>
            </p:nvSpPr>
            <p:spPr>
              <a:xfrm rot="5400000">
                <a:off x="6769963" y="2813563"/>
                <a:ext cx="152525" cy="152200"/>
              </a:xfrm>
              <a:custGeom>
                <a:rect b="b" l="l" r="r" t="t"/>
                <a:pathLst>
                  <a:path extrusionOk="0" h="6088" w="6101">
                    <a:moveTo>
                      <a:pt x="2898" y="0"/>
                    </a:moveTo>
                    <a:lnTo>
                      <a:pt x="2740" y="13"/>
                    </a:lnTo>
                    <a:lnTo>
                      <a:pt x="2594" y="25"/>
                    </a:lnTo>
                    <a:lnTo>
                      <a:pt x="2435" y="61"/>
                    </a:lnTo>
                    <a:lnTo>
                      <a:pt x="2289" y="86"/>
                    </a:lnTo>
                    <a:lnTo>
                      <a:pt x="2143" y="134"/>
                    </a:lnTo>
                    <a:lnTo>
                      <a:pt x="2009" y="183"/>
                    </a:lnTo>
                    <a:lnTo>
                      <a:pt x="1863" y="232"/>
                    </a:lnTo>
                    <a:lnTo>
                      <a:pt x="1595" y="366"/>
                    </a:lnTo>
                    <a:lnTo>
                      <a:pt x="1352" y="512"/>
                    </a:lnTo>
                    <a:lnTo>
                      <a:pt x="1121" y="694"/>
                    </a:lnTo>
                    <a:lnTo>
                      <a:pt x="902" y="889"/>
                    </a:lnTo>
                    <a:lnTo>
                      <a:pt x="707" y="1108"/>
                    </a:lnTo>
                    <a:lnTo>
                      <a:pt x="524" y="1340"/>
                    </a:lnTo>
                    <a:lnTo>
                      <a:pt x="378" y="1595"/>
                    </a:lnTo>
                    <a:lnTo>
                      <a:pt x="244" y="1851"/>
                    </a:lnTo>
                    <a:lnTo>
                      <a:pt x="195" y="1997"/>
                    </a:lnTo>
                    <a:lnTo>
                      <a:pt x="147" y="2131"/>
                    </a:lnTo>
                    <a:lnTo>
                      <a:pt x="98" y="2277"/>
                    </a:lnTo>
                    <a:lnTo>
                      <a:pt x="74" y="2423"/>
                    </a:lnTo>
                    <a:lnTo>
                      <a:pt x="37" y="2581"/>
                    </a:lnTo>
                    <a:lnTo>
                      <a:pt x="25" y="2728"/>
                    </a:lnTo>
                    <a:lnTo>
                      <a:pt x="13" y="2886"/>
                    </a:lnTo>
                    <a:lnTo>
                      <a:pt x="1" y="3044"/>
                    </a:lnTo>
                    <a:lnTo>
                      <a:pt x="13" y="3202"/>
                    </a:lnTo>
                    <a:lnTo>
                      <a:pt x="25" y="3348"/>
                    </a:lnTo>
                    <a:lnTo>
                      <a:pt x="37" y="3507"/>
                    </a:lnTo>
                    <a:lnTo>
                      <a:pt x="74" y="3653"/>
                    </a:lnTo>
                    <a:lnTo>
                      <a:pt x="98" y="3799"/>
                    </a:lnTo>
                    <a:lnTo>
                      <a:pt x="147" y="3945"/>
                    </a:lnTo>
                    <a:lnTo>
                      <a:pt x="195" y="4091"/>
                    </a:lnTo>
                    <a:lnTo>
                      <a:pt x="244" y="4225"/>
                    </a:lnTo>
                    <a:lnTo>
                      <a:pt x="378" y="4493"/>
                    </a:lnTo>
                    <a:lnTo>
                      <a:pt x="524" y="4748"/>
                    </a:lnTo>
                    <a:lnTo>
                      <a:pt x="707" y="4980"/>
                    </a:lnTo>
                    <a:lnTo>
                      <a:pt x="902" y="5199"/>
                    </a:lnTo>
                    <a:lnTo>
                      <a:pt x="1121" y="5394"/>
                    </a:lnTo>
                    <a:lnTo>
                      <a:pt x="1352" y="5564"/>
                    </a:lnTo>
                    <a:lnTo>
                      <a:pt x="1595" y="5722"/>
                    </a:lnTo>
                    <a:lnTo>
                      <a:pt x="1863" y="5844"/>
                    </a:lnTo>
                    <a:lnTo>
                      <a:pt x="2009" y="5905"/>
                    </a:lnTo>
                    <a:lnTo>
                      <a:pt x="2143" y="5954"/>
                    </a:lnTo>
                    <a:lnTo>
                      <a:pt x="2289" y="5990"/>
                    </a:lnTo>
                    <a:lnTo>
                      <a:pt x="2435" y="6027"/>
                    </a:lnTo>
                    <a:lnTo>
                      <a:pt x="2594" y="6051"/>
                    </a:lnTo>
                    <a:lnTo>
                      <a:pt x="2740" y="6076"/>
                    </a:lnTo>
                    <a:lnTo>
                      <a:pt x="2898" y="6088"/>
                    </a:lnTo>
                    <a:lnTo>
                      <a:pt x="3215" y="6088"/>
                    </a:lnTo>
                    <a:lnTo>
                      <a:pt x="3361" y="6076"/>
                    </a:lnTo>
                    <a:lnTo>
                      <a:pt x="3519" y="6051"/>
                    </a:lnTo>
                    <a:lnTo>
                      <a:pt x="3665" y="6027"/>
                    </a:lnTo>
                    <a:lnTo>
                      <a:pt x="3811" y="5990"/>
                    </a:lnTo>
                    <a:lnTo>
                      <a:pt x="3957" y="5954"/>
                    </a:lnTo>
                    <a:lnTo>
                      <a:pt x="4103" y="5905"/>
                    </a:lnTo>
                    <a:lnTo>
                      <a:pt x="4237" y="5844"/>
                    </a:lnTo>
                    <a:lnTo>
                      <a:pt x="4505" y="5722"/>
                    </a:lnTo>
                    <a:lnTo>
                      <a:pt x="4761" y="5564"/>
                    </a:lnTo>
                    <a:lnTo>
                      <a:pt x="4992" y="5394"/>
                    </a:lnTo>
                    <a:lnTo>
                      <a:pt x="5211" y="5199"/>
                    </a:lnTo>
                    <a:lnTo>
                      <a:pt x="5406" y="4980"/>
                    </a:lnTo>
                    <a:lnTo>
                      <a:pt x="5577" y="4748"/>
                    </a:lnTo>
                    <a:lnTo>
                      <a:pt x="5735" y="4493"/>
                    </a:lnTo>
                    <a:lnTo>
                      <a:pt x="5857" y="4225"/>
                    </a:lnTo>
                    <a:lnTo>
                      <a:pt x="5917" y="4091"/>
                    </a:lnTo>
                    <a:lnTo>
                      <a:pt x="5966" y="3945"/>
                    </a:lnTo>
                    <a:lnTo>
                      <a:pt x="6003" y="3799"/>
                    </a:lnTo>
                    <a:lnTo>
                      <a:pt x="6039" y="3653"/>
                    </a:lnTo>
                    <a:lnTo>
                      <a:pt x="6064" y="3507"/>
                    </a:lnTo>
                    <a:lnTo>
                      <a:pt x="6088" y="3348"/>
                    </a:lnTo>
                    <a:lnTo>
                      <a:pt x="6100" y="3202"/>
                    </a:lnTo>
                    <a:lnTo>
                      <a:pt x="6100" y="3044"/>
                    </a:lnTo>
                    <a:lnTo>
                      <a:pt x="6100" y="2886"/>
                    </a:lnTo>
                    <a:lnTo>
                      <a:pt x="6088" y="2728"/>
                    </a:lnTo>
                    <a:lnTo>
                      <a:pt x="6064" y="2581"/>
                    </a:lnTo>
                    <a:lnTo>
                      <a:pt x="6039" y="2423"/>
                    </a:lnTo>
                    <a:lnTo>
                      <a:pt x="6003" y="2277"/>
                    </a:lnTo>
                    <a:lnTo>
                      <a:pt x="5966" y="2131"/>
                    </a:lnTo>
                    <a:lnTo>
                      <a:pt x="5917" y="1997"/>
                    </a:lnTo>
                    <a:lnTo>
                      <a:pt x="5857" y="1851"/>
                    </a:lnTo>
                    <a:lnTo>
                      <a:pt x="5735" y="1595"/>
                    </a:lnTo>
                    <a:lnTo>
                      <a:pt x="5577" y="1340"/>
                    </a:lnTo>
                    <a:lnTo>
                      <a:pt x="5406" y="1108"/>
                    </a:lnTo>
                    <a:lnTo>
                      <a:pt x="5211" y="889"/>
                    </a:lnTo>
                    <a:lnTo>
                      <a:pt x="4992" y="694"/>
                    </a:lnTo>
                    <a:lnTo>
                      <a:pt x="4761" y="512"/>
                    </a:lnTo>
                    <a:lnTo>
                      <a:pt x="4505" y="366"/>
                    </a:lnTo>
                    <a:lnTo>
                      <a:pt x="4237" y="232"/>
                    </a:lnTo>
                    <a:lnTo>
                      <a:pt x="4103" y="183"/>
                    </a:lnTo>
                    <a:lnTo>
                      <a:pt x="3957" y="134"/>
                    </a:lnTo>
                    <a:lnTo>
                      <a:pt x="3811" y="86"/>
                    </a:lnTo>
                    <a:lnTo>
                      <a:pt x="3665" y="61"/>
                    </a:lnTo>
                    <a:lnTo>
                      <a:pt x="3519" y="25"/>
                    </a:lnTo>
                    <a:lnTo>
                      <a:pt x="3361" y="13"/>
                    </a:lnTo>
                    <a:lnTo>
                      <a:pt x="32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1"/>
              <p:cNvSpPr/>
              <p:nvPr/>
            </p:nvSpPr>
            <p:spPr>
              <a:xfrm rot="5400000">
                <a:off x="6962775" y="2670050"/>
                <a:ext cx="111725" cy="111725"/>
              </a:xfrm>
              <a:custGeom>
                <a:rect b="b" l="l" r="r" t="t"/>
                <a:pathLst>
                  <a:path extrusionOk="0" h="4469" w="4469">
                    <a:moveTo>
                      <a:pt x="2228" y="0"/>
                    </a:moveTo>
                    <a:lnTo>
                      <a:pt x="1997" y="12"/>
                    </a:lnTo>
                    <a:lnTo>
                      <a:pt x="1778" y="49"/>
                    </a:lnTo>
                    <a:lnTo>
                      <a:pt x="1571" y="97"/>
                    </a:lnTo>
                    <a:lnTo>
                      <a:pt x="1364" y="171"/>
                    </a:lnTo>
                    <a:lnTo>
                      <a:pt x="1169" y="268"/>
                    </a:lnTo>
                    <a:lnTo>
                      <a:pt x="987" y="377"/>
                    </a:lnTo>
                    <a:lnTo>
                      <a:pt x="804" y="511"/>
                    </a:lnTo>
                    <a:lnTo>
                      <a:pt x="646" y="657"/>
                    </a:lnTo>
                    <a:lnTo>
                      <a:pt x="512" y="816"/>
                    </a:lnTo>
                    <a:lnTo>
                      <a:pt x="378" y="986"/>
                    </a:lnTo>
                    <a:lnTo>
                      <a:pt x="268" y="1169"/>
                    </a:lnTo>
                    <a:lnTo>
                      <a:pt x="171" y="1364"/>
                    </a:lnTo>
                    <a:lnTo>
                      <a:pt x="98" y="1571"/>
                    </a:lnTo>
                    <a:lnTo>
                      <a:pt x="37" y="1778"/>
                    </a:lnTo>
                    <a:lnTo>
                      <a:pt x="13" y="2009"/>
                    </a:lnTo>
                    <a:lnTo>
                      <a:pt x="0" y="2228"/>
                    </a:lnTo>
                    <a:lnTo>
                      <a:pt x="13" y="2459"/>
                    </a:lnTo>
                    <a:lnTo>
                      <a:pt x="37" y="2678"/>
                    </a:lnTo>
                    <a:lnTo>
                      <a:pt x="98" y="2898"/>
                    </a:lnTo>
                    <a:lnTo>
                      <a:pt x="171" y="3105"/>
                    </a:lnTo>
                    <a:lnTo>
                      <a:pt x="268" y="3299"/>
                    </a:lnTo>
                    <a:lnTo>
                      <a:pt x="378" y="3482"/>
                    </a:lnTo>
                    <a:lnTo>
                      <a:pt x="512" y="3652"/>
                    </a:lnTo>
                    <a:lnTo>
                      <a:pt x="646" y="3811"/>
                    </a:lnTo>
                    <a:lnTo>
                      <a:pt x="804" y="3957"/>
                    </a:lnTo>
                    <a:lnTo>
                      <a:pt x="987" y="4079"/>
                    </a:lnTo>
                    <a:lnTo>
                      <a:pt x="1169" y="4200"/>
                    </a:lnTo>
                    <a:lnTo>
                      <a:pt x="1364" y="4286"/>
                    </a:lnTo>
                    <a:lnTo>
                      <a:pt x="1571" y="4371"/>
                    </a:lnTo>
                    <a:lnTo>
                      <a:pt x="1778" y="4419"/>
                    </a:lnTo>
                    <a:lnTo>
                      <a:pt x="1997" y="4456"/>
                    </a:lnTo>
                    <a:lnTo>
                      <a:pt x="2228" y="4468"/>
                    </a:lnTo>
                    <a:lnTo>
                      <a:pt x="2460" y="4456"/>
                    </a:lnTo>
                    <a:lnTo>
                      <a:pt x="2679" y="4419"/>
                    </a:lnTo>
                    <a:lnTo>
                      <a:pt x="2898" y="4371"/>
                    </a:lnTo>
                    <a:lnTo>
                      <a:pt x="3093" y="4286"/>
                    </a:lnTo>
                    <a:lnTo>
                      <a:pt x="3300" y="4200"/>
                    </a:lnTo>
                    <a:lnTo>
                      <a:pt x="3482" y="4079"/>
                    </a:lnTo>
                    <a:lnTo>
                      <a:pt x="3653" y="3957"/>
                    </a:lnTo>
                    <a:lnTo>
                      <a:pt x="3811" y="3811"/>
                    </a:lnTo>
                    <a:lnTo>
                      <a:pt x="3957" y="3652"/>
                    </a:lnTo>
                    <a:lnTo>
                      <a:pt x="4079" y="3482"/>
                    </a:lnTo>
                    <a:lnTo>
                      <a:pt x="4188" y="3299"/>
                    </a:lnTo>
                    <a:lnTo>
                      <a:pt x="4286" y="3105"/>
                    </a:lnTo>
                    <a:lnTo>
                      <a:pt x="4359" y="2898"/>
                    </a:lnTo>
                    <a:lnTo>
                      <a:pt x="4420" y="2678"/>
                    </a:lnTo>
                    <a:lnTo>
                      <a:pt x="4456" y="2459"/>
                    </a:lnTo>
                    <a:lnTo>
                      <a:pt x="4468" y="2228"/>
                    </a:lnTo>
                    <a:lnTo>
                      <a:pt x="4456" y="2009"/>
                    </a:lnTo>
                    <a:lnTo>
                      <a:pt x="4420" y="1778"/>
                    </a:lnTo>
                    <a:lnTo>
                      <a:pt x="4359" y="1571"/>
                    </a:lnTo>
                    <a:lnTo>
                      <a:pt x="4286" y="1364"/>
                    </a:lnTo>
                    <a:lnTo>
                      <a:pt x="4188" y="1169"/>
                    </a:lnTo>
                    <a:lnTo>
                      <a:pt x="4079" y="986"/>
                    </a:lnTo>
                    <a:lnTo>
                      <a:pt x="3957" y="816"/>
                    </a:lnTo>
                    <a:lnTo>
                      <a:pt x="3811" y="657"/>
                    </a:lnTo>
                    <a:lnTo>
                      <a:pt x="3653" y="511"/>
                    </a:lnTo>
                    <a:lnTo>
                      <a:pt x="3482" y="377"/>
                    </a:lnTo>
                    <a:lnTo>
                      <a:pt x="3300" y="268"/>
                    </a:lnTo>
                    <a:lnTo>
                      <a:pt x="3093" y="171"/>
                    </a:lnTo>
                    <a:lnTo>
                      <a:pt x="2898" y="97"/>
                    </a:lnTo>
                    <a:lnTo>
                      <a:pt x="2679" y="49"/>
                    </a:lnTo>
                    <a:lnTo>
                      <a:pt x="2460" y="12"/>
                    </a:lnTo>
                    <a:lnTo>
                      <a:pt x="22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1"/>
              <p:cNvSpPr/>
              <p:nvPr/>
            </p:nvSpPr>
            <p:spPr>
              <a:xfrm rot="5400000">
                <a:off x="7104763" y="2531113"/>
                <a:ext cx="86475" cy="86750"/>
              </a:xfrm>
              <a:custGeom>
                <a:rect b="b" l="l" r="r" t="t"/>
                <a:pathLst>
                  <a:path extrusionOk="0" h="3470" w="3459">
                    <a:moveTo>
                      <a:pt x="1730" y="0"/>
                    </a:moveTo>
                    <a:lnTo>
                      <a:pt x="1547" y="12"/>
                    </a:lnTo>
                    <a:lnTo>
                      <a:pt x="1377" y="37"/>
                    </a:lnTo>
                    <a:lnTo>
                      <a:pt x="1206" y="85"/>
                    </a:lnTo>
                    <a:lnTo>
                      <a:pt x="1048" y="134"/>
                    </a:lnTo>
                    <a:lnTo>
                      <a:pt x="902" y="207"/>
                    </a:lnTo>
                    <a:lnTo>
                      <a:pt x="756" y="304"/>
                    </a:lnTo>
                    <a:lnTo>
                      <a:pt x="622" y="402"/>
                    </a:lnTo>
                    <a:lnTo>
                      <a:pt x="500" y="511"/>
                    </a:lnTo>
                    <a:lnTo>
                      <a:pt x="390" y="633"/>
                    </a:lnTo>
                    <a:lnTo>
                      <a:pt x="293" y="767"/>
                    </a:lnTo>
                    <a:lnTo>
                      <a:pt x="208" y="913"/>
                    </a:lnTo>
                    <a:lnTo>
                      <a:pt x="135" y="1059"/>
                    </a:lnTo>
                    <a:lnTo>
                      <a:pt x="74" y="1217"/>
                    </a:lnTo>
                    <a:lnTo>
                      <a:pt x="25" y="1388"/>
                    </a:lnTo>
                    <a:lnTo>
                      <a:pt x="1" y="1558"/>
                    </a:lnTo>
                    <a:lnTo>
                      <a:pt x="1" y="1741"/>
                    </a:lnTo>
                    <a:lnTo>
                      <a:pt x="1" y="1911"/>
                    </a:lnTo>
                    <a:lnTo>
                      <a:pt x="25" y="2082"/>
                    </a:lnTo>
                    <a:lnTo>
                      <a:pt x="74" y="2252"/>
                    </a:lnTo>
                    <a:lnTo>
                      <a:pt x="135" y="2411"/>
                    </a:lnTo>
                    <a:lnTo>
                      <a:pt x="208" y="2557"/>
                    </a:lnTo>
                    <a:lnTo>
                      <a:pt x="293" y="2703"/>
                    </a:lnTo>
                    <a:lnTo>
                      <a:pt x="390" y="2837"/>
                    </a:lnTo>
                    <a:lnTo>
                      <a:pt x="500" y="2958"/>
                    </a:lnTo>
                    <a:lnTo>
                      <a:pt x="622" y="3068"/>
                    </a:lnTo>
                    <a:lnTo>
                      <a:pt x="756" y="3165"/>
                    </a:lnTo>
                    <a:lnTo>
                      <a:pt x="902" y="3263"/>
                    </a:lnTo>
                    <a:lnTo>
                      <a:pt x="1048" y="3336"/>
                    </a:lnTo>
                    <a:lnTo>
                      <a:pt x="1206" y="3385"/>
                    </a:lnTo>
                    <a:lnTo>
                      <a:pt x="1377" y="3433"/>
                    </a:lnTo>
                    <a:lnTo>
                      <a:pt x="1547" y="3458"/>
                    </a:lnTo>
                    <a:lnTo>
                      <a:pt x="1730" y="3470"/>
                    </a:lnTo>
                    <a:lnTo>
                      <a:pt x="1900" y="3458"/>
                    </a:lnTo>
                    <a:lnTo>
                      <a:pt x="2070" y="3433"/>
                    </a:lnTo>
                    <a:lnTo>
                      <a:pt x="2241" y="3385"/>
                    </a:lnTo>
                    <a:lnTo>
                      <a:pt x="2399" y="3336"/>
                    </a:lnTo>
                    <a:lnTo>
                      <a:pt x="2557" y="3263"/>
                    </a:lnTo>
                    <a:lnTo>
                      <a:pt x="2691" y="3165"/>
                    </a:lnTo>
                    <a:lnTo>
                      <a:pt x="2825" y="3068"/>
                    </a:lnTo>
                    <a:lnTo>
                      <a:pt x="2947" y="2958"/>
                    </a:lnTo>
                    <a:lnTo>
                      <a:pt x="3069" y="2837"/>
                    </a:lnTo>
                    <a:lnTo>
                      <a:pt x="3166" y="2703"/>
                    </a:lnTo>
                    <a:lnTo>
                      <a:pt x="3251" y="2557"/>
                    </a:lnTo>
                    <a:lnTo>
                      <a:pt x="3324" y="2411"/>
                    </a:lnTo>
                    <a:lnTo>
                      <a:pt x="3385" y="2252"/>
                    </a:lnTo>
                    <a:lnTo>
                      <a:pt x="3422" y="2082"/>
                    </a:lnTo>
                    <a:lnTo>
                      <a:pt x="3446" y="1911"/>
                    </a:lnTo>
                    <a:lnTo>
                      <a:pt x="3458" y="1741"/>
                    </a:lnTo>
                    <a:lnTo>
                      <a:pt x="3446" y="1558"/>
                    </a:lnTo>
                    <a:lnTo>
                      <a:pt x="3422" y="1388"/>
                    </a:lnTo>
                    <a:lnTo>
                      <a:pt x="3385" y="1217"/>
                    </a:lnTo>
                    <a:lnTo>
                      <a:pt x="3324" y="1059"/>
                    </a:lnTo>
                    <a:lnTo>
                      <a:pt x="3251" y="913"/>
                    </a:lnTo>
                    <a:lnTo>
                      <a:pt x="3166" y="767"/>
                    </a:lnTo>
                    <a:lnTo>
                      <a:pt x="3069" y="633"/>
                    </a:lnTo>
                    <a:lnTo>
                      <a:pt x="2947" y="511"/>
                    </a:lnTo>
                    <a:lnTo>
                      <a:pt x="2825" y="402"/>
                    </a:lnTo>
                    <a:lnTo>
                      <a:pt x="2691" y="304"/>
                    </a:lnTo>
                    <a:lnTo>
                      <a:pt x="2557" y="207"/>
                    </a:lnTo>
                    <a:lnTo>
                      <a:pt x="2399" y="134"/>
                    </a:lnTo>
                    <a:lnTo>
                      <a:pt x="2241" y="85"/>
                    </a:lnTo>
                    <a:lnTo>
                      <a:pt x="2070" y="37"/>
                    </a:lnTo>
                    <a:lnTo>
                      <a:pt x="1900" y="12"/>
                    </a:lnTo>
                    <a:lnTo>
                      <a:pt x="1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1"/>
              <p:cNvSpPr/>
              <p:nvPr/>
            </p:nvSpPr>
            <p:spPr>
              <a:xfrm rot="5400000">
                <a:off x="5891425" y="2933025"/>
                <a:ext cx="184775" cy="184775"/>
              </a:xfrm>
              <a:custGeom>
                <a:rect b="b" l="l" r="r" t="t"/>
                <a:pathLst>
                  <a:path extrusionOk="0" h="7391" w="7391">
                    <a:moveTo>
                      <a:pt x="3701" y="1"/>
                    </a:moveTo>
                    <a:lnTo>
                      <a:pt x="3506" y="13"/>
                    </a:lnTo>
                    <a:lnTo>
                      <a:pt x="3324" y="25"/>
                    </a:lnTo>
                    <a:lnTo>
                      <a:pt x="3129" y="50"/>
                    </a:lnTo>
                    <a:lnTo>
                      <a:pt x="2959" y="74"/>
                    </a:lnTo>
                    <a:lnTo>
                      <a:pt x="2776" y="123"/>
                    </a:lnTo>
                    <a:lnTo>
                      <a:pt x="2593" y="171"/>
                    </a:lnTo>
                    <a:lnTo>
                      <a:pt x="2423" y="232"/>
                    </a:lnTo>
                    <a:lnTo>
                      <a:pt x="2265" y="293"/>
                    </a:lnTo>
                    <a:lnTo>
                      <a:pt x="2094" y="366"/>
                    </a:lnTo>
                    <a:lnTo>
                      <a:pt x="1936" y="451"/>
                    </a:lnTo>
                    <a:lnTo>
                      <a:pt x="1778" y="537"/>
                    </a:lnTo>
                    <a:lnTo>
                      <a:pt x="1632" y="634"/>
                    </a:lnTo>
                    <a:lnTo>
                      <a:pt x="1485" y="744"/>
                    </a:lnTo>
                    <a:lnTo>
                      <a:pt x="1352" y="853"/>
                    </a:lnTo>
                    <a:lnTo>
                      <a:pt x="1218" y="963"/>
                    </a:lnTo>
                    <a:lnTo>
                      <a:pt x="1084" y="1084"/>
                    </a:lnTo>
                    <a:lnTo>
                      <a:pt x="962" y="1218"/>
                    </a:lnTo>
                    <a:lnTo>
                      <a:pt x="852" y="1352"/>
                    </a:lnTo>
                    <a:lnTo>
                      <a:pt x="743" y="1486"/>
                    </a:lnTo>
                    <a:lnTo>
                      <a:pt x="633" y="1632"/>
                    </a:lnTo>
                    <a:lnTo>
                      <a:pt x="536" y="1778"/>
                    </a:lnTo>
                    <a:lnTo>
                      <a:pt x="451" y="1937"/>
                    </a:lnTo>
                    <a:lnTo>
                      <a:pt x="365" y="2095"/>
                    </a:lnTo>
                    <a:lnTo>
                      <a:pt x="292" y="2253"/>
                    </a:lnTo>
                    <a:lnTo>
                      <a:pt x="231" y="2424"/>
                    </a:lnTo>
                    <a:lnTo>
                      <a:pt x="171" y="2594"/>
                    </a:lnTo>
                    <a:lnTo>
                      <a:pt x="122" y="2777"/>
                    </a:lnTo>
                    <a:lnTo>
                      <a:pt x="85" y="2947"/>
                    </a:lnTo>
                    <a:lnTo>
                      <a:pt x="49" y="3130"/>
                    </a:lnTo>
                    <a:lnTo>
                      <a:pt x="25" y="3312"/>
                    </a:lnTo>
                    <a:lnTo>
                      <a:pt x="12" y="3507"/>
                    </a:lnTo>
                    <a:lnTo>
                      <a:pt x="0" y="3690"/>
                    </a:lnTo>
                    <a:lnTo>
                      <a:pt x="12" y="3885"/>
                    </a:lnTo>
                    <a:lnTo>
                      <a:pt x="25" y="4067"/>
                    </a:lnTo>
                    <a:lnTo>
                      <a:pt x="49" y="4262"/>
                    </a:lnTo>
                    <a:lnTo>
                      <a:pt x="85" y="4445"/>
                    </a:lnTo>
                    <a:lnTo>
                      <a:pt x="122" y="4615"/>
                    </a:lnTo>
                    <a:lnTo>
                      <a:pt x="171" y="4798"/>
                    </a:lnTo>
                    <a:lnTo>
                      <a:pt x="231" y="4968"/>
                    </a:lnTo>
                    <a:lnTo>
                      <a:pt x="292" y="5139"/>
                    </a:lnTo>
                    <a:lnTo>
                      <a:pt x="365" y="5297"/>
                    </a:lnTo>
                    <a:lnTo>
                      <a:pt x="451" y="5455"/>
                    </a:lnTo>
                    <a:lnTo>
                      <a:pt x="536" y="5613"/>
                    </a:lnTo>
                    <a:lnTo>
                      <a:pt x="633" y="5760"/>
                    </a:lnTo>
                    <a:lnTo>
                      <a:pt x="743" y="5906"/>
                    </a:lnTo>
                    <a:lnTo>
                      <a:pt x="852" y="6040"/>
                    </a:lnTo>
                    <a:lnTo>
                      <a:pt x="962" y="6173"/>
                    </a:lnTo>
                    <a:lnTo>
                      <a:pt x="1084" y="6307"/>
                    </a:lnTo>
                    <a:lnTo>
                      <a:pt x="1218" y="6429"/>
                    </a:lnTo>
                    <a:lnTo>
                      <a:pt x="1352" y="6539"/>
                    </a:lnTo>
                    <a:lnTo>
                      <a:pt x="1485" y="6648"/>
                    </a:lnTo>
                    <a:lnTo>
                      <a:pt x="1632" y="6758"/>
                    </a:lnTo>
                    <a:lnTo>
                      <a:pt x="1778" y="6855"/>
                    </a:lnTo>
                    <a:lnTo>
                      <a:pt x="1936" y="6940"/>
                    </a:lnTo>
                    <a:lnTo>
                      <a:pt x="2094" y="7026"/>
                    </a:lnTo>
                    <a:lnTo>
                      <a:pt x="2265" y="7099"/>
                    </a:lnTo>
                    <a:lnTo>
                      <a:pt x="2423" y="7160"/>
                    </a:lnTo>
                    <a:lnTo>
                      <a:pt x="2593" y="7220"/>
                    </a:lnTo>
                    <a:lnTo>
                      <a:pt x="2776" y="7269"/>
                    </a:lnTo>
                    <a:lnTo>
                      <a:pt x="2959" y="7318"/>
                    </a:lnTo>
                    <a:lnTo>
                      <a:pt x="3129" y="7342"/>
                    </a:lnTo>
                    <a:lnTo>
                      <a:pt x="3324" y="7367"/>
                    </a:lnTo>
                    <a:lnTo>
                      <a:pt x="3506" y="7379"/>
                    </a:lnTo>
                    <a:lnTo>
                      <a:pt x="3701" y="7391"/>
                    </a:lnTo>
                    <a:lnTo>
                      <a:pt x="3884" y="7379"/>
                    </a:lnTo>
                    <a:lnTo>
                      <a:pt x="4079" y="7367"/>
                    </a:lnTo>
                    <a:lnTo>
                      <a:pt x="4261" y="7342"/>
                    </a:lnTo>
                    <a:lnTo>
                      <a:pt x="4444" y="7318"/>
                    </a:lnTo>
                    <a:lnTo>
                      <a:pt x="4614" y="7269"/>
                    </a:lnTo>
                    <a:lnTo>
                      <a:pt x="4797" y="7220"/>
                    </a:lnTo>
                    <a:lnTo>
                      <a:pt x="4967" y="7160"/>
                    </a:lnTo>
                    <a:lnTo>
                      <a:pt x="5138" y="7099"/>
                    </a:lnTo>
                    <a:lnTo>
                      <a:pt x="5296" y="7026"/>
                    </a:lnTo>
                    <a:lnTo>
                      <a:pt x="5454" y="6940"/>
                    </a:lnTo>
                    <a:lnTo>
                      <a:pt x="5613" y="6855"/>
                    </a:lnTo>
                    <a:lnTo>
                      <a:pt x="5759" y="6758"/>
                    </a:lnTo>
                    <a:lnTo>
                      <a:pt x="5905" y="6648"/>
                    </a:lnTo>
                    <a:lnTo>
                      <a:pt x="6039" y="6539"/>
                    </a:lnTo>
                    <a:lnTo>
                      <a:pt x="6173" y="6429"/>
                    </a:lnTo>
                    <a:lnTo>
                      <a:pt x="6307" y="6307"/>
                    </a:lnTo>
                    <a:lnTo>
                      <a:pt x="6428" y="6173"/>
                    </a:lnTo>
                    <a:lnTo>
                      <a:pt x="6550" y="6040"/>
                    </a:lnTo>
                    <a:lnTo>
                      <a:pt x="6660" y="5906"/>
                    </a:lnTo>
                    <a:lnTo>
                      <a:pt x="6757" y="5760"/>
                    </a:lnTo>
                    <a:lnTo>
                      <a:pt x="6854" y="5613"/>
                    </a:lnTo>
                    <a:lnTo>
                      <a:pt x="6940" y="5455"/>
                    </a:lnTo>
                    <a:lnTo>
                      <a:pt x="7025" y="5297"/>
                    </a:lnTo>
                    <a:lnTo>
                      <a:pt x="7098" y="5139"/>
                    </a:lnTo>
                    <a:lnTo>
                      <a:pt x="7159" y="4968"/>
                    </a:lnTo>
                    <a:lnTo>
                      <a:pt x="7220" y="4798"/>
                    </a:lnTo>
                    <a:lnTo>
                      <a:pt x="7268" y="4615"/>
                    </a:lnTo>
                    <a:lnTo>
                      <a:pt x="7317" y="4445"/>
                    </a:lnTo>
                    <a:lnTo>
                      <a:pt x="7341" y="4262"/>
                    </a:lnTo>
                    <a:lnTo>
                      <a:pt x="7366" y="4067"/>
                    </a:lnTo>
                    <a:lnTo>
                      <a:pt x="7378" y="3885"/>
                    </a:lnTo>
                    <a:lnTo>
                      <a:pt x="7390" y="3690"/>
                    </a:lnTo>
                    <a:lnTo>
                      <a:pt x="7378" y="3507"/>
                    </a:lnTo>
                    <a:lnTo>
                      <a:pt x="7366" y="3312"/>
                    </a:lnTo>
                    <a:lnTo>
                      <a:pt x="7341" y="3130"/>
                    </a:lnTo>
                    <a:lnTo>
                      <a:pt x="7317" y="2947"/>
                    </a:lnTo>
                    <a:lnTo>
                      <a:pt x="7268" y="2777"/>
                    </a:lnTo>
                    <a:lnTo>
                      <a:pt x="7220" y="2594"/>
                    </a:lnTo>
                    <a:lnTo>
                      <a:pt x="7159" y="2424"/>
                    </a:lnTo>
                    <a:lnTo>
                      <a:pt x="7098" y="2253"/>
                    </a:lnTo>
                    <a:lnTo>
                      <a:pt x="7025" y="2095"/>
                    </a:lnTo>
                    <a:lnTo>
                      <a:pt x="6940" y="1937"/>
                    </a:lnTo>
                    <a:lnTo>
                      <a:pt x="6854" y="1778"/>
                    </a:lnTo>
                    <a:lnTo>
                      <a:pt x="6757" y="1632"/>
                    </a:lnTo>
                    <a:lnTo>
                      <a:pt x="6660" y="1486"/>
                    </a:lnTo>
                    <a:lnTo>
                      <a:pt x="6550" y="1352"/>
                    </a:lnTo>
                    <a:lnTo>
                      <a:pt x="6428" y="1218"/>
                    </a:lnTo>
                    <a:lnTo>
                      <a:pt x="6307" y="1084"/>
                    </a:lnTo>
                    <a:lnTo>
                      <a:pt x="6173" y="963"/>
                    </a:lnTo>
                    <a:lnTo>
                      <a:pt x="6039" y="853"/>
                    </a:lnTo>
                    <a:lnTo>
                      <a:pt x="5905" y="744"/>
                    </a:lnTo>
                    <a:lnTo>
                      <a:pt x="5759" y="634"/>
                    </a:lnTo>
                    <a:lnTo>
                      <a:pt x="5613" y="537"/>
                    </a:lnTo>
                    <a:lnTo>
                      <a:pt x="5454" y="451"/>
                    </a:lnTo>
                    <a:lnTo>
                      <a:pt x="5296" y="366"/>
                    </a:lnTo>
                    <a:lnTo>
                      <a:pt x="5138" y="293"/>
                    </a:lnTo>
                    <a:lnTo>
                      <a:pt x="4967" y="232"/>
                    </a:lnTo>
                    <a:lnTo>
                      <a:pt x="4797" y="171"/>
                    </a:lnTo>
                    <a:lnTo>
                      <a:pt x="4614" y="123"/>
                    </a:lnTo>
                    <a:lnTo>
                      <a:pt x="4444" y="74"/>
                    </a:lnTo>
                    <a:lnTo>
                      <a:pt x="4261" y="50"/>
                    </a:lnTo>
                    <a:lnTo>
                      <a:pt x="4079" y="25"/>
                    </a:lnTo>
                    <a:lnTo>
                      <a:pt x="3884" y="13"/>
                    </a:lnTo>
                    <a:lnTo>
                      <a:pt x="37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1"/>
              <p:cNvSpPr/>
              <p:nvPr/>
            </p:nvSpPr>
            <p:spPr>
              <a:xfrm rot="5400000">
                <a:off x="5654763" y="2813563"/>
                <a:ext cx="152525" cy="152200"/>
              </a:xfrm>
              <a:custGeom>
                <a:rect b="b" l="l" r="r" t="t"/>
                <a:pathLst>
                  <a:path extrusionOk="0" h="6088" w="6101">
                    <a:moveTo>
                      <a:pt x="2898" y="0"/>
                    </a:moveTo>
                    <a:lnTo>
                      <a:pt x="2740" y="12"/>
                    </a:lnTo>
                    <a:lnTo>
                      <a:pt x="2594" y="37"/>
                    </a:lnTo>
                    <a:lnTo>
                      <a:pt x="2435" y="61"/>
                    </a:lnTo>
                    <a:lnTo>
                      <a:pt x="2289" y="98"/>
                    </a:lnTo>
                    <a:lnTo>
                      <a:pt x="2143" y="134"/>
                    </a:lnTo>
                    <a:lnTo>
                      <a:pt x="2009" y="183"/>
                    </a:lnTo>
                    <a:lnTo>
                      <a:pt x="1863" y="232"/>
                    </a:lnTo>
                    <a:lnTo>
                      <a:pt x="1595" y="366"/>
                    </a:lnTo>
                    <a:lnTo>
                      <a:pt x="1352" y="512"/>
                    </a:lnTo>
                    <a:lnTo>
                      <a:pt x="1121" y="694"/>
                    </a:lnTo>
                    <a:lnTo>
                      <a:pt x="902" y="889"/>
                    </a:lnTo>
                    <a:lnTo>
                      <a:pt x="707" y="1108"/>
                    </a:lnTo>
                    <a:lnTo>
                      <a:pt x="524" y="1340"/>
                    </a:lnTo>
                    <a:lnTo>
                      <a:pt x="378" y="1595"/>
                    </a:lnTo>
                    <a:lnTo>
                      <a:pt x="244" y="1851"/>
                    </a:lnTo>
                    <a:lnTo>
                      <a:pt x="195" y="1997"/>
                    </a:lnTo>
                    <a:lnTo>
                      <a:pt x="147" y="2131"/>
                    </a:lnTo>
                    <a:lnTo>
                      <a:pt x="98" y="2277"/>
                    </a:lnTo>
                    <a:lnTo>
                      <a:pt x="74" y="2423"/>
                    </a:lnTo>
                    <a:lnTo>
                      <a:pt x="37" y="2581"/>
                    </a:lnTo>
                    <a:lnTo>
                      <a:pt x="25" y="2727"/>
                    </a:lnTo>
                    <a:lnTo>
                      <a:pt x="13" y="2886"/>
                    </a:lnTo>
                    <a:lnTo>
                      <a:pt x="1" y="3044"/>
                    </a:lnTo>
                    <a:lnTo>
                      <a:pt x="13" y="3202"/>
                    </a:lnTo>
                    <a:lnTo>
                      <a:pt x="25" y="3348"/>
                    </a:lnTo>
                    <a:lnTo>
                      <a:pt x="37" y="3507"/>
                    </a:lnTo>
                    <a:lnTo>
                      <a:pt x="74" y="3653"/>
                    </a:lnTo>
                    <a:lnTo>
                      <a:pt x="98" y="3799"/>
                    </a:lnTo>
                    <a:lnTo>
                      <a:pt x="147" y="3945"/>
                    </a:lnTo>
                    <a:lnTo>
                      <a:pt x="195" y="4091"/>
                    </a:lnTo>
                    <a:lnTo>
                      <a:pt x="244" y="4225"/>
                    </a:lnTo>
                    <a:lnTo>
                      <a:pt x="378" y="4493"/>
                    </a:lnTo>
                    <a:lnTo>
                      <a:pt x="524" y="4748"/>
                    </a:lnTo>
                    <a:lnTo>
                      <a:pt x="707" y="4980"/>
                    </a:lnTo>
                    <a:lnTo>
                      <a:pt x="902" y="5199"/>
                    </a:lnTo>
                    <a:lnTo>
                      <a:pt x="1121" y="5394"/>
                    </a:lnTo>
                    <a:lnTo>
                      <a:pt x="1352" y="5564"/>
                    </a:lnTo>
                    <a:lnTo>
                      <a:pt x="1595" y="5722"/>
                    </a:lnTo>
                    <a:lnTo>
                      <a:pt x="1863" y="5844"/>
                    </a:lnTo>
                    <a:lnTo>
                      <a:pt x="2009" y="5905"/>
                    </a:lnTo>
                    <a:lnTo>
                      <a:pt x="2143" y="5954"/>
                    </a:lnTo>
                    <a:lnTo>
                      <a:pt x="2289" y="5990"/>
                    </a:lnTo>
                    <a:lnTo>
                      <a:pt x="2435" y="6027"/>
                    </a:lnTo>
                    <a:lnTo>
                      <a:pt x="2594" y="6051"/>
                    </a:lnTo>
                    <a:lnTo>
                      <a:pt x="2740" y="6075"/>
                    </a:lnTo>
                    <a:lnTo>
                      <a:pt x="2898" y="6088"/>
                    </a:lnTo>
                    <a:lnTo>
                      <a:pt x="3215" y="6088"/>
                    </a:lnTo>
                    <a:lnTo>
                      <a:pt x="3361" y="6075"/>
                    </a:lnTo>
                    <a:lnTo>
                      <a:pt x="3519" y="6051"/>
                    </a:lnTo>
                    <a:lnTo>
                      <a:pt x="3665" y="6027"/>
                    </a:lnTo>
                    <a:lnTo>
                      <a:pt x="3811" y="5990"/>
                    </a:lnTo>
                    <a:lnTo>
                      <a:pt x="3957" y="5954"/>
                    </a:lnTo>
                    <a:lnTo>
                      <a:pt x="4103" y="5905"/>
                    </a:lnTo>
                    <a:lnTo>
                      <a:pt x="4237" y="5844"/>
                    </a:lnTo>
                    <a:lnTo>
                      <a:pt x="4505" y="5722"/>
                    </a:lnTo>
                    <a:lnTo>
                      <a:pt x="4761" y="5564"/>
                    </a:lnTo>
                    <a:lnTo>
                      <a:pt x="4992" y="5394"/>
                    </a:lnTo>
                    <a:lnTo>
                      <a:pt x="5211" y="5199"/>
                    </a:lnTo>
                    <a:lnTo>
                      <a:pt x="5406" y="4980"/>
                    </a:lnTo>
                    <a:lnTo>
                      <a:pt x="5577" y="4748"/>
                    </a:lnTo>
                    <a:lnTo>
                      <a:pt x="5735" y="4493"/>
                    </a:lnTo>
                    <a:lnTo>
                      <a:pt x="5857" y="4225"/>
                    </a:lnTo>
                    <a:lnTo>
                      <a:pt x="5917" y="4091"/>
                    </a:lnTo>
                    <a:lnTo>
                      <a:pt x="5966" y="3945"/>
                    </a:lnTo>
                    <a:lnTo>
                      <a:pt x="6003" y="3799"/>
                    </a:lnTo>
                    <a:lnTo>
                      <a:pt x="6039" y="3653"/>
                    </a:lnTo>
                    <a:lnTo>
                      <a:pt x="6064" y="3507"/>
                    </a:lnTo>
                    <a:lnTo>
                      <a:pt x="6088" y="3348"/>
                    </a:lnTo>
                    <a:lnTo>
                      <a:pt x="6100" y="3202"/>
                    </a:lnTo>
                    <a:lnTo>
                      <a:pt x="6100" y="3044"/>
                    </a:lnTo>
                    <a:lnTo>
                      <a:pt x="6100" y="2886"/>
                    </a:lnTo>
                    <a:lnTo>
                      <a:pt x="6088" y="2727"/>
                    </a:lnTo>
                    <a:lnTo>
                      <a:pt x="6064" y="2581"/>
                    </a:lnTo>
                    <a:lnTo>
                      <a:pt x="6039" y="2423"/>
                    </a:lnTo>
                    <a:lnTo>
                      <a:pt x="6003" y="2277"/>
                    </a:lnTo>
                    <a:lnTo>
                      <a:pt x="5966" y="2131"/>
                    </a:lnTo>
                    <a:lnTo>
                      <a:pt x="5917" y="1997"/>
                    </a:lnTo>
                    <a:lnTo>
                      <a:pt x="5857" y="1851"/>
                    </a:lnTo>
                    <a:lnTo>
                      <a:pt x="5735" y="1595"/>
                    </a:lnTo>
                    <a:lnTo>
                      <a:pt x="5577" y="1340"/>
                    </a:lnTo>
                    <a:lnTo>
                      <a:pt x="5406" y="1108"/>
                    </a:lnTo>
                    <a:lnTo>
                      <a:pt x="5211" y="889"/>
                    </a:lnTo>
                    <a:lnTo>
                      <a:pt x="4992" y="694"/>
                    </a:lnTo>
                    <a:lnTo>
                      <a:pt x="4761" y="512"/>
                    </a:lnTo>
                    <a:lnTo>
                      <a:pt x="4505" y="366"/>
                    </a:lnTo>
                    <a:lnTo>
                      <a:pt x="4237" y="232"/>
                    </a:lnTo>
                    <a:lnTo>
                      <a:pt x="4103" y="183"/>
                    </a:lnTo>
                    <a:lnTo>
                      <a:pt x="3957" y="134"/>
                    </a:lnTo>
                    <a:lnTo>
                      <a:pt x="3811" y="98"/>
                    </a:lnTo>
                    <a:lnTo>
                      <a:pt x="3665" y="61"/>
                    </a:lnTo>
                    <a:lnTo>
                      <a:pt x="3519" y="37"/>
                    </a:lnTo>
                    <a:lnTo>
                      <a:pt x="3361" y="12"/>
                    </a:lnTo>
                    <a:lnTo>
                      <a:pt x="32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1"/>
              <p:cNvSpPr/>
              <p:nvPr/>
            </p:nvSpPr>
            <p:spPr>
              <a:xfrm rot="5400000">
                <a:off x="5502750" y="2670050"/>
                <a:ext cx="111725" cy="111725"/>
              </a:xfrm>
              <a:custGeom>
                <a:rect b="b" l="l" r="r" t="t"/>
                <a:pathLst>
                  <a:path extrusionOk="0" h="4469" w="4469">
                    <a:moveTo>
                      <a:pt x="2228" y="1"/>
                    </a:moveTo>
                    <a:lnTo>
                      <a:pt x="1997" y="13"/>
                    </a:lnTo>
                    <a:lnTo>
                      <a:pt x="1778" y="50"/>
                    </a:lnTo>
                    <a:lnTo>
                      <a:pt x="1571" y="98"/>
                    </a:lnTo>
                    <a:lnTo>
                      <a:pt x="1364" y="171"/>
                    </a:lnTo>
                    <a:lnTo>
                      <a:pt x="1169" y="269"/>
                    </a:lnTo>
                    <a:lnTo>
                      <a:pt x="987" y="378"/>
                    </a:lnTo>
                    <a:lnTo>
                      <a:pt x="804" y="512"/>
                    </a:lnTo>
                    <a:lnTo>
                      <a:pt x="646" y="658"/>
                    </a:lnTo>
                    <a:lnTo>
                      <a:pt x="512" y="817"/>
                    </a:lnTo>
                    <a:lnTo>
                      <a:pt x="378" y="987"/>
                    </a:lnTo>
                    <a:lnTo>
                      <a:pt x="268" y="1170"/>
                    </a:lnTo>
                    <a:lnTo>
                      <a:pt x="171" y="1364"/>
                    </a:lnTo>
                    <a:lnTo>
                      <a:pt x="98" y="1571"/>
                    </a:lnTo>
                    <a:lnTo>
                      <a:pt x="37" y="1778"/>
                    </a:lnTo>
                    <a:lnTo>
                      <a:pt x="13" y="2010"/>
                    </a:lnTo>
                    <a:lnTo>
                      <a:pt x="0" y="2229"/>
                    </a:lnTo>
                    <a:lnTo>
                      <a:pt x="13" y="2460"/>
                    </a:lnTo>
                    <a:lnTo>
                      <a:pt x="37" y="2679"/>
                    </a:lnTo>
                    <a:lnTo>
                      <a:pt x="98" y="2898"/>
                    </a:lnTo>
                    <a:lnTo>
                      <a:pt x="171" y="3105"/>
                    </a:lnTo>
                    <a:lnTo>
                      <a:pt x="268" y="3300"/>
                    </a:lnTo>
                    <a:lnTo>
                      <a:pt x="378" y="3483"/>
                    </a:lnTo>
                    <a:lnTo>
                      <a:pt x="512" y="3653"/>
                    </a:lnTo>
                    <a:lnTo>
                      <a:pt x="646" y="3812"/>
                    </a:lnTo>
                    <a:lnTo>
                      <a:pt x="804" y="3958"/>
                    </a:lnTo>
                    <a:lnTo>
                      <a:pt x="987" y="4079"/>
                    </a:lnTo>
                    <a:lnTo>
                      <a:pt x="1169" y="4201"/>
                    </a:lnTo>
                    <a:lnTo>
                      <a:pt x="1364" y="4286"/>
                    </a:lnTo>
                    <a:lnTo>
                      <a:pt x="1571" y="4372"/>
                    </a:lnTo>
                    <a:lnTo>
                      <a:pt x="1778" y="4420"/>
                    </a:lnTo>
                    <a:lnTo>
                      <a:pt x="1997" y="4457"/>
                    </a:lnTo>
                    <a:lnTo>
                      <a:pt x="2228" y="4469"/>
                    </a:lnTo>
                    <a:lnTo>
                      <a:pt x="2460" y="4457"/>
                    </a:lnTo>
                    <a:lnTo>
                      <a:pt x="2679" y="4420"/>
                    </a:lnTo>
                    <a:lnTo>
                      <a:pt x="2898" y="4372"/>
                    </a:lnTo>
                    <a:lnTo>
                      <a:pt x="3093" y="4286"/>
                    </a:lnTo>
                    <a:lnTo>
                      <a:pt x="3300" y="4201"/>
                    </a:lnTo>
                    <a:lnTo>
                      <a:pt x="3482" y="4079"/>
                    </a:lnTo>
                    <a:lnTo>
                      <a:pt x="3653" y="3958"/>
                    </a:lnTo>
                    <a:lnTo>
                      <a:pt x="3811" y="3812"/>
                    </a:lnTo>
                    <a:lnTo>
                      <a:pt x="3957" y="3653"/>
                    </a:lnTo>
                    <a:lnTo>
                      <a:pt x="4079" y="3483"/>
                    </a:lnTo>
                    <a:lnTo>
                      <a:pt x="4188" y="3300"/>
                    </a:lnTo>
                    <a:lnTo>
                      <a:pt x="4286" y="3105"/>
                    </a:lnTo>
                    <a:lnTo>
                      <a:pt x="4359" y="2898"/>
                    </a:lnTo>
                    <a:lnTo>
                      <a:pt x="4420" y="2679"/>
                    </a:lnTo>
                    <a:lnTo>
                      <a:pt x="4456" y="2460"/>
                    </a:lnTo>
                    <a:lnTo>
                      <a:pt x="4468" y="2229"/>
                    </a:lnTo>
                    <a:lnTo>
                      <a:pt x="4456" y="2010"/>
                    </a:lnTo>
                    <a:lnTo>
                      <a:pt x="4420" y="1778"/>
                    </a:lnTo>
                    <a:lnTo>
                      <a:pt x="4359" y="1571"/>
                    </a:lnTo>
                    <a:lnTo>
                      <a:pt x="4286" y="1364"/>
                    </a:lnTo>
                    <a:lnTo>
                      <a:pt x="4188" y="1170"/>
                    </a:lnTo>
                    <a:lnTo>
                      <a:pt x="4079" y="987"/>
                    </a:lnTo>
                    <a:lnTo>
                      <a:pt x="3957" y="817"/>
                    </a:lnTo>
                    <a:lnTo>
                      <a:pt x="3811" y="658"/>
                    </a:lnTo>
                    <a:lnTo>
                      <a:pt x="3653" y="512"/>
                    </a:lnTo>
                    <a:lnTo>
                      <a:pt x="3482" y="378"/>
                    </a:lnTo>
                    <a:lnTo>
                      <a:pt x="3300" y="269"/>
                    </a:lnTo>
                    <a:lnTo>
                      <a:pt x="3093" y="171"/>
                    </a:lnTo>
                    <a:lnTo>
                      <a:pt x="2898" y="98"/>
                    </a:lnTo>
                    <a:lnTo>
                      <a:pt x="2679" y="50"/>
                    </a:lnTo>
                    <a:lnTo>
                      <a:pt x="2460" y="13"/>
                    </a:lnTo>
                    <a:lnTo>
                      <a:pt x="22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1"/>
              <p:cNvSpPr/>
              <p:nvPr/>
            </p:nvSpPr>
            <p:spPr>
              <a:xfrm rot="5400000">
                <a:off x="6207063" y="1933488"/>
                <a:ext cx="184450" cy="184475"/>
              </a:xfrm>
              <a:custGeom>
                <a:rect b="b" l="l" r="r" t="t"/>
                <a:pathLst>
                  <a:path extrusionOk="0" h="7379" w="7378">
                    <a:moveTo>
                      <a:pt x="3494" y="1"/>
                    </a:moveTo>
                    <a:lnTo>
                      <a:pt x="3311" y="13"/>
                    </a:lnTo>
                    <a:lnTo>
                      <a:pt x="3129" y="37"/>
                    </a:lnTo>
                    <a:lnTo>
                      <a:pt x="2946" y="74"/>
                    </a:lnTo>
                    <a:lnTo>
                      <a:pt x="2764" y="111"/>
                    </a:lnTo>
                    <a:lnTo>
                      <a:pt x="2593" y="159"/>
                    </a:lnTo>
                    <a:lnTo>
                      <a:pt x="2423" y="220"/>
                    </a:lnTo>
                    <a:lnTo>
                      <a:pt x="2252" y="293"/>
                    </a:lnTo>
                    <a:lnTo>
                      <a:pt x="2094" y="366"/>
                    </a:lnTo>
                    <a:lnTo>
                      <a:pt x="1924" y="439"/>
                    </a:lnTo>
                    <a:lnTo>
                      <a:pt x="1777" y="537"/>
                    </a:lnTo>
                    <a:lnTo>
                      <a:pt x="1619" y="634"/>
                    </a:lnTo>
                    <a:lnTo>
                      <a:pt x="1485" y="731"/>
                    </a:lnTo>
                    <a:lnTo>
                      <a:pt x="1339" y="841"/>
                    </a:lnTo>
                    <a:lnTo>
                      <a:pt x="1205" y="951"/>
                    </a:lnTo>
                    <a:lnTo>
                      <a:pt x="1084" y="1085"/>
                    </a:lnTo>
                    <a:lnTo>
                      <a:pt x="962" y="1206"/>
                    </a:lnTo>
                    <a:lnTo>
                      <a:pt x="840" y="1340"/>
                    </a:lnTo>
                    <a:lnTo>
                      <a:pt x="730" y="1486"/>
                    </a:lnTo>
                    <a:lnTo>
                      <a:pt x="633" y="1620"/>
                    </a:lnTo>
                    <a:lnTo>
                      <a:pt x="536" y="1778"/>
                    </a:lnTo>
                    <a:lnTo>
                      <a:pt x="438" y="1925"/>
                    </a:lnTo>
                    <a:lnTo>
                      <a:pt x="365" y="2083"/>
                    </a:lnTo>
                    <a:lnTo>
                      <a:pt x="292" y="2253"/>
                    </a:lnTo>
                    <a:lnTo>
                      <a:pt x="219" y="2424"/>
                    </a:lnTo>
                    <a:lnTo>
                      <a:pt x="158" y="2594"/>
                    </a:lnTo>
                    <a:lnTo>
                      <a:pt x="110" y="2765"/>
                    </a:lnTo>
                    <a:lnTo>
                      <a:pt x="73" y="2947"/>
                    </a:lnTo>
                    <a:lnTo>
                      <a:pt x="37" y="3130"/>
                    </a:lnTo>
                    <a:lnTo>
                      <a:pt x="12" y="3312"/>
                    </a:lnTo>
                    <a:lnTo>
                      <a:pt x="0" y="3495"/>
                    </a:lnTo>
                    <a:lnTo>
                      <a:pt x="0" y="3690"/>
                    </a:lnTo>
                    <a:lnTo>
                      <a:pt x="0" y="3885"/>
                    </a:lnTo>
                    <a:lnTo>
                      <a:pt x="12" y="4067"/>
                    </a:lnTo>
                    <a:lnTo>
                      <a:pt x="37" y="4250"/>
                    </a:lnTo>
                    <a:lnTo>
                      <a:pt x="73" y="4433"/>
                    </a:lnTo>
                    <a:lnTo>
                      <a:pt x="110" y="4615"/>
                    </a:lnTo>
                    <a:lnTo>
                      <a:pt x="158" y="4786"/>
                    </a:lnTo>
                    <a:lnTo>
                      <a:pt x="219" y="4956"/>
                    </a:lnTo>
                    <a:lnTo>
                      <a:pt x="292" y="5126"/>
                    </a:lnTo>
                    <a:lnTo>
                      <a:pt x="365" y="5285"/>
                    </a:lnTo>
                    <a:lnTo>
                      <a:pt x="438" y="5443"/>
                    </a:lnTo>
                    <a:lnTo>
                      <a:pt x="536" y="5601"/>
                    </a:lnTo>
                    <a:lnTo>
                      <a:pt x="633" y="5747"/>
                    </a:lnTo>
                    <a:lnTo>
                      <a:pt x="730" y="5893"/>
                    </a:lnTo>
                    <a:lnTo>
                      <a:pt x="840" y="6040"/>
                    </a:lnTo>
                    <a:lnTo>
                      <a:pt x="962" y="6174"/>
                    </a:lnTo>
                    <a:lnTo>
                      <a:pt x="1084" y="6295"/>
                    </a:lnTo>
                    <a:lnTo>
                      <a:pt x="1205" y="6417"/>
                    </a:lnTo>
                    <a:lnTo>
                      <a:pt x="1339" y="6539"/>
                    </a:lnTo>
                    <a:lnTo>
                      <a:pt x="1485" y="6648"/>
                    </a:lnTo>
                    <a:lnTo>
                      <a:pt x="1619" y="6746"/>
                    </a:lnTo>
                    <a:lnTo>
                      <a:pt x="1777" y="6843"/>
                    </a:lnTo>
                    <a:lnTo>
                      <a:pt x="1924" y="6941"/>
                    </a:lnTo>
                    <a:lnTo>
                      <a:pt x="2094" y="7014"/>
                    </a:lnTo>
                    <a:lnTo>
                      <a:pt x="2252" y="7087"/>
                    </a:lnTo>
                    <a:lnTo>
                      <a:pt x="2423" y="7160"/>
                    </a:lnTo>
                    <a:lnTo>
                      <a:pt x="2593" y="7221"/>
                    </a:lnTo>
                    <a:lnTo>
                      <a:pt x="2764" y="7269"/>
                    </a:lnTo>
                    <a:lnTo>
                      <a:pt x="2946" y="7306"/>
                    </a:lnTo>
                    <a:lnTo>
                      <a:pt x="3129" y="7342"/>
                    </a:lnTo>
                    <a:lnTo>
                      <a:pt x="3311" y="7367"/>
                    </a:lnTo>
                    <a:lnTo>
                      <a:pt x="3494" y="7379"/>
                    </a:lnTo>
                    <a:lnTo>
                      <a:pt x="3884" y="7379"/>
                    </a:lnTo>
                    <a:lnTo>
                      <a:pt x="4066" y="7367"/>
                    </a:lnTo>
                    <a:lnTo>
                      <a:pt x="4249" y="7342"/>
                    </a:lnTo>
                    <a:lnTo>
                      <a:pt x="4432" y="7306"/>
                    </a:lnTo>
                    <a:lnTo>
                      <a:pt x="4614" y="7269"/>
                    </a:lnTo>
                    <a:lnTo>
                      <a:pt x="4785" y="7221"/>
                    </a:lnTo>
                    <a:lnTo>
                      <a:pt x="4955" y="7160"/>
                    </a:lnTo>
                    <a:lnTo>
                      <a:pt x="5125" y="7087"/>
                    </a:lnTo>
                    <a:lnTo>
                      <a:pt x="5284" y="7014"/>
                    </a:lnTo>
                    <a:lnTo>
                      <a:pt x="5442" y="6941"/>
                    </a:lnTo>
                    <a:lnTo>
                      <a:pt x="5600" y="6843"/>
                    </a:lnTo>
                    <a:lnTo>
                      <a:pt x="5746" y="6746"/>
                    </a:lnTo>
                    <a:lnTo>
                      <a:pt x="5892" y="6648"/>
                    </a:lnTo>
                    <a:lnTo>
                      <a:pt x="6039" y="6539"/>
                    </a:lnTo>
                    <a:lnTo>
                      <a:pt x="6172" y="6417"/>
                    </a:lnTo>
                    <a:lnTo>
                      <a:pt x="6294" y="6295"/>
                    </a:lnTo>
                    <a:lnTo>
                      <a:pt x="6416" y="6174"/>
                    </a:lnTo>
                    <a:lnTo>
                      <a:pt x="6538" y="6040"/>
                    </a:lnTo>
                    <a:lnTo>
                      <a:pt x="6647" y="5893"/>
                    </a:lnTo>
                    <a:lnTo>
                      <a:pt x="6745" y="5747"/>
                    </a:lnTo>
                    <a:lnTo>
                      <a:pt x="6842" y="5601"/>
                    </a:lnTo>
                    <a:lnTo>
                      <a:pt x="6939" y="5443"/>
                    </a:lnTo>
                    <a:lnTo>
                      <a:pt x="7013" y="5285"/>
                    </a:lnTo>
                    <a:lnTo>
                      <a:pt x="7086" y="5126"/>
                    </a:lnTo>
                    <a:lnTo>
                      <a:pt x="7159" y="4956"/>
                    </a:lnTo>
                    <a:lnTo>
                      <a:pt x="7220" y="4786"/>
                    </a:lnTo>
                    <a:lnTo>
                      <a:pt x="7268" y="4615"/>
                    </a:lnTo>
                    <a:lnTo>
                      <a:pt x="7305" y="4433"/>
                    </a:lnTo>
                    <a:lnTo>
                      <a:pt x="7341" y="4250"/>
                    </a:lnTo>
                    <a:lnTo>
                      <a:pt x="7366" y="4067"/>
                    </a:lnTo>
                    <a:lnTo>
                      <a:pt x="7378" y="3885"/>
                    </a:lnTo>
                    <a:lnTo>
                      <a:pt x="7378" y="3690"/>
                    </a:lnTo>
                    <a:lnTo>
                      <a:pt x="7378" y="3495"/>
                    </a:lnTo>
                    <a:lnTo>
                      <a:pt x="7366" y="3312"/>
                    </a:lnTo>
                    <a:lnTo>
                      <a:pt x="7341" y="3130"/>
                    </a:lnTo>
                    <a:lnTo>
                      <a:pt x="7305" y="2947"/>
                    </a:lnTo>
                    <a:lnTo>
                      <a:pt x="7268" y="2765"/>
                    </a:lnTo>
                    <a:lnTo>
                      <a:pt x="7220" y="2594"/>
                    </a:lnTo>
                    <a:lnTo>
                      <a:pt x="7159" y="2424"/>
                    </a:lnTo>
                    <a:lnTo>
                      <a:pt x="7086" y="2253"/>
                    </a:lnTo>
                    <a:lnTo>
                      <a:pt x="7013" y="2083"/>
                    </a:lnTo>
                    <a:lnTo>
                      <a:pt x="6939" y="1925"/>
                    </a:lnTo>
                    <a:lnTo>
                      <a:pt x="6842" y="1778"/>
                    </a:lnTo>
                    <a:lnTo>
                      <a:pt x="6745" y="1620"/>
                    </a:lnTo>
                    <a:lnTo>
                      <a:pt x="6647" y="1486"/>
                    </a:lnTo>
                    <a:lnTo>
                      <a:pt x="6538" y="1340"/>
                    </a:lnTo>
                    <a:lnTo>
                      <a:pt x="6416" y="1206"/>
                    </a:lnTo>
                    <a:lnTo>
                      <a:pt x="6294" y="1085"/>
                    </a:lnTo>
                    <a:lnTo>
                      <a:pt x="6172" y="951"/>
                    </a:lnTo>
                    <a:lnTo>
                      <a:pt x="6039" y="841"/>
                    </a:lnTo>
                    <a:lnTo>
                      <a:pt x="5892" y="731"/>
                    </a:lnTo>
                    <a:lnTo>
                      <a:pt x="5746" y="634"/>
                    </a:lnTo>
                    <a:lnTo>
                      <a:pt x="5600" y="537"/>
                    </a:lnTo>
                    <a:lnTo>
                      <a:pt x="5442" y="439"/>
                    </a:lnTo>
                    <a:lnTo>
                      <a:pt x="5284" y="366"/>
                    </a:lnTo>
                    <a:lnTo>
                      <a:pt x="5125" y="293"/>
                    </a:lnTo>
                    <a:lnTo>
                      <a:pt x="4955" y="220"/>
                    </a:lnTo>
                    <a:lnTo>
                      <a:pt x="4785" y="159"/>
                    </a:lnTo>
                    <a:lnTo>
                      <a:pt x="4614" y="111"/>
                    </a:lnTo>
                    <a:lnTo>
                      <a:pt x="4432" y="74"/>
                    </a:lnTo>
                    <a:lnTo>
                      <a:pt x="4249" y="37"/>
                    </a:lnTo>
                    <a:lnTo>
                      <a:pt x="4066" y="13"/>
                    </a:lnTo>
                    <a:lnTo>
                      <a:pt x="38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1"/>
              <p:cNvSpPr/>
              <p:nvPr/>
            </p:nvSpPr>
            <p:spPr>
              <a:xfrm rot="5400000">
                <a:off x="6501363" y="2025713"/>
                <a:ext cx="184475" cy="184450"/>
              </a:xfrm>
              <a:custGeom>
                <a:rect b="b" l="l" r="r" t="t"/>
                <a:pathLst>
                  <a:path extrusionOk="0" h="7378" w="7379">
                    <a:moveTo>
                      <a:pt x="3507" y="0"/>
                    </a:moveTo>
                    <a:lnTo>
                      <a:pt x="3312" y="12"/>
                    </a:lnTo>
                    <a:lnTo>
                      <a:pt x="3130" y="37"/>
                    </a:lnTo>
                    <a:lnTo>
                      <a:pt x="2947" y="73"/>
                    </a:lnTo>
                    <a:lnTo>
                      <a:pt x="2765" y="110"/>
                    </a:lnTo>
                    <a:lnTo>
                      <a:pt x="2594" y="171"/>
                    </a:lnTo>
                    <a:lnTo>
                      <a:pt x="2424" y="219"/>
                    </a:lnTo>
                    <a:lnTo>
                      <a:pt x="2253" y="292"/>
                    </a:lnTo>
                    <a:lnTo>
                      <a:pt x="2095" y="365"/>
                    </a:lnTo>
                    <a:lnTo>
                      <a:pt x="1937" y="451"/>
                    </a:lnTo>
                    <a:lnTo>
                      <a:pt x="1778" y="536"/>
                    </a:lnTo>
                    <a:lnTo>
                      <a:pt x="1632" y="633"/>
                    </a:lnTo>
                    <a:lnTo>
                      <a:pt x="1486" y="731"/>
                    </a:lnTo>
                    <a:lnTo>
                      <a:pt x="1340" y="840"/>
                    </a:lnTo>
                    <a:lnTo>
                      <a:pt x="1206" y="962"/>
                    </a:lnTo>
                    <a:lnTo>
                      <a:pt x="1084" y="1084"/>
                    </a:lnTo>
                    <a:lnTo>
                      <a:pt x="963" y="1205"/>
                    </a:lnTo>
                    <a:lnTo>
                      <a:pt x="841" y="1339"/>
                    </a:lnTo>
                    <a:lnTo>
                      <a:pt x="731" y="1485"/>
                    </a:lnTo>
                    <a:lnTo>
                      <a:pt x="634" y="1631"/>
                    </a:lnTo>
                    <a:lnTo>
                      <a:pt x="537" y="1778"/>
                    </a:lnTo>
                    <a:lnTo>
                      <a:pt x="451" y="1936"/>
                    </a:lnTo>
                    <a:lnTo>
                      <a:pt x="366" y="2094"/>
                    </a:lnTo>
                    <a:lnTo>
                      <a:pt x="293" y="2252"/>
                    </a:lnTo>
                    <a:lnTo>
                      <a:pt x="220" y="2423"/>
                    </a:lnTo>
                    <a:lnTo>
                      <a:pt x="171" y="2593"/>
                    </a:lnTo>
                    <a:lnTo>
                      <a:pt x="123" y="2764"/>
                    </a:lnTo>
                    <a:lnTo>
                      <a:pt x="74" y="2946"/>
                    </a:lnTo>
                    <a:lnTo>
                      <a:pt x="37" y="3129"/>
                    </a:lnTo>
                    <a:lnTo>
                      <a:pt x="25" y="3312"/>
                    </a:lnTo>
                    <a:lnTo>
                      <a:pt x="1" y="3506"/>
                    </a:lnTo>
                    <a:lnTo>
                      <a:pt x="1" y="3689"/>
                    </a:lnTo>
                    <a:lnTo>
                      <a:pt x="1" y="3884"/>
                    </a:lnTo>
                    <a:lnTo>
                      <a:pt x="25" y="4066"/>
                    </a:lnTo>
                    <a:lnTo>
                      <a:pt x="37" y="4249"/>
                    </a:lnTo>
                    <a:lnTo>
                      <a:pt x="74" y="4432"/>
                    </a:lnTo>
                    <a:lnTo>
                      <a:pt x="123" y="4614"/>
                    </a:lnTo>
                    <a:lnTo>
                      <a:pt x="171" y="4785"/>
                    </a:lnTo>
                    <a:lnTo>
                      <a:pt x="220" y="4955"/>
                    </a:lnTo>
                    <a:lnTo>
                      <a:pt x="293" y="5126"/>
                    </a:lnTo>
                    <a:lnTo>
                      <a:pt x="366" y="5296"/>
                    </a:lnTo>
                    <a:lnTo>
                      <a:pt x="451" y="5454"/>
                    </a:lnTo>
                    <a:lnTo>
                      <a:pt x="537" y="5600"/>
                    </a:lnTo>
                    <a:lnTo>
                      <a:pt x="634" y="5759"/>
                    </a:lnTo>
                    <a:lnTo>
                      <a:pt x="731" y="5905"/>
                    </a:lnTo>
                    <a:lnTo>
                      <a:pt x="841" y="6039"/>
                    </a:lnTo>
                    <a:lnTo>
                      <a:pt x="963" y="6173"/>
                    </a:lnTo>
                    <a:lnTo>
                      <a:pt x="1084" y="6307"/>
                    </a:lnTo>
                    <a:lnTo>
                      <a:pt x="1206" y="6428"/>
                    </a:lnTo>
                    <a:lnTo>
                      <a:pt x="1340" y="6538"/>
                    </a:lnTo>
                    <a:lnTo>
                      <a:pt x="1486" y="6647"/>
                    </a:lnTo>
                    <a:lnTo>
                      <a:pt x="1632" y="6757"/>
                    </a:lnTo>
                    <a:lnTo>
                      <a:pt x="1778" y="6842"/>
                    </a:lnTo>
                    <a:lnTo>
                      <a:pt x="1937" y="6940"/>
                    </a:lnTo>
                    <a:lnTo>
                      <a:pt x="2095" y="7013"/>
                    </a:lnTo>
                    <a:lnTo>
                      <a:pt x="2253" y="7098"/>
                    </a:lnTo>
                    <a:lnTo>
                      <a:pt x="2424" y="7159"/>
                    </a:lnTo>
                    <a:lnTo>
                      <a:pt x="2594" y="7220"/>
                    </a:lnTo>
                    <a:lnTo>
                      <a:pt x="2765" y="7268"/>
                    </a:lnTo>
                    <a:lnTo>
                      <a:pt x="2947" y="7305"/>
                    </a:lnTo>
                    <a:lnTo>
                      <a:pt x="3130" y="7341"/>
                    </a:lnTo>
                    <a:lnTo>
                      <a:pt x="3312" y="7366"/>
                    </a:lnTo>
                    <a:lnTo>
                      <a:pt x="3507" y="7378"/>
                    </a:lnTo>
                    <a:lnTo>
                      <a:pt x="3885" y="7378"/>
                    </a:lnTo>
                    <a:lnTo>
                      <a:pt x="4067" y="7366"/>
                    </a:lnTo>
                    <a:lnTo>
                      <a:pt x="4250" y="7341"/>
                    </a:lnTo>
                    <a:lnTo>
                      <a:pt x="4432" y="7305"/>
                    </a:lnTo>
                    <a:lnTo>
                      <a:pt x="4615" y="7268"/>
                    </a:lnTo>
                    <a:lnTo>
                      <a:pt x="4785" y="7220"/>
                    </a:lnTo>
                    <a:lnTo>
                      <a:pt x="4956" y="7159"/>
                    </a:lnTo>
                    <a:lnTo>
                      <a:pt x="5126" y="7098"/>
                    </a:lnTo>
                    <a:lnTo>
                      <a:pt x="5297" y="7013"/>
                    </a:lnTo>
                    <a:lnTo>
                      <a:pt x="5455" y="6940"/>
                    </a:lnTo>
                    <a:lnTo>
                      <a:pt x="5601" y="6842"/>
                    </a:lnTo>
                    <a:lnTo>
                      <a:pt x="5759" y="6757"/>
                    </a:lnTo>
                    <a:lnTo>
                      <a:pt x="5906" y="6647"/>
                    </a:lnTo>
                    <a:lnTo>
                      <a:pt x="6039" y="6538"/>
                    </a:lnTo>
                    <a:lnTo>
                      <a:pt x="6173" y="6428"/>
                    </a:lnTo>
                    <a:lnTo>
                      <a:pt x="6307" y="6307"/>
                    </a:lnTo>
                    <a:lnTo>
                      <a:pt x="6429" y="6173"/>
                    </a:lnTo>
                    <a:lnTo>
                      <a:pt x="6539" y="6039"/>
                    </a:lnTo>
                    <a:lnTo>
                      <a:pt x="6648" y="5905"/>
                    </a:lnTo>
                    <a:lnTo>
                      <a:pt x="6758" y="5759"/>
                    </a:lnTo>
                    <a:lnTo>
                      <a:pt x="6843" y="5600"/>
                    </a:lnTo>
                    <a:lnTo>
                      <a:pt x="6940" y="5454"/>
                    </a:lnTo>
                    <a:lnTo>
                      <a:pt x="7013" y="5296"/>
                    </a:lnTo>
                    <a:lnTo>
                      <a:pt x="7099" y="5126"/>
                    </a:lnTo>
                    <a:lnTo>
                      <a:pt x="7160" y="4955"/>
                    </a:lnTo>
                    <a:lnTo>
                      <a:pt x="7220" y="4785"/>
                    </a:lnTo>
                    <a:lnTo>
                      <a:pt x="7269" y="4614"/>
                    </a:lnTo>
                    <a:lnTo>
                      <a:pt x="7306" y="4432"/>
                    </a:lnTo>
                    <a:lnTo>
                      <a:pt x="7342" y="4249"/>
                    </a:lnTo>
                    <a:lnTo>
                      <a:pt x="7366" y="4066"/>
                    </a:lnTo>
                    <a:lnTo>
                      <a:pt x="7379" y="3884"/>
                    </a:lnTo>
                    <a:lnTo>
                      <a:pt x="7379" y="3689"/>
                    </a:lnTo>
                    <a:lnTo>
                      <a:pt x="7379" y="3506"/>
                    </a:lnTo>
                    <a:lnTo>
                      <a:pt x="7366" y="3312"/>
                    </a:lnTo>
                    <a:lnTo>
                      <a:pt x="7342" y="3129"/>
                    </a:lnTo>
                    <a:lnTo>
                      <a:pt x="7306" y="2946"/>
                    </a:lnTo>
                    <a:lnTo>
                      <a:pt x="7269" y="2764"/>
                    </a:lnTo>
                    <a:lnTo>
                      <a:pt x="7220" y="2593"/>
                    </a:lnTo>
                    <a:lnTo>
                      <a:pt x="7160" y="2423"/>
                    </a:lnTo>
                    <a:lnTo>
                      <a:pt x="7099" y="2252"/>
                    </a:lnTo>
                    <a:lnTo>
                      <a:pt x="7013" y="2094"/>
                    </a:lnTo>
                    <a:lnTo>
                      <a:pt x="6940" y="1936"/>
                    </a:lnTo>
                    <a:lnTo>
                      <a:pt x="6843" y="1778"/>
                    </a:lnTo>
                    <a:lnTo>
                      <a:pt x="6758" y="1631"/>
                    </a:lnTo>
                    <a:lnTo>
                      <a:pt x="6648" y="1485"/>
                    </a:lnTo>
                    <a:lnTo>
                      <a:pt x="6539" y="1339"/>
                    </a:lnTo>
                    <a:lnTo>
                      <a:pt x="6429" y="1205"/>
                    </a:lnTo>
                    <a:lnTo>
                      <a:pt x="6307" y="1084"/>
                    </a:lnTo>
                    <a:lnTo>
                      <a:pt x="6173" y="962"/>
                    </a:lnTo>
                    <a:lnTo>
                      <a:pt x="6039" y="840"/>
                    </a:lnTo>
                    <a:lnTo>
                      <a:pt x="5906" y="731"/>
                    </a:lnTo>
                    <a:lnTo>
                      <a:pt x="5759" y="633"/>
                    </a:lnTo>
                    <a:lnTo>
                      <a:pt x="5601" y="536"/>
                    </a:lnTo>
                    <a:lnTo>
                      <a:pt x="5455" y="451"/>
                    </a:lnTo>
                    <a:lnTo>
                      <a:pt x="5297" y="365"/>
                    </a:lnTo>
                    <a:lnTo>
                      <a:pt x="5126" y="292"/>
                    </a:lnTo>
                    <a:lnTo>
                      <a:pt x="4956" y="219"/>
                    </a:lnTo>
                    <a:lnTo>
                      <a:pt x="4785" y="171"/>
                    </a:lnTo>
                    <a:lnTo>
                      <a:pt x="4615" y="110"/>
                    </a:lnTo>
                    <a:lnTo>
                      <a:pt x="4432" y="73"/>
                    </a:lnTo>
                    <a:lnTo>
                      <a:pt x="4250" y="37"/>
                    </a:lnTo>
                    <a:lnTo>
                      <a:pt x="4067" y="12"/>
                    </a:lnTo>
                    <a:lnTo>
                      <a:pt x="38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1"/>
              <p:cNvSpPr/>
              <p:nvPr/>
            </p:nvSpPr>
            <p:spPr>
              <a:xfrm rot="5400000">
                <a:off x="6770113" y="2177588"/>
                <a:ext cx="152225" cy="152200"/>
              </a:xfrm>
              <a:custGeom>
                <a:rect b="b" l="l" r="r" t="t"/>
                <a:pathLst>
                  <a:path extrusionOk="0" h="6088" w="6089">
                    <a:moveTo>
                      <a:pt x="2886" y="0"/>
                    </a:moveTo>
                    <a:lnTo>
                      <a:pt x="2740" y="13"/>
                    </a:lnTo>
                    <a:lnTo>
                      <a:pt x="2582" y="25"/>
                    </a:lnTo>
                    <a:lnTo>
                      <a:pt x="2436" y="61"/>
                    </a:lnTo>
                    <a:lnTo>
                      <a:pt x="2290" y="86"/>
                    </a:lnTo>
                    <a:lnTo>
                      <a:pt x="2144" y="134"/>
                    </a:lnTo>
                    <a:lnTo>
                      <a:pt x="1998" y="183"/>
                    </a:lnTo>
                    <a:lnTo>
                      <a:pt x="1864" y="232"/>
                    </a:lnTo>
                    <a:lnTo>
                      <a:pt x="1596" y="366"/>
                    </a:lnTo>
                    <a:lnTo>
                      <a:pt x="1340" y="512"/>
                    </a:lnTo>
                    <a:lnTo>
                      <a:pt x="1109" y="694"/>
                    </a:lnTo>
                    <a:lnTo>
                      <a:pt x="890" y="889"/>
                    </a:lnTo>
                    <a:lnTo>
                      <a:pt x="695" y="1108"/>
                    </a:lnTo>
                    <a:lnTo>
                      <a:pt x="524" y="1340"/>
                    </a:lnTo>
                    <a:lnTo>
                      <a:pt x="366" y="1595"/>
                    </a:lnTo>
                    <a:lnTo>
                      <a:pt x="244" y="1851"/>
                    </a:lnTo>
                    <a:lnTo>
                      <a:pt x="184" y="1997"/>
                    </a:lnTo>
                    <a:lnTo>
                      <a:pt x="135" y="2131"/>
                    </a:lnTo>
                    <a:lnTo>
                      <a:pt x="98" y="2277"/>
                    </a:lnTo>
                    <a:lnTo>
                      <a:pt x="62" y="2423"/>
                    </a:lnTo>
                    <a:lnTo>
                      <a:pt x="38" y="2581"/>
                    </a:lnTo>
                    <a:lnTo>
                      <a:pt x="13" y="2728"/>
                    </a:lnTo>
                    <a:lnTo>
                      <a:pt x="1" y="2886"/>
                    </a:lnTo>
                    <a:lnTo>
                      <a:pt x="1" y="3044"/>
                    </a:lnTo>
                    <a:lnTo>
                      <a:pt x="1" y="3202"/>
                    </a:lnTo>
                    <a:lnTo>
                      <a:pt x="13" y="3348"/>
                    </a:lnTo>
                    <a:lnTo>
                      <a:pt x="38" y="3507"/>
                    </a:lnTo>
                    <a:lnTo>
                      <a:pt x="62" y="3653"/>
                    </a:lnTo>
                    <a:lnTo>
                      <a:pt x="98" y="3799"/>
                    </a:lnTo>
                    <a:lnTo>
                      <a:pt x="135" y="3945"/>
                    </a:lnTo>
                    <a:lnTo>
                      <a:pt x="184" y="4091"/>
                    </a:lnTo>
                    <a:lnTo>
                      <a:pt x="244" y="4225"/>
                    </a:lnTo>
                    <a:lnTo>
                      <a:pt x="366" y="4493"/>
                    </a:lnTo>
                    <a:lnTo>
                      <a:pt x="524" y="4748"/>
                    </a:lnTo>
                    <a:lnTo>
                      <a:pt x="695" y="4980"/>
                    </a:lnTo>
                    <a:lnTo>
                      <a:pt x="890" y="5199"/>
                    </a:lnTo>
                    <a:lnTo>
                      <a:pt x="1109" y="5394"/>
                    </a:lnTo>
                    <a:lnTo>
                      <a:pt x="1340" y="5564"/>
                    </a:lnTo>
                    <a:lnTo>
                      <a:pt x="1596" y="5722"/>
                    </a:lnTo>
                    <a:lnTo>
                      <a:pt x="1864" y="5844"/>
                    </a:lnTo>
                    <a:lnTo>
                      <a:pt x="1998" y="5905"/>
                    </a:lnTo>
                    <a:lnTo>
                      <a:pt x="2144" y="5954"/>
                    </a:lnTo>
                    <a:lnTo>
                      <a:pt x="2290" y="5990"/>
                    </a:lnTo>
                    <a:lnTo>
                      <a:pt x="2436" y="6027"/>
                    </a:lnTo>
                    <a:lnTo>
                      <a:pt x="2582" y="6051"/>
                    </a:lnTo>
                    <a:lnTo>
                      <a:pt x="2740" y="6076"/>
                    </a:lnTo>
                    <a:lnTo>
                      <a:pt x="2886" y="6088"/>
                    </a:lnTo>
                    <a:lnTo>
                      <a:pt x="3203" y="6088"/>
                    </a:lnTo>
                    <a:lnTo>
                      <a:pt x="3361" y="6076"/>
                    </a:lnTo>
                    <a:lnTo>
                      <a:pt x="3507" y="6051"/>
                    </a:lnTo>
                    <a:lnTo>
                      <a:pt x="3666" y="6027"/>
                    </a:lnTo>
                    <a:lnTo>
                      <a:pt x="3812" y="5990"/>
                    </a:lnTo>
                    <a:lnTo>
                      <a:pt x="3946" y="5954"/>
                    </a:lnTo>
                    <a:lnTo>
                      <a:pt x="4092" y="5905"/>
                    </a:lnTo>
                    <a:lnTo>
                      <a:pt x="4226" y="5844"/>
                    </a:lnTo>
                    <a:lnTo>
                      <a:pt x="4493" y="5722"/>
                    </a:lnTo>
                    <a:lnTo>
                      <a:pt x="4749" y="5564"/>
                    </a:lnTo>
                    <a:lnTo>
                      <a:pt x="4980" y="5394"/>
                    </a:lnTo>
                    <a:lnTo>
                      <a:pt x="5200" y="5199"/>
                    </a:lnTo>
                    <a:lnTo>
                      <a:pt x="5394" y="4980"/>
                    </a:lnTo>
                    <a:lnTo>
                      <a:pt x="5577" y="4748"/>
                    </a:lnTo>
                    <a:lnTo>
                      <a:pt x="5723" y="4493"/>
                    </a:lnTo>
                    <a:lnTo>
                      <a:pt x="5857" y="4225"/>
                    </a:lnTo>
                    <a:lnTo>
                      <a:pt x="5906" y="4091"/>
                    </a:lnTo>
                    <a:lnTo>
                      <a:pt x="5954" y="3945"/>
                    </a:lnTo>
                    <a:lnTo>
                      <a:pt x="5991" y="3799"/>
                    </a:lnTo>
                    <a:lnTo>
                      <a:pt x="6027" y="3653"/>
                    </a:lnTo>
                    <a:lnTo>
                      <a:pt x="6052" y="3507"/>
                    </a:lnTo>
                    <a:lnTo>
                      <a:pt x="6076" y="3348"/>
                    </a:lnTo>
                    <a:lnTo>
                      <a:pt x="6088" y="3202"/>
                    </a:lnTo>
                    <a:lnTo>
                      <a:pt x="6088" y="3044"/>
                    </a:lnTo>
                    <a:lnTo>
                      <a:pt x="6088" y="2886"/>
                    </a:lnTo>
                    <a:lnTo>
                      <a:pt x="6076" y="2728"/>
                    </a:lnTo>
                    <a:lnTo>
                      <a:pt x="6052" y="2581"/>
                    </a:lnTo>
                    <a:lnTo>
                      <a:pt x="6027" y="2423"/>
                    </a:lnTo>
                    <a:lnTo>
                      <a:pt x="5991" y="2277"/>
                    </a:lnTo>
                    <a:lnTo>
                      <a:pt x="5954" y="2131"/>
                    </a:lnTo>
                    <a:lnTo>
                      <a:pt x="5906" y="1997"/>
                    </a:lnTo>
                    <a:lnTo>
                      <a:pt x="5857" y="1851"/>
                    </a:lnTo>
                    <a:lnTo>
                      <a:pt x="5723" y="1595"/>
                    </a:lnTo>
                    <a:lnTo>
                      <a:pt x="5577" y="1340"/>
                    </a:lnTo>
                    <a:lnTo>
                      <a:pt x="5394" y="1108"/>
                    </a:lnTo>
                    <a:lnTo>
                      <a:pt x="5200" y="889"/>
                    </a:lnTo>
                    <a:lnTo>
                      <a:pt x="4980" y="694"/>
                    </a:lnTo>
                    <a:lnTo>
                      <a:pt x="4749" y="512"/>
                    </a:lnTo>
                    <a:lnTo>
                      <a:pt x="4493" y="366"/>
                    </a:lnTo>
                    <a:lnTo>
                      <a:pt x="4226" y="232"/>
                    </a:lnTo>
                    <a:lnTo>
                      <a:pt x="4092" y="183"/>
                    </a:lnTo>
                    <a:lnTo>
                      <a:pt x="3946" y="134"/>
                    </a:lnTo>
                    <a:lnTo>
                      <a:pt x="3812" y="86"/>
                    </a:lnTo>
                    <a:lnTo>
                      <a:pt x="3666" y="61"/>
                    </a:lnTo>
                    <a:lnTo>
                      <a:pt x="3507" y="25"/>
                    </a:lnTo>
                    <a:lnTo>
                      <a:pt x="3361" y="13"/>
                    </a:lnTo>
                    <a:lnTo>
                      <a:pt x="32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1"/>
              <p:cNvSpPr/>
              <p:nvPr/>
            </p:nvSpPr>
            <p:spPr>
              <a:xfrm rot="5400000">
                <a:off x="6962775" y="2361725"/>
                <a:ext cx="111725" cy="111725"/>
              </a:xfrm>
              <a:custGeom>
                <a:rect b="b" l="l" r="r" t="t"/>
                <a:pathLst>
                  <a:path extrusionOk="0" h="4469" w="4469">
                    <a:moveTo>
                      <a:pt x="2241" y="0"/>
                    </a:moveTo>
                    <a:lnTo>
                      <a:pt x="2009" y="12"/>
                    </a:lnTo>
                    <a:lnTo>
                      <a:pt x="1790" y="49"/>
                    </a:lnTo>
                    <a:lnTo>
                      <a:pt x="1571" y="97"/>
                    </a:lnTo>
                    <a:lnTo>
                      <a:pt x="1364" y="171"/>
                    </a:lnTo>
                    <a:lnTo>
                      <a:pt x="1169" y="268"/>
                    </a:lnTo>
                    <a:lnTo>
                      <a:pt x="987" y="377"/>
                    </a:lnTo>
                    <a:lnTo>
                      <a:pt x="816" y="511"/>
                    </a:lnTo>
                    <a:lnTo>
                      <a:pt x="658" y="657"/>
                    </a:lnTo>
                    <a:lnTo>
                      <a:pt x="512" y="816"/>
                    </a:lnTo>
                    <a:lnTo>
                      <a:pt x="390" y="986"/>
                    </a:lnTo>
                    <a:lnTo>
                      <a:pt x="268" y="1169"/>
                    </a:lnTo>
                    <a:lnTo>
                      <a:pt x="183" y="1364"/>
                    </a:lnTo>
                    <a:lnTo>
                      <a:pt x="98" y="1571"/>
                    </a:lnTo>
                    <a:lnTo>
                      <a:pt x="49" y="1778"/>
                    </a:lnTo>
                    <a:lnTo>
                      <a:pt x="13" y="2009"/>
                    </a:lnTo>
                    <a:lnTo>
                      <a:pt x="1" y="2228"/>
                    </a:lnTo>
                    <a:lnTo>
                      <a:pt x="13" y="2459"/>
                    </a:lnTo>
                    <a:lnTo>
                      <a:pt x="49" y="2678"/>
                    </a:lnTo>
                    <a:lnTo>
                      <a:pt x="98" y="2898"/>
                    </a:lnTo>
                    <a:lnTo>
                      <a:pt x="183" y="3105"/>
                    </a:lnTo>
                    <a:lnTo>
                      <a:pt x="268" y="3299"/>
                    </a:lnTo>
                    <a:lnTo>
                      <a:pt x="390" y="3482"/>
                    </a:lnTo>
                    <a:lnTo>
                      <a:pt x="512" y="3652"/>
                    </a:lnTo>
                    <a:lnTo>
                      <a:pt x="658" y="3811"/>
                    </a:lnTo>
                    <a:lnTo>
                      <a:pt x="816" y="3957"/>
                    </a:lnTo>
                    <a:lnTo>
                      <a:pt x="987" y="4079"/>
                    </a:lnTo>
                    <a:lnTo>
                      <a:pt x="1169" y="4200"/>
                    </a:lnTo>
                    <a:lnTo>
                      <a:pt x="1364" y="4286"/>
                    </a:lnTo>
                    <a:lnTo>
                      <a:pt x="1571" y="4371"/>
                    </a:lnTo>
                    <a:lnTo>
                      <a:pt x="1790" y="4419"/>
                    </a:lnTo>
                    <a:lnTo>
                      <a:pt x="2009" y="4456"/>
                    </a:lnTo>
                    <a:lnTo>
                      <a:pt x="2241" y="4468"/>
                    </a:lnTo>
                    <a:lnTo>
                      <a:pt x="2460" y="4456"/>
                    </a:lnTo>
                    <a:lnTo>
                      <a:pt x="2691" y="4419"/>
                    </a:lnTo>
                    <a:lnTo>
                      <a:pt x="2898" y="4371"/>
                    </a:lnTo>
                    <a:lnTo>
                      <a:pt x="3105" y="4286"/>
                    </a:lnTo>
                    <a:lnTo>
                      <a:pt x="3300" y="4200"/>
                    </a:lnTo>
                    <a:lnTo>
                      <a:pt x="3482" y="4079"/>
                    </a:lnTo>
                    <a:lnTo>
                      <a:pt x="3653" y="3957"/>
                    </a:lnTo>
                    <a:lnTo>
                      <a:pt x="3811" y="3811"/>
                    </a:lnTo>
                    <a:lnTo>
                      <a:pt x="3957" y="3652"/>
                    </a:lnTo>
                    <a:lnTo>
                      <a:pt x="4091" y="3482"/>
                    </a:lnTo>
                    <a:lnTo>
                      <a:pt x="4201" y="3299"/>
                    </a:lnTo>
                    <a:lnTo>
                      <a:pt x="4298" y="3105"/>
                    </a:lnTo>
                    <a:lnTo>
                      <a:pt x="4371" y="2898"/>
                    </a:lnTo>
                    <a:lnTo>
                      <a:pt x="4420" y="2678"/>
                    </a:lnTo>
                    <a:lnTo>
                      <a:pt x="4456" y="2459"/>
                    </a:lnTo>
                    <a:lnTo>
                      <a:pt x="4469" y="2228"/>
                    </a:lnTo>
                    <a:lnTo>
                      <a:pt x="4456" y="2009"/>
                    </a:lnTo>
                    <a:lnTo>
                      <a:pt x="4420" y="1778"/>
                    </a:lnTo>
                    <a:lnTo>
                      <a:pt x="4371" y="1571"/>
                    </a:lnTo>
                    <a:lnTo>
                      <a:pt x="4298" y="1364"/>
                    </a:lnTo>
                    <a:lnTo>
                      <a:pt x="4201" y="1169"/>
                    </a:lnTo>
                    <a:lnTo>
                      <a:pt x="4091" y="986"/>
                    </a:lnTo>
                    <a:lnTo>
                      <a:pt x="3957" y="816"/>
                    </a:lnTo>
                    <a:lnTo>
                      <a:pt x="3811" y="657"/>
                    </a:lnTo>
                    <a:lnTo>
                      <a:pt x="3653" y="511"/>
                    </a:lnTo>
                    <a:lnTo>
                      <a:pt x="3482" y="377"/>
                    </a:lnTo>
                    <a:lnTo>
                      <a:pt x="3300" y="268"/>
                    </a:lnTo>
                    <a:lnTo>
                      <a:pt x="3105" y="171"/>
                    </a:lnTo>
                    <a:lnTo>
                      <a:pt x="2898" y="97"/>
                    </a:lnTo>
                    <a:lnTo>
                      <a:pt x="2691" y="49"/>
                    </a:lnTo>
                    <a:lnTo>
                      <a:pt x="2460" y="12"/>
                    </a:lnTo>
                    <a:lnTo>
                      <a:pt x="224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1"/>
              <p:cNvSpPr/>
              <p:nvPr/>
            </p:nvSpPr>
            <p:spPr>
              <a:xfrm rot="5400000">
                <a:off x="5891575" y="2025550"/>
                <a:ext cx="184475" cy="184775"/>
              </a:xfrm>
              <a:custGeom>
                <a:rect b="b" l="l" r="r" t="t"/>
                <a:pathLst>
                  <a:path extrusionOk="0" h="7391" w="7379">
                    <a:moveTo>
                      <a:pt x="3690" y="1"/>
                    </a:moveTo>
                    <a:lnTo>
                      <a:pt x="3507" y="13"/>
                    </a:lnTo>
                    <a:lnTo>
                      <a:pt x="3312" y="25"/>
                    </a:lnTo>
                    <a:lnTo>
                      <a:pt x="3130" y="50"/>
                    </a:lnTo>
                    <a:lnTo>
                      <a:pt x="2947" y="74"/>
                    </a:lnTo>
                    <a:lnTo>
                      <a:pt x="2765" y="123"/>
                    </a:lnTo>
                    <a:lnTo>
                      <a:pt x="2594" y="171"/>
                    </a:lnTo>
                    <a:lnTo>
                      <a:pt x="2424" y="232"/>
                    </a:lnTo>
                    <a:lnTo>
                      <a:pt x="2253" y="293"/>
                    </a:lnTo>
                    <a:lnTo>
                      <a:pt x="2095" y="366"/>
                    </a:lnTo>
                    <a:lnTo>
                      <a:pt x="1937" y="451"/>
                    </a:lnTo>
                    <a:lnTo>
                      <a:pt x="1778" y="537"/>
                    </a:lnTo>
                    <a:lnTo>
                      <a:pt x="1632" y="634"/>
                    </a:lnTo>
                    <a:lnTo>
                      <a:pt x="1486" y="744"/>
                    </a:lnTo>
                    <a:lnTo>
                      <a:pt x="1340" y="853"/>
                    </a:lnTo>
                    <a:lnTo>
                      <a:pt x="1206" y="963"/>
                    </a:lnTo>
                    <a:lnTo>
                      <a:pt x="1084" y="1084"/>
                    </a:lnTo>
                    <a:lnTo>
                      <a:pt x="963" y="1218"/>
                    </a:lnTo>
                    <a:lnTo>
                      <a:pt x="841" y="1352"/>
                    </a:lnTo>
                    <a:lnTo>
                      <a:pt x="731" y="1486"/>
                    </a:lnTo>
                    <a:lnTo>
                      <a:pt x="634" y="1632"/>
                    </a:lnTo>
                    <a:lnTo>
                      <a:pt x="537" y="1778"/>
                    </a:lnTo>
                    <a:lnTo>
                      <a:pt x="451" y="1937"/>
                    </a:lnTo>
                    <a:lnTo>
                      <a:pt x="366" y="2095"/>
                    </a:lnTo>
                    <a:lnTo>
                      <a:pt x="293" y="2253"/>
                    </a:lnTo>
                    <a:lnTo>
                      <a:pt x="220" y="2424"/>
                    </a:lnTo>
                    <a:lnTo>
                      <a:pt x="171" y="2594"/>
                    </a:lnTo>
                    <a:lnTo>
                      <a:pt x="123" y="2777"/>
                    </a:lnTo>
                    <a:lnTo>
                      <a:pt x="74" y="2947"/>
                    </a:lnTo>
                    <a:lnTo>
                      <a:pt x="37" y="3130"/>
                    </a:lnTo>
                    <a:lnTo>
                      <a:pt x="25" y="3312"/>
                    </a:lnTo>
                    <a:lnTo>
                      <a:pt x="1" y="3507"/>
                    </a:lnTo>
                    <a:lnTo>
                      <a:pt x="1" y="3690"/>
                    </a:lnTo>
                    <a:lnTo>
                      <a:pt x="1" y="3885"/>
                    </a:lnTo>
                    <a:lnTo>
                      <a:pt x="25" y="4067"/>
                    </a:lnTo>
                    <a:lnTo>
                      <a:pt x="37" y="4262"/>
                    </a:lnTo>
                    <a:lnTo>
                      <a:pt x="74" y="4445"/>
                    </a:lnTo>
                    <a:lnTo>
                      <a:pt x="123" y="4615"/>
                    </a:lnTo>
                    <a:lnTo>
                      <a:pt x="171" y="4798"/>
                    </a:lnTo>
                    <a:lnTo>
                      <a:pt x="220" y="4968"/>
                    </a:lnTo>
                    <a:lnTo>
                      <a:pt x="293" y="5139"/>
                    </a:lnTo>
                    <a:lnTo>
                      <a:pt x="366" y="5297"/>
                    </a:lnTo>
                    <a:lnTo>
                      <a:pt x="451" y="5455"/>
                    </a:lnTo>
                    <a:lnTo>
                      <a:pt x="537" y="5613"/>
                    </a:lnTo>
                    <a:lnTo>
                      <a:pt x="634" y="5760"/>
                    </a:lnTo>
                    <a:lnTo>
                      <a:pt x="731" y="5906"/>
                    </a:lnTo>
                    <a:lnTo>
                      <a:pt x="841" y="6040"/>
                    </a:lnTo>
                    <a:lnTo>
                      <a:pt x="963" y="6173"/>
                    </a:lnTo>
                    <a:lnTo>
                      <a:pt x="1084" y="6307"/>
                    </a:lnTo>
                    <a:lnTo>
                      <a:pt x="1206" y="6429"/>
                    </a:lnTo>
                    <a:lnTo>
                      <a:pt x="1340" y="6539"/>
                    </a:lnTo>
                    <a:lnTo>
                      <a:pt x="1486" y="6648"/>
                    </a:lnTo>
                    <a:lnTo>
                      <a:pt x="1632" y="6758"/>
                    </a:lnTo>
                    <a:lnTo>
                      <a:pt x="1778" y="6855"/>
                    </a:lnTo>
                    <a:lnTo>
                      <a:pt x="1937" y="6940"/>
                    </a:lnTo>
                    <a:lnTo>
                      <a:pt x="2095" y="7026"/>
                    </a:lnTo>
                    <a:lnTo>
                      <a:pt x="2253" y="7099"/>
                    </a:lnTo>
                    <a:lnTo>
                      <a:pt x="2424" y="7160"/>
                    </a:lnTo>
                    <a:lnTo>
                      <a:pt x="2594" y="7220"/>
                    </a:lnTo>
                    <a:lnTo>
                      <a:pt x="2765" y="7269"/>
                    </a:lnTo>
                    <a:lnTo>
                      <a:pt x="2947" y="7318"/>
                    </a:lnTo>
                    <a:lnTo>
                      <a:pt x="3130" y="7342"/>
                    </a:lnTo>
                    <a:lnTo>
                      <a:pt x="3312" y="7367"/>
                    </a:lnTo>
                    <a:lnTo>
                      <a:pt x="3507" y="7379"/>
                    </a:lnTo>
                    <a:lnTo>
                      <a:pt x="3690" y="7391"/>
                    </a:lnTo>
                    <a:lnTo>
                      <a:pt x="3885" y="7379"/>
                    </a:lnTo>
                    <a:lnTo>
                      <a:pt x="4067" y="7367"/>
                    </a:lnTo>
                    <a:lnTo>
                      <a:pt x="4250" y="7342"/>
                    </a:lnTo>
                    <a:lnTo>
                      <a:pt x="4432" y="7318"/>
                    </a:lnTo>
                    <a:lnTo>
                      <a:pt x="4615" y="7269"/>
                    </a:lnTo>
                    <a:lnTo>
                      <a:pt x="4785" y="7220"/>
                    </a:lnTo>
                    <a:lnTo>
                      <a:pt x="4956" y="7160"/>
                    </a:lnTo>
                    <a:lnTo>
                      <a:pt x="5126" y="7099"/>
                    </a:lnTo>
                    <a:lnTo>
                      <a:pt x="5297" y="7026"/>
                    </a:lnTo>
                    <a:lnTo>
                      <a:pt x="5455" y="6940"/>
                    </a:lnTo>
                    <a:lnTo>
                      <a:pt x="5601" y="6855"/>
                    </a:lnTo>
                    <a:lnTo>
                      <a:pt x="5759" y="6758"/>
                    </a:lnTo>
                    <a:lnTo>
                      <a:pt x="5906" y="6648"/>
                    </a:lnTo>
                    <a:lnTo>
                      <a:pt x="6039" y="6539"/>
                    </a:lnTo>
                    <a:lnTo>
                      <a:pt x="6173" y="6429"/>
                    </a:lnTo>
                    <a:lnTo>
                      <a:pt x="6307" y="6307"/>
                    </a:lnTo>
                    <a:lnTo>
                      <a:pt x="6429" y="6173"/>
                    </a:lnTo>
                    <a:lnTo>
                      <a:pt x="6539" y="6040"/>
                    </a:lnTo>
                    <a:lnTo>
                      <a:pt x="6648" y="5906"/>
                    </a:lnTo>
                    <a:lnTo>
                      <a:pt x="6758" y="5760"/>
                    </a:lnTo>
                    <a:lnTo>
                      <a:pt x="6843" y="5613"/>
                    </a:lnTo>
                    <a:lnTo>
                      <a:pt x="6940" y="5455"/>
                    </a:lnTo>
                    <a:lnTo>
                      <a:pt x="7013" y="5297"/>
                    </a:lnTo>
                    <a:lnTo>
                      <a:pt x="7099" y="5139"/>
                    </a:lnTo>
                    <a:lnTo>
                      <a:pt x="7160" y="4968"/>
                    </a:lnTo>
                    <a:lnTo>
                      <a:pt x="7220" y="4798"/>
                    </a:lnTo>
                    <a:lnTo>
                      <a:pt x="7269" y="4615"/>
                    </a:lnTo>
                    <a:lnTo>
                      <a:pt x="7306" y="4445"/>
                    </a:lnTo>
                    <a:lnTo>
                      <a:pt x="7342" y="4262"/>
                    </a:lnTo>
                    <a:lnTo>
                      <a:pt x="7366" y="4067"/>
                    </a:lnTo>
                    <a:lnTo>
                      <a:pt x="7379" y="3885"/>
                    </a:lnTo>
                    <a:lnTo>
                      <a:pt x="7379" y="3690"/>
                    </a:lnTo>
                    <a:lnTo>
                      <a:pt x="7379" y="3507"/>
                    </a:lnTo>
                    <a:lnTo>
                      <a:pt x="7366" y="3312"/>
                    </a:lnTo>
                    <a:lnTo>
                      <a:pt x="7342" y="3130"/>
                    </a:lnTo>
                    <a:lnTo>
                      <a:pt x="7306" y="2947"/>
                    </a:lnTo>
                    <a:lnTo>
                      <a:pt x="7269" y="2777"/>
                    </a:lnTo>
                    <a:lnTo>
                      <a:pt x="7220" y="2594"/>
                    </a:lnTo>
                    <a:lnTo>
                      <a:pt x="7160" y="2424"/>
                    </a:lnTo>
                    <a:lnTo>
                      <a:pt x="7099" y="2253"/>
                    </a:lnTo>
                    <a:lnTo>
                      <a:pt x="7013" y="2095"/>
                    </a:lnTo>
                    <a:lnTo>
                      <a:pt x="6940" y="1937"/>
                    </a:lnTo>
                    <a:lnTo>
                      <a:pt x="6843" y="1778"/>
                    </a:lnTo>
                    <a:lnTo>
                      <a:pt x="6758" y="1632"/>
                    </a:lnTo>
                    <a:lnTo>
                      <a:pt x="6648" y="1486"/>
                    </a:lnTo>
                    <a:lnTo>
                      <a:pt x="6539" y="1352"/>
                    </a:lnTo>
                    <a:lnTo>
                      <a:pt x="6429" y="1218"/>
                    </a:lnTo>
                    <a:lnTo>
                      <a:pt x="6307" y="1084"/>
                    </a:lnTo>
                    <a:lnTo>
                      <a:pt x="6173" y="963"/>
                    </a:lnTo>
                    <a:lnTo>
                      <a:pt x="6039" y="853"/>
                    </a:lnTo>
                    <a:lnTo>
                      <a:pt x="5906" y="744"/>
                    </a:lnTo>
                    <a:lnTo>
                      <a:pt x="5759" y="634"/>
                    </a:lnTo>
                    <a:lnTo>
                      <a:pt x="5601" y="537"/>
                    </a:lnTo>
                    <a:lnTo>
                      <a:pt x="5455" y="451"/>
                    </a:lnTo>
                    <a:lnTo>
                      <a:pt x="5297" y="366"/>
                    </a:lnTo>
                    <a:lnTo>
                      <a:pt x="5126" y="293"/>
                    </a:lnTo>
                    <a:lnTo>
                      <a:pt x="4956" y="232"/>
                    </a:lnTo>
                    <a:lnTo>
                      <a:pt x="4785" y="171"/>
                    </a:lnTo>
                    <a:lnTo>
                      <a:pt x="4615" y="123"/>
                    </a:lnTo>
                    <a:lnTo>
                      <a:pt x="4432" y="74"/>
                    </a:lnTo>
                    <a:lnTo>
                      <a:pt x="4250" y="50"/>
                    </a:lnTo>
                    <a:lnTo>
                      <a:pt x="4067" y="25"/>
                    </a:lnTo>
                    <a:lnTo>
                      <a:pt x="3885" y="13"/>
                    </a:lnTo>
                    <a:lnTo>
                      <a:pt x="3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rot="5400000">
                <a:off x="5654913" y="2177588"/>
                <a:ext cx="152225" cy="152200"/>
              </a:xfrm>
              <a:custGeom>
                <a:rect b="b" l="l" r="r" t="t"/>
                <a:pathLst>
                  <a:path extrusionOk="0" h="6088" w="6089">
                    <a:moveTo>
                      <a:pt x="2886" y="0"/>
                    </a:moveTo>
                    <a:lnTo>
                      <a:pt x="2740" y="12"/>
                    </a:lnTo>
                    <a:lnTo>
                      <a:pt x="2582" y="37"/>
                    </a:lnTo>
                    <a:lnTo>
                      <a:pt x="2436" y="61"/>
                    </a:lnTo>
                    <a:lnTo>
                      <a:pt x="2290" y="98"/>
                    </a:lnTo>
                    <a:lnTo>
                      <a:pt x="2144" y="134"/>
                    </a:lnTo>
                    <a:lnTo>
                      <a:pt x="1998" y="183"/>
                    </a:lnTo>
                    <a:lnTo>
                      <a:pt x="1864" y="232"/>
                    </a:lnTo>
                    <a:lnTo>
                      <a:pt x="1596" y="366"/>
                    </a:lnTo>
                    <a:lnTo>
                      <a:pt x="1340" y="512"/>
                    </a:lnTo>
                    <a:lnTo>
                      <a:pt x="1109" y="694"/>
                    </a:lnTo>
                    <a:lnTo>
                      <a:pt x="890" y="889"/>
                    </a:lnTo>
                    <a:lnTo>
                      <a:pt x="695" y="1108"/>
                    </a:lnTo>
                    <a:lnTo>
                      <a:pt x="524" y="1340"/>
                    </a:lnTo>
                    <a:lnTo>
                      <a:pt x="366" y="1595"/>
                    </a:lnTo>
                    <a:lnTo>
                      <a:pt x="244" y="1851"/>
                    </a:lnTo>
                    <a:lnTo>
                      <a:pt x="184" y="1997"/>
                    </a:lnTo>
                    <a:lnTo>
                      <a:pt x="135" y="2131"/>
                    </a:lnTo>
                    <a:lnTo>
                      <a:pt x="98" y="2277"/>
                    </a:lnTo>
                    <a:lnTo>
                      <a:pt x="62" y="2423"/>
                    </a:lnTo>
                    <a:lnTo>
                      <a:pt x="38" y="2581"/>
                    </a:lnTo>
                    <a:lnTo>
                      <a:pt x="13" y="2727"/>
                    </a:lnTo>
                    <a:lnTo>
                      <a:pt x="1" y="2886"/>
                    </a:lnTo>
                    <a:lnTo>
                      <a:pt x="1" y="3044"/>
                    </a:lnTo>
                    <a:lnTo>
                      <a:pt x="1" y="3202"/>
                    </a:lnTo>
                    <a:lnTo>
                      <a:pt x="13" y="3348"/>
                    </a:lnTo>
                    <a:lnTo>
                      <a:pt x="38" y="3507"/>
                    </a:lnTo>
                    <a:lnTo>
                      <a:pt x="62" y="3653"/>
                    </a:lnTo>
                    <a:lnTo>
                      <a:pt x="98" y="3799"/>
                    </a:lnTo>
                    <a:lnTo>
                      <a:pt x="135" y="3945"/>
                    </a:lnTo>
                    <a:lnTo>
                      <a:pt x="184" y="4091"/>
                    </a:lnTo>
                    <a:lnTo>
                      <a:pt x="244" y="4225"/>
                    </a:lnTo>
                    <a:lnTo>
                      <a:pt x="366" y="4493"/>
                    </a:lnTo>
                    <a:lnTo>
                      <a:pt x="524" y="4748"/>
                    </a:lnTo>
                    <a:lnTo>
                      <a:pt x="695" y="4980"/>
                    </a:lnTo>
                    <a:lnTo>
                      <a:pt x="890" y="5199"/>
                    </a:lnTo>
                    <a:lnTo>
                      <a:pt x="1109" y="5394"/>
                    </a:lnTo>
                    <a:lnTo>
                      <a:pt x="1340" y="5564"/>
                    </a:lnTo>
                    <a:lnTo>
                      <a:pt x="1596" y="5722"/>
                    </a:lnTo>
                    <a:lnTo>
                      <a:pt x="1864" y="5844"/>
                    </a:lnTo>
                    <a:lnTo>
                      <a:pt x="1998" y="5905"/>
                    </a:lnTo>
                    <a:lnTo>
                      <a:pt x="2144" y="5954"/>
                    </a:lnTo>
                    <a:lnTo>
                      <a:pt x="2290" y="5990"/>
                    </a:lnTo>
                    <a:lnTo>
                      <a:pt x="2436" y="6027"/>
                    </a:lnTo>
                    <a:lnTo>
                      <a:pt x="2582" y="6051"/>
                    </a:lnTo>
                    <a:lnTo>
                      <a:pt x="2740" y="6075"/>
                    </a:lnTo>
                    <a:lnTo>
                      <a:pt x="2886" y="6088"/>
                    </a:lnTo>
                    <a:lnTo>
                      <a:pt x="3203" y="6088"/>
                    </a:lnTo>
                    <a:lnTo>
                      <a:pt x="3361" y="6075"/>
                    </a:lnTo>
                    <a:lnTo>
                      <a:pt x="3507" y="6051"/>
                    </a:lnTo>
                    <a:lnTo>
                      <a:pt x="3666" y="6027"/>
                    </a:lnTo>
                    <a:lnTo>
                      <a:pt x="3812" y="5990"/>
                    </a:lnTo>
                    <a:lnTo>
                      <a:pt x="3946" y="5954"/>
                    </a:lnTo>
                    <a:lnTo>
                      <a:pt x="4092" y="5905"/>
                    </a:lnTo>
                    <a:lnTo>
                      <a:pt x="4226" y="5844"/>
                    </a:lnTo>
                    <a:lnTo>
                      <a:pt x="4493" y="5722"/>
                    </a:lnTo>
                    <a:lnTo>
                      <a:pt x="4749" y="5564"/>
                    </a:lnTo>
                    <a:lnTo>
                      <a:pt x="4980" y="5394"/>
                    </a:lnTo>
                    <a:lnTo>
                      <a:pt x="5200" y="5199"/>
                    </a:lnTo>
                    <a:lnTo>
                      <a:pt x="5394" y="4980"/>
                    </a:lnTo>
                    <a:lnTo>
                      <a:pt x="5577" y="4748"/>
                    </a:lnTo>
                    <a:lnTo>
                      <a:pt x="5723" y="4493"/>
                    </a:lnTo>
                    <a:lnTo>
                      <a:pt x="5857" y="4225"/>
                    </a:lnTo>
                    <a:lnTo>
                      <a:pt x="5906" y="4091"/>
                    </a:lnTo>
                    <a:lnTo>
                      <a:pt x="5954" y="3945"/>
                    </a:lnTo>
                    <a:lnTo>
                      <a:pt x="5991" y="3799"/>
                    </a:lnTo>
                    <a:lnTo>
                      <a:pt x="6027" y="3653"/>
                    </a:lnTo>
                    <a:lnTo>
                      <a:pt x="6052" y="3507"/>
                    </a:lnTo>
                    <a:lnTo>
                      <a:pt x="6076" y="3348"/>
                    </a:lnTo>
                    <a:lnTo>
                      <a:pt x="6088" y="3202"/>
                    </a:lnTo>
                    <a:lnTo>
                      <a:pt x="6088" y="3044"/>
                    </a:lnTo>
                    <a:lnTo>
                      <a:pt x="6088" y="2886"/>
                    </a:lnTo>
                    <a:lnTo>
                      <a:pt x="6076" y="2727"/>
                    </a:lnTo>
                    <a:lnTo>
                      <a:pt x="6052" y="2581"/>
                    </a:lnTo>
                    <a:lnTo>
                      <a:pt x="6027" y="2423"/>
                    </a:lnTo>
                    <a:lnTo>
                      <a:pt x="5991" y="2277"/>
                    </a:lnTo>
                    <a:lnTo>
                      <a:pt x="5954" y="2131"/>
                    </a:lnTo>
                    <a:lnTo>
                      <a:pt x="5906" y="1997"/>
                    </a:lnTo>
                    <a:lnTo>
                      <a:pt x="5857" y="1851"/>
                    </a:lnTo>
                    <a:lnTo>
                      <a:pt x="5723" y="1595"/>
                    </a:lnTo>
                    <a:lnTo>
                      <a:pt x="5577" y="1340"/>
                    </a:lnTo>
                    <a:lnTo>
                      <a:pt x="5394" y="1108"/>
                    </a:lnTo>
                    <a:lnTo>
                      <a:pt x="5200" y="889"/>
                    </a:lnTo>
                    <a:lnTo>
                      <a:pt x="4980" y="694"/>
                    </a:lnTo>
                    <a:lnTo>
                      <a:pt x="4749" y="512"/>
                    </a:lnTo>
                    <a:lnTo>
                      <a:pt x="4493" y="366"/>
                    </a:lnTo>
                    <a:lnTo>
                      <a:pt x="4226" y="232"/>
                    </a:lnTo>
                    <a:lnTo>
                      <a:pt x="4092" y="183"/>
                    </a:lnTo>
                    <a:lnTo>
                      <a:pt x="3946" y="134"/>
                    </a:lnTo>
                    <a:lnTo>
                      <a:pt x="3812" y="98"/>
                    </a:lnTo>
                    <a:lnTo>
                      <a:pt x="3666" y="61"/>
                    </a:lnTo>
                    <a:lnTo>
                      <a:pt x="3507" y="37"/>
                    </a:lnTo>
                    <a:lnTo>
                      <a:pt x="3361" y="12"/>
                    </a:lnTo>
                    <a:lnTo>
                      <a:pt x="32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1"/>
              <p:cNvSpPr/>
              <p:nvPr/>
            </p:nvSpPr>
            <p:spPr>
              <a:xfrm rot="5400000">
                <a:off x="5502750" y="2361725"/>
                <a:ext cx="111725" cy="111725"/>
              </a:xfrm>
              <a:custGeom>
                <a:rect b="b" l="l" r="r" t="t"/>
                <a:pathLst>
                  <a:path extrusionOk="0" h="4469" w="4469">
                    <a:moveTo>
                      <a:pt x="2241" y="1"/>
                    </a:moveTo>
                    <a:lnTo>
                      <a:pt x="2009" y="13"/>
                    </a:lnTo>
                    <a:lnTo>
                      <a:pt x="1790" y="50"/>
                    </a:lnTo>
                    <a:lnTo>
                      <a:pt x="1571" y="98"/>
                    </a:lnTo>
                    <a:lnTo>
                      <a:pt x="1364" y="171"/>
                    </a:lnTo>
                    <a:lnTo>
                      <a:pt x="1169" y="269"/>
                    </a:lnTo>
                    <a:lnTo>
                      <a:pt x="987" y="378"/>
                    </a:lnTo>
                    <a:lnTo>
                      <a:pt x="816" y="512"/>
                    </a:lnTo>
                    <a:lnTo>
                      <a:pt x="658" y="658"/>
                    </a:lnTo>
                    <a:lnTo>
                      <a:pt x="512" y="817"/>
                    </a:lnTo>
                    <a:lnTo>
                      <a:pt x="390" y="987"/>
                    </a:lnTo>
                    <a:lnTo>
                      <a:pt x="268" y="1170"/>
                    </a:lnTo>
                    <a:lnTo>
                      <a:pt x="183" y="1364"/>
                    </a:lnTo>
                    <a:lnTo>
                      <a:pt x="98" y="1571"/>
                    </a:lnTo>
                    <a:lnTo>
                      <a:pt x="49" y="1778"/>
                    </a:lnTo>
                    <a:lnTo>
                      <a:pt x="13" y="2010"/>
                    </a:lnTo>
                    <a:lnTo>
                      <a:pt x="1" y="2229"/>
                    </a:lnTo>
                    <a:lnTo>
                      <a:pt x="13" y="2460"/>
                    </a:lnTo>
                    <a:lnTo>
                      <a:pt x="49" y="2679"/>
                    </a:lnTo>
                    <a:lnTo>
                      <a:pt x="98" y="2898"/>
                    </a:lnTo>
                    <a:lnTo>
                      <a:pt x="183" y="3105"/>
                    </a:lnTo>
                    <a:lnTo>
                      <a:pt x="268" y="3300"/>
                    </a:lnTo>
                    <a:lnTo>
                      <a:pt x="390" y="3483"/>
                    </a:lnTo>
                    <a:lnTo>
                      <a:pt x="512" y="3653"/>
                    </a:lnTo>
                    <a:lnTo>
                      <a:pt x="658" y="3812"/>
                    </a:lnTo>
                    <a:lnTo>
                      <a:pt x="816" y="3958"/>
                    </a:lnTo>
                    <a:lnTo>
                      <a:pt x="987" y="4079"/>
                    </a:lnTo>
                    <a:lnTo>
                      <a:pt x="1169" y="4201"/>
                    </a:lnTo>
                    <a:lnTo>
                      <a:pt x="1364" y="4286"/>
                    </a:lnTo>
                    <a:lnTo>
                      <a:pt x="1571" y="4372"/>
                    </a:lnTo>
                    <a:lnTo>
                      <a:pt x="1790" y="4420"/>
                    </a:lnTo>
                    <a:lnTo>
                      <a:pt x="2009" y="4457"/>
                    </a:lnTo>
                    <a:lnTo>
                      <a:pt x="2241" y="4469"/>
                    </a:lnTo>
                    <a:lnTo>
                      <a:pt x="2460" y="4457"/>
                    </a:lnTo>
                    <a:lnTo>
                      <a:pt x="2691" y="4420"/>
                    </a:lnTo>
                    <a:lnTo>
                      <a:pt x="2898" y="4372"/>
                    </a:lnTo>
                    <a:lnTo>
                      <a:pt x="3105" y="4286"/>
                    </a:lnTo>
                    <a:lnTo>
                      <a:pt x="3300" y="4201"/>
                    </a:lnTo>
                    <a:lnTo>
                      <a:pt x="3482" y="4079"/>
                    </a:lnTo>
                    <a:lnTo>
                      <a:pt x="3653" y="3958"/>
                    </a:lnTo>
                    <a:lnTo>
                      <a:pt x="3811" y="3812"/>
                    </a:lnTo>
                    <a:lnTo>
                      <a:pt x="3957" y="3653"/>
                    </a:lnTo>
                    <a:lnTo>
                      <a:pt x="4091" y="3483"/>
                    </a:lnTo>
                    <a:lnTo>
                      <a:pt x="4201" y="3300"/>
                    </a:lnTo>
                    <a:lnTo>
                      <a:pt x="4298" y="3105"/>
                    </a:lnTo>
                    <a:lnTo>
                      <a:pt x="4371" y="2898"/>
                    </a:lnTo>
                    <a:lnTo>
                      <a:pt x="4420" y="2679"/>
                    </a:lnTo>
                    <a:lnTo>
                      <a:pt x="4456" y="2460"/>
                    </a:lnTo>
                    <a:lnTo>
                      <a:pt x="4469" y="2229"/>
                    </a:lnTo>
                    <a:lnTo>
                      <a:pt x="4456" y="2010"/>
                    </a:lnTo>
                    <a:lnTo>
                      <a:pt x="4420" y="1778"/>
                    </a:lnTo>
                    <a:lnTo>
                      <a:pt x="4371" y="1571"/>
                    </a:lnTo>
                    <a:lnTo>
                      <a:pt x="4298" y="1364"/>
                    </a:lnTo>
                    <a:lnTo>
                      <a:pt x="4201" y="1170"/>
                    </a:lnTo>
                    <a:lnTo>
                      <a:pt x="4091" y="987"/>
                    </a:lnTo>
                    <a:lnTo>
                      <a:pt x="3957" y="817"/>
                    </a:lnTo>
                    <a:lnTo>
                      <a:pt x="3811" y="658"/>
                    </a:lnTo>
                    <a:lnTo>
                      <a:pt x="3653" y="512"/>
                    </a:lnTo>
                    <a:lnTo>
                      <a:pt x="3482" y="378"/>
                    </a:lnTo>
                    <a:lnTo>
                      <a:pt x="3300" y="269"/>
                    </a:lnTo>
                    <a:lnTo>
                      <a:pt x="3105" y="171"/>
                    </a:lnTo>
                    <a:lnTo>
                      <a:pt x="2898" y="98"/>
                    </a:lnTo>
                    <a:lnTo>
                      <a:pt x="2691" y="50"/>
                    </a:lnTo>
                    <a:lnTo>
                      <a:pt x="2460" y="13"/>
                    </a:lnTo>
                    <a:lnTo>
                      <a:pt x="22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1"/>
              <p:cNvSpPr/>
              <p:nvPr/>
            </p:nvSpPr>
            <p:spPr>
              <a:xfrm rot="5400000">
                <a:off x="2086988" y="2548763"/>
                <a:ext cx="926525" cy="64850"/>
              </a:xfrm>
              <a:custGeom>
                <a:rect b="b" l="l" r="r" t="t"/>
                <a:pathLst>
                  <a:path extrusionOk="0" h="2594" w="37061">
                    <a:moveTo>
                      <a:pt x="1" y="0"/>
                    </a:moveTo>
                    <a:lnTo>
                      <a:pt x="1" y="2594"/>
                    </a:lnTo>
                    <a:lnTo>
                      <a:pt x="37060" y="2594"/>
                    </a:lnTo>
                    <a:lnTo>
                      <a:pt x="370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1"/>
              <p:cNvSpPr/>
              <p:nvPr/>
            </p:nvSpPr>
            <p:spPr>
              <a:xfrm rot="5400000">
                <a:off x="1979550" y="2549975"/>
                <a:ext cx="636150" cy="43550"/>
              </a:xfrm>
              <a:custGeom>
                <a:rect b="b" l="l" r="r" t="t"/>
                <a:pathLst>
                  <a:path extrusionOk="0" h="1742" w="25446">
                    <a:moveTo>
                      <a:pt x="1" y="1"/>
                    </a:moveTo>
                    <a:lnTo>
                      <a:pt x="1" y="1742"/>
                    </a:lnTo>
                    <a:lnTo>
                      <a:pt x="25445" y="1742"/>
                    </a:lnTo>
                    <a:lnTo>
                      <a:pt x="254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1"/>
              <p:cNvSpPr/>
              <p:nvPr/>
            </p:nvSpPr>
            <p:spPr>
              <a:xfrm rot="5400000">
                <a:off x="1971175" y="2550125"/>
                <a:ext cx="308050" cy="43250"/>
              </a:xfrm>
              <a:custGeom>
                <a:rect b="b" l="l" r="r" t="t"/>
                <a:pathLst>
                  <a:path extrusionOk="0" h="1730" w="12322">
                    <a:moveTo>
                      <a:pt x="1" y="1"/>
                    </a:moveTo>
                    <a:lnTo>
                      <a:pt x="1" y="1729"/>
                    </a:lnTo>
                    <a:lnTo>
                      <a:pt x="12321" y="1729"/>
                    </a:lnTo>
                    <a:lnTo>
                      <a:pt x="123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1"/>
              <p:cNvSpPr/>
              <p:nvPr/>
            </p:nvSpPr>
            <p:spPr>
              <a:xfrm rot="5400000">
                <a:off x="2696788" y="2548613"/>
                <a:ext cx="926525" cy="65150"/>
              </a:xfrm>
              <a:custGeom>
                <a:rect b="b" l="l" r="r" t="t"/>
                <a:pathLst>
                  <a:path extrusionOk="0" h="2606" w="37061">
                    <a:moveTo>
                      <a:pt x="1" y="1"/>
                    </a:moveTo>
                    <a:lnTo>
                      <a:pt x="1" y="2606"/>
                    </a:lnTo>
                    <a:lnTo>
                      <a:pt x="37060" y="2606"/>
                    </a:lnTo>
                    <a:lnTo>
                      <a:pt x="370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rot="5400000">
                <a:off x="3094750" y="2549975"/>
                <a:ext cx="636150" cy="43550"/>
              </a:xfrm>
              <a:custGeom>
                <a:rect b="b" l="l" r="r" t="t"/>
                <a:pathLst>
                  <a:path extrusionOk="0" h="1742" w="25446">
                    <a:moveTo>
                      <a:pt x="1" y="1"/>
                    </a:moveTo>
                    <a:lnTo>
                      <a:pt x="1" y="1742"/>
                    </a:lnTo>
                    <a:lnTo>
                      <a:pt x="25445" y="1742"/>
                    </a:lnTo>
                    <a:lnTo>
                      <a:pt x="254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1"/>
              <p:cNvSpPr/>
              <p:nvPr/>
            </p:nvSpPr>
            <p:spPr>
              <a:xfrm rot="5400000">
                <a:off x="3431225" y="2550125"/>
                <a:ext cx="308050" cy="43250"/>
              </a:xfrm>
              <a:custGeom>
                <a:rect b="b" l="l" r="r" t="t"/>
                <a:pathLst>
                  <a:path extrusionOk="0" h="1730" w="12322">
                    <a:moveTo>
                      <a:pt x="1" y="1"/>
                    </a:moveTo>
                    <a:lnTo>
                      <a:pt x="1" y="1730"/>
                    </a:lnTo>
                    <a:lnTo>
                      <a:pt x="12321" y="1730"/>
                    </a:lnTo>
                    <a:lnTo>
                      <a:pt x="123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41"/>
              <p:cNvSpPr/>
              <p:nvPr/>
            </p:nvSpPr>
            <p:spPr>
              <a:xfrm rot="5400000">
                <a:off x="2752338" y="3025388"/>
                <a:ext cx="184450" cy="184775"/>
              </a:xfrm>
              <a:custGeom>
                <a:rect b="b" l="l" r="r" t="t"/>
                <a:pathLst>
                  <a:path extrusionOk="0" h="7391" w="7378">
                    <a:moveTo>
                      <a:pt x="3689" y="0"/>
                    </a:moveTo>
                    <a:lnTo>
                      <a:pt x="3494" y="12"/>
                    </a:lnTo>
                    <a:lnTo>
                      <a:pt x="3312" y="25"/>
                    </a:lnTo>
                    <a:lnTo>
                      <a:pt x="3129" y="49"/>
                    </a:lnTo>
                    <a:lnTo>
                      <a:pt x="2946" y="73"/>
                    </a:lnTo>
                    <a:lnTo>
                      <a:pt x="2764" y="122"/>
                    </a:lnTo>
                    <a:lnTo>
                      <a:pt x="2593" y="171"/>
                    </a:lnTo>
                    <a:lnTo>
                      <a:pt x="2423" y="232"/>
                    </a:lnTo>
                    <a:lnTo>
                      <a:pt x="2253" y="292"/>
                    </a:lnTo>
                    <a:lnTo>
                      <a:pt x="2082" y="365"/>
                    </a:lnTo>
                    <a:lnTo>
                      <a:pt x="1924" y="451"/>
                    </a:lnTo>
                    <a:lnTo>
                      <a:pt x="1778" y="536"/>
                    </a:lnTo>
                    <a:lnTo>
                      <a:pt x="1619" y="633"/>
                    </a:lnTo>
                    <a:lnTo>
                      <a:pt x="1473" y="731"/>
                    </a:lnTo>
                    <a:lnTo>
                      <a:pt x="1339" y="840"/>
                    </a:lnTo>
                    <a:lnTo>
                      <a:pt x="1206" y="962"/>
                    </a:lnTo>
                    <a:lnTo>
                      <a:pt x="1072" y="1084"/>
                    </a:lnTo>
                    <a:lnTo>
                      <a:pt x="950" y="1218"/>
                    </a:lnTo>
                    <a:lnTo>
                      <a:pt x="840" y="1352"/>
                    </a:lnTo>
                    <a:lnTo>
                      <a:pt x="731" y="1486"/>
                    </a:lnTo>
                    <a:lnTo>
                      <a:pt x="621" y="1632"/>
                    </a:lnTo>
                    <a:lnTo>
                      <a:pt x="536" y="1778"/>
                    </a:lnTo>
                    <a:lnTo>
                      <a:pt x="439" y="1936"/>
                    </a:lnTo>
                    <a:lnTo>
                      <a:pt x="365" y="2094"/>
                    </a:lnTo>
                    <a:lnTo>
                      <a:pt x="280" y="2253"/>
                    </a:lnTo>
                    <a:lnTo>
                      <a:pt x="219" y="2423"/>
                    </a:lnTo>
                    <a:lnTo>
                      <a:pt x="159" y="2593"/>
                    </a:lnTo>
                    <a:lnTo>
                      <a:pt x="110" y="2776"/>
                    </a:lnTo>
                    <a:lnTo>
                      <a:pt x="73" y="2946"/>
                    </a:lnTo>
                    <a:lnTo>
                      <a:pt x="37" y="3129"/>
                    </a:lnTo>
                    <a:lnTo>
                      <a:pt x="12" y="3312"/>
                    </a:lnTo>
                    <a:lnTo>
                      <a:pt x="0" y="3507"/>
                    </a:lnTo>
                    <a:lnTo>
                      <a:pt x="0" y="3689"/>
                    </a:lnTo>
                    <a:lnTo>
                      <a:pt x="0" y="3884"/>
                    </a:lnTo>
                    <a:lnTo>
                      <a:pt x="12" y="4067"/>
                    </a:lnTo>
                    <a:lnTo>
                      <a:pt x="37" y="4261"/>
                    </a:lnTo>
                    <a:lnTo>
                      <a:pt x="73" y="4444"/>
                    </a:lnTo>
                    <a:lnTo>
                      <a:pt x="110" y="4614"/>
                    </a:lnTo>
                    <a:lnTo>
                      <a:pt x="159" y="4797"/>
                    </a:lnTo>
                    <a:lnTo>
                      <a:pt x="219" y="4967"/>
                    </a:lnTo>
                    <a:lnTo>
                      <a:pt x="280" y="5126"/>
                    </a:lnTo>
                    <a:lnTo>
                      <a:pt x="365" y="5296"/>
                    </a:lnTo>
                    <a:lnTo>
                      <a:pt x="439" y="5454"/>
                    </a:lnTo>
                    <a:lnTo>
                      <a:pt x="536" y="5613"/>
                    </a:lnTo>
                    <a:lnTo>
                      <a:pt x="621" y="5759"/>
                    </a:lnTo>
                    <a:lnTo>
                      <a:pt x="731" y="5905"/>
                    </a:lnTo>
                    <a:lnTo>
                      <a:pt x="840" y="6039"/>
                    </a:lnTo>
                    <a:lnTo>
                      <a:pt x="950" y="6173"/>
                    </a:lnTo>
                    <a:lnTo>
                      <a:pt x="1072" y="6307"/>
                    </a:lnTo>
                    <a:lnTo>
                      <a:pt x="1206" y="6428"/>
                    </a:lnTo>
                    <a:lnTo>
                      <a:pt x="1339" y="6538"/>
                    </a:lnTo>
                    <a:lnTo>
                      <a:pt x="1473" y="6648"/>
                    </a:lnTo>
                    <a:lnTo>
                      <a:pt x="1619" y="6757"/>
                    </a:lnTo>
                    <a:lnTo>
                      <a:pt x="1778" y="6855"/>
                    </a:lnTo>
                    <a:lnTo>
                      <a:pt x="1924" y="6940"/>
                    </a:lnTo>
                    <a:lnTo>
                      <a:pt x="2082" y="7025"/>
                    </a:lnTo>
                    <a:lnTo>
                      <a:pt x="2253" y="7098"/>
                    </a:lnTo>
                    <a:lnTo>
                      <a:pt x="2423" y="7159"/>
                    </a:lnTo>
                    <a:lnTo>
                      <a:pt x="2593" y="7220"/>
                    </a:lnTo>
                    <a:lnTo>
                      <a:pt x="2764" y="7268"/>
                    </a:lnTo>
                    <a:lnTo>
                      <a:pt x="2946" y="7305"/>
                    </a:lnTo>
                    <a:lnTo>
                      <a:pt x="3129" y="7342"/>
                    </a:lnTo>
                    <a:lnTo>
                      <a:pt x="3312" y="7366"/>
                    </a:lnTo>
                    <a:lnTo>
                      <a:pt x="3494" y="7378"/>
                    </a:lnTo>
                    <a:lnTo>
                      <a:pt x="3689" y="7390"/>
                    </a:lnTo>
                    <a:lnTo>
                      <a:pt x="3872" y="7378"/>
                    </a:lnTo>
                    <a:lnTo>
                      <a:pt x="4067" y="7366"/>
                    </a:lnTo>
                    <a:lnTo>
                      <a:pt x="4249" y="7342"/>
                    </a:lnTo>
                    <a:lnTo>
                      <a:pt x="4432" y="7305"/>
                    </a:lnTo>
                    <a:lnTo>
                      <a:pt x="4614" y="7268"/>
                    </a:lnTo>
                    <a:lnTo>
                      <a:pt x="4785" y="7220"/>
                    </a:lnTo>
                    <a:lnTo>
                      <a:pt x="4955" y="7159"/>
                    </a:lnTo>
                    <a:lnTo>
                      <a:pt x="5126" y="7098"/>
                    </a:lnTo>
                    <a:lnTo>
                      <a:pt x="5284" y="7025"/>
                    </a:lnTo>
                    <a:lnTo>
                      <a:pt x="5442" y="6940"/>
                    </a:lnTo>
                    <a:lnTo>
                      <a:pt x="5601" y="6855"/>
                    </a:lnTo>
                    <a:lnTo>
                      <a:pt x="5747" y="6757"/>
                    </a:lnTo>
                    <a:lnTo>
                      <a:pt x="5893" y="6648"/>
                    </a:lnTo>
                    <a:lnTo>
                      <a:pt x="6039" y="6538"/>
                    </a:lnTo>
                    <a:lnTo>
                      <a:pt x="6173" y="6428"/>
                    </a:lnTo>
                    <a:lnTo>
                      <a:pt x="6294" y="6307"/>
                    </a:lnTo>
                    <a:lnTo>
                      <a:pt x="6416" y="6173"/>
                    </a:lnTo>
                    <a:lnTo>
                      <a:pt x="6538" y="6039"/>
                    </a:lnTo>
                    <a:lnTo>
                      <a:pt x="6648" y="5905"/>
                    </a:lnTo>
                    <a:lnTo>
                      <a:pt x="6745" y="5759"/>
                    </a:lnTo>
                    <a:lnTo>
                      <a:pt x="6842" y="5613"/>
                    </a:lnTo>
                    <a:lnTo>
                      <a:pt x="6928" y="5454"/>
                    </a:lnTo>
                    <a:lnTo>
                      <a:pt x="7013" y="5296"/>
                    </a:lnTo>
                    <a:lnTo>
                      <a:pt x="7086" y="5126"/>
                    </a:lnTo>
                    <a:lnTo>
                      <a:pt x="7159" y="4967"/>
                    </a:lnTo>
                    <a:lnTo>
                      <a:pt x="7208" y="4797"/>
                    </a:lnTo>
                    <a:lnTo>
                      <a:pt x="7256" y="4614"/>
                    </a:lnTo>
                    <a:lnTo>
                      <a:pt x="7305" y="4444"/>
                    </a:lnTo>
                    <a:lnTo>
                      <a:pt x="7341" y="4261"/>
                    </a:lnTo>
                    <a:lnTo>
                      <a:pt x="7354" y="4067"/>
                    </a:lnTo>
                    <a:lnTo>
                      <a:pt x="7378" y="3884"/>
                    </a:lnTo>
                    <a:lnTo>
                      <a:pt x="7378" y="3689"/>
                    </a:lnTo>
                    <a:lnTo>
                      <a:pt x="7378" y="3507"/>
                    </a:lnTo>
                    <a:lnTo>
                      <a:pt x="7354" y="3312"/>
                    </a:lnTo>
                    <a:lnTo>
                      <a:pt x="7341" y="3129"/>
                    </a:lnTo>
                    <a:lnTo>
                      <a:pt x="7305" y="2946"/>
                    </a:lnTo>
                    <a:lnTo>
                      <a:pt x="7256" y="2776"/>
                    </a:lnTo>
                    <a:lnTo>
                      <a:pt x="7208" y="2593"/>
                    </a:lnTo>
                    <a:lnTo>
                      <a:pt x="7159" y="2423"/>
                    </a:lnTo>
                    <a:lnTo>
                      <a:pt x="7086" y="2253"/>
                    </a:lnTo>
                    <a:lnTo>
                      <a:pt x="7013" y="2094"/>
                    </a:lnTo>
                    <a:lnTo>
                      <a:pt x="6928" y="1936"/>
                    </a:lnTo>
                    <a:lnTo>
                      <a:pt x="6842" y="1778"/>
                    </a:lnTo>
                    <a:lnTo>
                      <a:pt x="6745" y="1632"/>
                    </a:lnTo>
                    <a:lnTo>
                      <a:pt x="6648" y="1486"/>
                    </a:lnTo>
                    <a:lnTo>
                      <a:pt x="6538" y="1352"/>
                    </a:lnTo>
                    <a:lnTo>
                      <a:pt x="6416" y="1218"/>
                    </a:lnTo>
                    <a:lnTo>
                      <a:pt x="6294" y="1084"/>
                    </a:lnTo>
                    <a:lnTo>
                      <a:pt x="6173" y="962"/>
                    </a:lnTo>
                    <a:lnTo>
                      <a:pt x="6039" y="840"/>
                    </a:lnTo>
                    <a:lnTo>
                      <a:pt x="5893" y="731"/>
                    </a:lnTo>
                    <a:lnTo>
                      <a:pt x="5747" y="633"/>
                    </a:lnTo>
                    <a:lnTo>
                      <a:pt x="5601" y="536"/>
                    </a:lnTo>
                    <a:lnTo>
                      <a:pt x="5442" y="451"/>
                    </a:lnTo>
                    <a:lnTo>
                      <a:pt x="5284" y="365"/>
                    </a:lnTo>
                    <a:lnTo>
                      <a:pt x="5126" y="292"/>
                    </a:lnTo>
                    <a:lnTo>
                      <a:pt x="4955" y="232"/>
                    </a:lnTo>
                    <a:lnTo>
                      <a:pt x="4785" y="171"/>
                    </a:lnTo>
                    <a:lnTo>
                      <a:pt x="4614" y="122"/>
                    </a:lnTo>
                    <a:lnTo>
                      <a:pt x="4432" y="73"/>
                    </a:lnTo>
                    <a:lnTo>
                      <a:pt x="4249" y="49"/>
                    </a:lnTo>
                    <a:lnTo>
                      <a:pt x="4067" y="25"/>
                    </a:lnTo>
                    <a:lnTo>
                      <a:pt x="3872" y="12"/>
                    </a:lnTo>
                    <a:lnTo>
                      <a:pt x="36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1"/>
              <p:cNvSpPr/>
              <p:nvPr/>
            </p:nvSpPr>
            <p:spPr>
              <a:xfrm rot="5400000">
                <a:off x="2457850" y="2933025"/>
                <a:ext cx="184775" cy="184775"/>
              </a:xfrm>
              <a:custGeom>
                <a:rect b="b" l="l" r="r" t="t"/>
                <a:pathLst>
                  <a:path extrusionOk="0" h="7391" w="7391">
                    <a:moveTo>
                      <a:pt x="3506" y="0"/>
                    </a:moveTo>
                    <a:lnTo>
                      <a:pt x="3324" y="24"/>
                    </a:lnTo>
                    <a:lnTo>
                      <a:pt x="3129" y="49"/>
                    </a:lnTo>
                    <a:lnTo>
                      <a:pt x="2959" y="73"/>
                    </a:lnTo>
                    <a:lnTo>
                      <a:pt x="2776" y="122"/>
                    </a:lnTo>
                    <a:lnTo>
                      <a:pt x="2593" y="171"/>
                    </a:lnTo>
                    <a:lnTo>
                      <a:pt x="2423" y="219"/>
                    </a:lnTo>
                    <a:lnTo>
                      <a:pt x="2265" y="292"/>
                    </a:lnTo>
                    <a:lnTo>
                      <a:pt x="2094" y="365"/>
                    </a:lnTo>
                    <a:lnTo>
                      <a:pt x="1936" y="451"/>
                    </a:lnTo>
                    <a:lnTo>
                      <a:pt x="1778" y="536"/>
                    </a:lnTo>
                    <a:lnTo>
                      <a:pt x="1632" y="633"/>
                    </a:lnTo>
                    <a:lnTo>
                      <a:pt x="1485" y="731"/>
                    </a:lnTo>
                    <a:lnTo>
                      <a:pt x="1352" y="840"/>
                    </a:lnTo>
                    <a:lnTo>
                      <a:pt x="1218" y="962"/>
                    </a:lnTo>
                    <a:lnTo>
                      <a:pt x="1084" y="1084"/>
                    </a:lnTo>
                    <a:lnTo>
                      <a:pt x="962" y="1205"/>
                    </a:lnTo>
                    <a:lnTo>
                      <a:pt x="852" y="1339"/>
                    </a:lnTo>
                    <a:lnTo>
                      <a:pt x="743" y="1485"/>
                    </a:lnTo>
                    <a:lnTo>
                      <a:pt x="633" y="1631"/>
                    </a:lnTo>
                    <a:lnTo>
                      <a:pt x="536" y="1778"/>
                    </a:lnTo>
                    <a:lnTo>
                      <a:pt x="451" y="1936"/>
                    </a:lnTo>
                    <a:lnTo>
                      <a:pt x="365" y="2094"/>
                    </a:lnTo>
                    <a:lnTo>
                      <a:pt x="292" y="2252"/>
                    </a:lnTo>
                    <a:lnTo>
                      <a:pt x="231" y="2423"/>
                    </a:lnTo>
                    <a:lnTo>
                      <a:pt x="171" y="2593"/>
                    </a:lnTo>
                    <a:lnTo>
                      <a:pt x="122" y="2776"/>
                    </a:lnTo>
                    <a:lnTo>
                      <a:pt x="85" y="2946"/>
                    </a:lnTo>
                    <a:lnTo>
                      <a:pt x="49" y="3129"/>
                    </a:lnTo>
                    <a:lnTo>
                      <a:pt x="25" y="3312"/>
                    </a:lnTo>
                    <a:lnTo>
                      <a:pt x="12" y="3506"/>
                    </a:lnTo>
                    <a:lnTo>
                      <a:pt x="0" y="3689"/>
                    </a:lnTo>
                    <a:lnTo>
                      <a:pt x="12" y="3884"/>
                    </a:lnTo>
                    <a:lnTo>
                      <a:pt x="25" y="4066"/>
                    </a:lnTo>
                    <a:lnTo>
                      <a:pt x="49" y="4249"/>
                    </a:lnTo>
                    <a:lnTo>
                      <a:pt x="85" y="4432"/>
                    </a:lnTo>
                    <a:lnTo>
                      <a:pt x="122" y="4614"/>
                    </a:lnTo>
                    <a:lnTo>
                      <a:pt x="171" y="4785"/>
                    </a:lnTo>
                    <a:lnTo>
                      <a:pt x="231" y="4967"/>
                    </a:lnTo>
                    <a:lnTo>
                      <a:pt x="292" y="5126"/>
                    </a:lnTo>
                    <a:lnTo>
                      <a:pt x="365" y="5296"/>
                    </a:lnTo>
                    <a:lnTo>
                      <a:pt x="451" y="5454"/>
                    </a:lnTo>
                    <a:lnTo>
                      <a:pt x="536" y="5613"/>
                    </a:lnTo>
                    <a:lnTo>
                      <a:pt x="633" y="5759"/>
                    </a:lnTo>
                    <a:lnTo>
                      <a:pt x="743" y="5905"/>
                    </a:lnTo>
                    <a:lnTo>
                      <a:pt x="852" y="6039"/>
                    </a:lnTo>
                    <a:lnTo>
                      <a:pt x="962" y="6173"/>
                    </a:lnTo>
                    <a:lnTo>
                      <a:pt x="1084" y="6307"/>
                    </a:lnTo>
                    <a:lnTo>
                      <a:pt x="1218" y="6428"/>
                    </a:lnTo>
                    <a:lnTo>
                      <a:pt x="1352" y="6538"/>
                    </a:lnTo>
                    <a:lnTo>
                      <a:pt x="1485" y="6647"/>
                    </a:lnTo>
                    <a:lnTo>
                      <a:pt x="1632" y="6757"/>
                    </a:lnTo>
                    <a:lnTo>
                      <a:pt x="1778" y="6854"/>
                    </a:lnTo>
                    <a:lnTo>
                      <a:pt x="1936" y="6940"/>
                    </a:lnTo>
                    <a:lnTo>
                      <a:pt x="2094" y="7025"/>
                    </a:lnTo>
                    <a:lnTo>
                      <a:pt x="2265" y="7098"/>
                    </a:lnTo>
                    <a:lnTo>
                      <a:pt x="2423" y="7159"/>
                    </a:lnTo>
                    <a:lnTo>
                      <a:pt x="2593" y="7220"/>
                    </a:lnTo>
                    <a:lnTo>
                      <a:pt x="2776" y="7268"/>
                    </a:lnTo>
                    <a:lnTo>
                      <a:pt x="2959" y="7305"/>
                    </a:lnTo>
                    <a:lnTo>
                      <a:pt x="3129" y="7341"/>
                    </a:lnTo>
                    <a:lnTo>
                      <a:pt x="3324" y="7366"/>
                    </a:lnTo>
                    <a:lnTo>
                      <a:pt x="3506" y="7378"/>
                    </a:lnTo>
                    <a:lnTo>
                      <a:pt x="3701" y="7390"/>
                    </a:lnTo>
                    <a:lnTo>
                      <a:pt x="3884" y="7378"/>
                    </a:lnTo>
                    <a:lnTo>
                      <a:pt x="4079" y="7366"/>
                    </a:lnTo>
                    <a:lnTo>
                      <a:pt x="4261" y="7341"/>
                    </a:lnTo>
                    <a:lnTo>
                      <a:pt x="4444" y="7305"/>
                    </a:lnTo>
                    <a:lnTo>
                      <a:pt x="4614" y="7268"/>
                    </a:lnTo>
                    <a:lnTo>
                      <a:pt x="4797" y="7220"/>
                    </a:lnTo>
                    <a:lnTo>
                      <a:pt x="4967" y="7159"/>
                    </a:lnTo>
                    <a:lnTo>
                      <a:pt x="5138" y="7098"/>
                    </a:lnTo>
                    <a:lnTo>
                      <a:pt x="5296" y="7025"/>
                    </a:lnTo>
                    <a:lnTo>
                      <a:pt x="5454" y="6940"/>
                    </a:lnTo>
                    <a:lnTo>
                      <a:pt x="5613" y="6854"/>
                    </a:lnTo>
                    <a:lnTo>
                      <a:pt x="5759" y="6757"/>
                    </a:lnTo>
                    <a:lnTo>
                      <a:pt x="5905" y="6647"/>
                    </a:lnTo>
                    <a:lnTo>
                      <a:pt x="6039" y="6538"/>
                    </a:lnTo>
                    <a:lnTo>
                      <a:pt x="6173" y="6428"/>
                    </a:lnTo>
                    <a:lnTo>
                      <a:pt x="6307" y="6307"/>
                    </a:lnTo>
                    <a:lnTo>
                      <a:pt x="6428" y="6173"/>
                    </a:lnTo>
                    <a:lnTo>
                      <a:pt x="6550" y="6039"/>
                    </a:lnTo>
                    <a:lnTo>
                      <a:pt x="6660" y="5905"/>
                    </a:lnTo>
                    <a:lnTo>
                      <a:pt x="6757" y="5759"/>
                    </a:lnTo>
                    <a:lnTo>
                      <a:pt x="6854" y="5613"/>
                    </a:lnTo>
                    <a:lnTo>
                      <a:pt x="6940" y="5454"/>
                    </a:lnTo>
                    <a:lnTo>
                      <a:pt x="7025" y="5296"/>
                    </a:lnTo>
                    <a:lnTo>
                      <a:pt x="7098" y="5126"/>
                    </a:lnTo>
                    <a:lnTo>
                      <a:pt x="7159" y="4967"/>
                    </a:lnTo>
                    <a:lnTo>
                      <a:pt x="7220" y="4785"/>
                    </a:lnTo>
                    <a:lnTo>
                      <a:pt x="7268" y="4614"/>
                    </a:lnTo>
                    <a:lnTo>
                      <a:pt x="7317" y="4432"/>
                    </a:lnTo>
                    <a:lnTo>
                      <a:pt x="7341" y="4249"/>
                    </a:lnTo>
                    <a:lnTo>
                      <a:pt x="7366" y="4066"/>
                    </a:lnTo>
                    <a:lnTo>
                      <a:pt x="7378" y="3884"/>
                    </a:lnTo>
                    <a:lnTo>
                      <a:pt x="7390" y="3689"/>
                    </a:lnTo>
                    <a:lnTo>
                      <a:pt x="7378" y="3506"/>
                    </a:lnTo>
                    <a:lnTo>
                      <a:pt x="7366" y="3312"/>
                    </a:lnTo>
                    <a:lnTo>
                      <a:pt x="7341" y="3129"/>
                    </a:lnTo>
                    <a:lnTo>
                      <a:pt x="7317" y="2946"/>
                    </a:lnTo>
                    <a:lnTo>
                      <a:pt x="7268" y="2776"/>
                    </a:lnTo>
                    <a:lnTo>
                      <a:pt x="7220" y="2593"/>
                    </a:lnTo>
                    <a:lnTo>
                      <a:pt x="7159" y="2423"/>
                    </a:lnTo>
                    <a:lnTo>
                      <a:pt x="7098" y="2252"/>
                    </a:lnTo>
                    <a:lnTo>
                      <a:pt x="7025" y="2094"/>
                    </a:lnTo>
                    <a:lnTo>
                      <a:pt x="6940" y="1936"/>
                    </a:lnTo>
                    <a:lnTo>
                      <a:pt x="6854" y="1778"/>
                    </a:lnTo>
                    <a:lnTo>
                      <a:pt x="6757" y="1631"/>
                    </a:lnTo>
                    <a:lnTo>
                      <a:pt x="6660" y="1485"/>
                    </a:lnTo>
                    <a:lnTo>
                      <a:pt x="6550" y="1339"/>
                    </a:lnTo>
                    <a:lnTo>
                      <a:pt x="6428" y="1205"/>
                    </a:lnTo>
                    <a:lnTo>
                      <a:pt x="6307" y="1084"/>
                    </a:lnTo>
                    <a:lnTo>
                      <a:pt x="6173" y="962"/>
                    </a:lnTo>
                    <a:lnTo>
                      <a:pt x="6039" y="840"/>
                    </a:lnTo>
                    <a:lnTo>
                      <a:pt x="5905" y="731"/>
                    </a:lnTo>
                    <a:lnTo>
                      <a:pt x="5759" y="633"/>
                    </a:lnTo>
                    <a:lnTo>
                      <a:pt x="5613" y="536"/>
                    </a:lnTo>
                    <a:lnTo>
                      <a:pt x="5454" y="451"/>
                    </a:lnTo>
                    <a:lnTo>
                      <a:pt x="5296" y="365"/>
                    </a:lnTo>
                    <a:lnTo>
                      <a:pt x="5138" y="292"/>
                    </a:lnTo>
                    <a:lnTo>
                      <a:pt x="4967" y="219"/>
                    </a:lnTo>
                    <a:lnTo>
                      <a:pt x="4797" y="171"/>
                    </a:lnTo>
                    <a:lnTo>
                      <a:pt x="4614" y="122"/>
                    </a:lnTo>
                    <a:lnTo>
                      <a:pt x="4444" y="73"/>
                    </a:lnTo>
                    <a:lnTo>
                      <a:pt x="4261" y="49"/>
                    </a:lnTo>
                    <a:lnTo>
                      <a:pt x="4079" y="24"/>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1"/>
              <p:cNvSpPr/>
              <p:nvPr/>
            </p:nvSpPr>
            <p:spPr>
              <a:xfrm rot="5400000">
                <a:off x="2221213" y="2813563"/>
                <a:ext cx="152525" cy="152200"/>
              </a:xfrm>
              <a:custGeom>
                <a:rect b="b" l="l" r="r" t="t"/>
                <a:pathLst>
                  <a:path extrusionOk="0" h="6088" w="6101">
                    <a:moveTo>
                      <a:pt x="2898" y="0"/>
                    </a:moveTo>
                    <a:lnTo>
                      <a:pt x="2740" y="13"/>
                    </a:lnTo>
                    <a:lnTo>
                      <a:pt x="2594" y="25"/>
                    </a:lnTo>
                    <a:lnTo>
                      <a:pt x="2435" y="61"/>
                    </a:lnTo>
                    <a:lnTo>
                      <a:pt x="2289" y="86"/>
                    </a:lnTo>
                    <a:lnTo>
                      <a:pt x="2143" y="134"/>
                    </a:lnTo>
                    <a:lnTo>
                      <a:pt x="2009" y="183"/>
                    </a:lnTo>
                    <a:lnTo>
                      <a:pt x="1863" y="232"/>
                    </a:lnTo>
                    <a:lnTo>
                      <a:pt x="1595" y="366"/>
                    </a:lnTo>
                    <a:lnTo>
                      <a:pt x="1352" y="512"/>
                    </a:lnTo>
                    <a:lnTo>
                      <a:pt x="1121" y="694"/>
                    </a:lnTo>
                    <a:lnTo>
                      <a:pt x="902" y="889"/>
                    </a:lnTo>
                    <a:lnTo>
                      <a:pt x="707" y="1108"/>
                    </a:lnTo>
                    <a:lnTo>
                      <a:pt x="524" y="1340"/>
                    </a:lnTo>
                    <a:lnTo>
                      <a:pt x="378" y="1583"/>
                    </a:lnTo>
                    <a:lnTo>
                      <a:pt x="244" y="1851"/>
                    </a:lnTo>
                    <a:lnTo>
                      <a:pt x="195" y="1997"/>
                    </a:lnTo>
                    <a:lnTo>
                      <a:pt x="147" y="2131"/>
                    </a:lnTo>
                    <a:lnTo>
                      <a:pt x="98" y="2277"/>
                    </a:lnTo>
                    <a:lnTo>
                      <a:pt x="74" y="2423"/>
                    </a:lnTo>
                    <a:lnTo>
                      <a:pt x="37" y="2581"/>
                    </a:lnTo>
                    <a:lnTo>
                      <a:pt x="25" y="2728"/>
                    </a:lnTo>
                    <a:lnTo>
                      <a:pt x="13" y="2886"/>
                    </a:lnTo>
                    <a:lnTo>
                      <a:pt x="1" y="3044"/>
                    </a:lnTo>
                    <a:lnTo>
                      <a:pt x="13" y="3202"/>
                    </a:lnTo>
                    <a:lnTo>
                      <a:pt x="25" y="3349"/>
                    </a:lnTo>
                    <a:lnTo>
                      <a:pt x="37" y="3507"/>
                    </a:lnTo>
                    <a:lnTo>
                      <a:pt x="74" y="3653"/>
                    </a:lnTo>
                    <a:lnTo>
                      <a:pt x="98" y="3799"/>
                    </a:lnTo>
                    <a:lnTo>
                      <a:pt x="147" y="3945"/>
                    </a:lnTo>
                    <a:lnTo>
                      <a:pt x="195" y="4091"/>
                    </a:lnTo>
                    <a:lnTo>
                      <a:pt x="244" y="4225"/>
                    </a:lnTo>
                    <a:lnTo>
                      <a:pt x="378" y="4493"/>
                    </a:lnTo>
                    <a:lnTo>
                      <a:pt x="524" y="4749"/>
                    </a:lnTo>
                    <a:lnTo>
                      <a:pt x="707" y="4980"/>
                    </a:lnTo>
                    <a:lnTo>
                      <a:pt x="902" y="5199"/>
                    </a:lnTo>
                    <a:lnTo>
                      <a:pt x="1121" y="5394"/>
                    </a:lnTo>
                    <a:lnTo>
                      <a:pt x="1352" y="5564"/>
                    </a:lnTo>
                    <a:lnTo>
                      <a:pt x="1595" y="5723"/>
                    </a:lnTo>
                    <a:lnTo>
                      <a:pt x="1863" y="5844"/>
                    </a:lnTo>
                    <a:lnTo>
                      <a:pt x="2009" y="5905"/>
                    </a:lnTo>
                    <a:lnTo>
                      <a:pt x="2143" y="5954"/>
                    </a:lnTo>
                    <a:lnTo>
                      <a:pt x="2289" y="5990"/>
                    </a:lnTo>
                    <a:lnTo>
                      <a:pt x="2435" y="6027"/>
                    </a:lnTo>
                    <a:lnTo>
                      <a:pt x="2594" y="6051"/>
                    </a:lnTo>
                    <a:lnTo>
                      <a:pt x="2740" y="6076"/>
                    </a:lnTo>
                    <a:lnTo>
                      <a:pt x="2898" y="6088"/>
                    </a:lnTo>
                    <a:lnTo>
                      <a:pt x="3215" y="6088"/>
                    </a:lnTo>
                    <a:lnTo>
                      <a:pt x="3361" y="6076"/>
                    </a:lnTo>
                    <a:lnTo>
                      <a:pt x="3519" y="6051"/>
                    </a:lnTo>
                    <a:lnTo>
                      <a:pt x="3665" y="6027"/>
                    </a:lnTo>
                    <a:lnTo>
                      <a:pt x="3811" y="5990"/>
                    </a:lnTo>
                    <a:lnTo>
                      <a:pt x="3957" y="5954"/>
                    </a:lnTo>
                    <a:lnTo>
                      <a:pt x="4103" y="5905"/>
                    </a:lnTo>
                    <a:lnTo>
                      <a:pt x="4237" y="5844"/>
                    </a:lnTo>
                    <a:lnTo>
                      <a:pt x="4505" y="5723"/>
                    </a:lnTo>
                    <a:lnTo>
                      <a:pt x="4761" y="5564"/>
                    </a:lnTo>
                    <a:lnTo>
                      <a:pt x="4992" y="5394"/>
                    </a:lnTo>
                    <a:lnTo>
                      <a:pt x="5211" y="5199"/>
                    </a:lnTo>
                    <a:lnTo>
                      <a:pt x="5406" y="4980"/>
                    </a:lnTo>
                    <a:lnTo>
                      <a:pt x="5577" y="4749"/>
                    </a:lnTo>
                    <a:lnTo>
                      <a:pt x="5735" y="4493"/>
                    </a:lnTo>
                    <a:lnTo>
                      <a:pt x="5857" y="4225"/>
                    </a:lnTo>
                    <a:lnTo>
                      <a:pt x="5917" y="4091"/>
                    </a:lnTo>
                    <a:lnTo>
                      <a:pt x="5966" y="3945"/>
                    </a:lnTo>
                    <a:lnTo>
                      <a:pt x="6003" y="3799"/>
                    </a:lnTo>
                    <a:lnTo>
                      <a:pt x="6039" y="3653"/>
                    </a:lnTo>
                    <a:lnTo>
                      <a:pt x="6064" y="3507"/>
                    </a:lnTo>
                    <a:lnTo>
                      <a:pt x="6088" y="3349"/>
                    </a:lnTo>
                    <a:lnTo>
                      <a:pt x="6100" y="3202"/>
                    </a:lnTo>
                    <a:lnTo>
                      <a:pt x="6100" y="3044"/>
                    </a:lnTo>
                    <a:lnTo>
                      <a:pt x="6100" y="2886"/>
                    </a:lnTo>
                    <a:lnTo>
                      <a:pt x="6088" y="2728"/>
                    </a:lnTo>
                    <a:lnTo>
                      <a:pt x="6064" y="2581"/>
                    </a:lnTo>
                    <a:lnTo>
                      <a:pt x="6039" y="2423"/>
                    </a:lnTo>
                    <a:lnTo>
                      <a:pt x="6003" y="2277"/>
                    </a:lnTo>
                    <a:lnTo>
                      <a:pt x="5966" y="2131"/>
                    </a:lnTo>
                    <a:lnTo>
                      <a:pt x="5917" y="1997"/>
                    </a:lnTo>
                    <a:lnTo>
                      <a:pt x="5857" y="1851"/>
                    </a:lnTo>
                    <a:lnTo>
                      <a:pt x="5735" y="1583"/>
                    </a:lnTo>
                    <a:lnTo>
                      <a:pt x="5577" y="1340"/>
                    </a:lnTo>
                    <a:lnTo>
                      <a:pt x="5406" y="1108"/>
                    </a:lnTo>
                    <a:lnTo>
                      <a:pt x="5211" y="889"/>
                    </a:lnTo>
                    <a:lnTo>
                      <a:pt x="4992" y="694"/>
                    </a:lnTo>
                    <a:lnTo>
                      <a:pt x="4761" y="512"/>
                    </a:lnTo>
                    <a:lnTo>
                      <a:pt x="4505" y="366"/>
                    </a:lnTo>
                    <a:lnTo>
                      <a:pt x="4237" y="232"/>
                    </a:lnTo>
                    <a:lnTo>
                      <a:pt x="4103" y="183"/>
                    </a:lnTo>
                    <a:lnTo>
                      <a:pt x="3957" y="134"/>
                    </a:lnTo>
                    <a:lnTo>
                      <a:pt x="3811" y="86"/>
                    </a:lnTo>
                    <a:lnTo>
                      <a:pt x="3665" y="61"/>
                    </a:lnTo>
                    <a:lnTo>
                      <a:pt x="3519" y="25"/>
                    </a:lnTo>
                    <a:lnTo>
                      <a:pt x="3361" y="13"/>
                    </a:lnTo>
                    <a:lnTo>
                      <a:pt x="32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1"/>
              <p:cNvSpPr/>
              <p:nvPr/>
            </p:nvSpPr>
            <p:spPr>
              <a:xfrm rot="5400000">
                <a:off x="2069175" y="2670050"/>
                <a:ext cx="111725" cy="111725"/>
              </a:xfrm>
              <a:custGeom>
                <a:rect b="b" l="l" r="r" t="t"/>
                <a:pathLst>
                  <a:path extrusionOk="0" h="4469" w="4469">
                    <a:moveTo>
                      <a:pt x="2228" y="0"/>
                    </a:moveTo>
                    <a:lnTo>
                      <a:pt x="1997" y="12"/>
                    </a:lnTo>
                    <a:lnTo>
                      <a:pt x="1778" y="37"/>
                    </a:lnTo>
                    <a:lnTo>
                      <a:pt x="1571" y="97"/>
                    </a:lnTo>
                    <a:lnTo>
                      <a:pt x="1364" y="170"/>
                    </a:lnTo>
                    <a:lnTo>
                      <a:pt x="1169" y="268"/>
                    </a:lnTo>
                    <a:lnTo>
                      <a:pt x="987" y="377"/>
                    </a:lnTo>
                    <a:lnTo>
                      <a:pt x="804" y="499"/>
                    </a:lnTo>
                    <a:lnTo>
                      <a:pt x="646" y="645"/>
                    </a:lnTo>
                    <a:lnTo>
                      <a:pt x="512" y="804"/>
                    </a:lnTo>
                    <a:lnTo>
                      <a:pt x="378" y="974"/>
                    </a:lnTo>
                    <a:lnTo>
                      <a:pt x="268" y="1169"/>
                    </a:lnTo>
                    <a:lnTo>
                      <a:pt x="171" y="1364"/>
                    </a:lnTo>
                    <a:lnTo>
                      <a:pt x="98" y="1571"/>
                    </a:lnTo>
                    <a:lnTo>
                      <a:pt x="37" y="1778"/>
                    </a:lnTo>
                    <a:lnTo>
                      <a:pt x="13" y="1997"/>
                    </a:lnTo>
                    <a:lnTo>
                      <a:pt x="0" y="2228"/>
                    </a:lnTo>
                    <a:lnTo>
                      <a:pt x="13" y="2459"/>
                    </a:lnTo>
                    <a:lnTo>
                      <a:pt x="37" y="2678"/>
                    </a:lnTo>
                    <a:lnTo>
                      <a:pt x="98" y="2898"/>
                    </a:lnTo>
                    <a:lnTo>
                      <a:pt x="171" y="3105"/>
                    </a:lnTo>
                    <a:lnTo>
                      <a:pt x="268" y="3299"/>
                    </a:lnTo>
                    <a:lnTo>
                      <a:pt x="378" y="3482"/>
                    </a:lnTo>
                    <a:lnTo>
                      <a:pt x="512" y="3652"/>
                    </a:lnTo>
                    <a:lnTo>
                      <a:pt x="646" y="3811"/>
                    </a:lnTo>
                    <a:lnTo>
                      <a:pt x="804" y="3957"/>
                    </a:lnTo>
                    <a:lnTo>
                      <a:pt x="987" y="4079"/>
                    </a:lnTo>
                    <a:lnTo>
                      <a:pt x="1169" y="4200"/>
                    </a:lnTo>
                    <a:lnTo>
                      <a:pt x="1364" y="4285"/>
                    </a:lnTo>
                    <a:lnTo>
                      <a:pt x="1571" y="4359"/>
                    </a:lnTo>
                    <a:lnTo>
                      <a:pt x="1778" y="4419"/>
                    </a:lnTo>
                    <a:lnTo>
                      <a:pt x="1997" y="4456"/>
                    </a:lnTo>
                    <a:lnTo>
                      <a:pt x="2228" y="4468"/>
                    </a:lnTo>
                    <a:lnTo>
                      <a:pt x="2460" y="4456"/>
                    </a:lnTo>
                    <a:lnTo>
                      <a:pt x="2679" y="4419"/>
                    </a:lnTo>
                    <a:lnTo>
                      <a:pt x="2898" y="4359"/>
                    </a:lnTo>
                    <a:lnTo>
                      <a:pt x="3093" y="4285"/>
                    </a:lnTo>
                    <a:lnTo>
                      <a:pt x="3300" y="4200"/>
                    </a:lnTo>
                    <a:lnTo>
                      <a:pt x="3482" y="4079"/>
                    </a:lnTo>
                    <a:lnTo>
                      <a:pt x="3653" y="3957"/>
                    </a:lnTo>
                    <a:lnTo>
                      <a:pt x="3811" y="3811"/>
                    </a:lnTo>
                    <a:lnTo>
                      <a:pt x="3957" y="3652"/>
                    </a:lnTo>
                    <a:lnTo>
                      <a:pt x="4079" y="3482"/>
                    </a:lnTo>
                    <a:lnTo>
                      <a:pt x="4188" y="3299"/>
                    </a:lnTo>
                    <a:lnTo>
                      <a:pt x="4286" y="3105"/>
                    </a:lnTo>
                    <a:lnTo>
                      <a:pt x="4359" y="2898"/>
                    </a:lnTo>
                    <a:lnTo>
                      <a:pt x="4420" y="2678"/>
                    </a:lnTo>
                    <a:lnTo>
                      <a:pt x="4456" y="2459"/>
                    </a:lnTo>
                    <a:lnTo>
                      <a:pt x="4468" y="2228"/>
                    </a:lnTo>
                    <a:lnTo>
                      <a:pt x="4456" y="1997"/>
                    </a:lnTo>
                    <a:lnTo>
                      <a:pt x="4420" y="1778"/>
                    </a:lnTo>
                    <a:lnTo>
                      <a:pt x="4359" y="1571"/>
                    </a:lnTo>
                    <a:lnTo>
                      <a:pt x="4286" y="1364"/>
                    </a:lnTo>
                    <a:lnTo>
                      <a:pt x="4188" y="1169"/>
                    </a:lnTo>
                    <a:lnTo>
                      <a:pt x="4079" y="974"/>
                    </a:lnTo>
                    <a:lnTo>
                      <a:pt x="3957" y="804"/>
                    </a:lnTo>
                    <a:lnTo>
                      <a:pt x="3811" y="645"/>
                    </a:lnTo>
                    <a:lnTo>
                      <a:pt x="3653" y="499"/>
                    </a:lnTo>
                    <a:lnTo>
                      <a:pt x="3482" y="377"/>
                    </a:lnTo>
                    <a:lnTo>
                      <a:pt x="3300" y="268"/>
                    </a:lnTo>
                    <a:lnTo>
                      <a:pt x="3093" y="170"/>
                    </a:lnTo>
                    <a:lnTo>
                      <a:pt x="2898" y="97"/>
                    </a:lnTo>
                    <a:lnTo>
                      <a:pt x="2679" y="37"/>
                    </a:lnTo>
                    <a:lnTo>
                      <a:pt x="2460" y="12"/>
                    </a:lnTo>
                    <a:lnTo>
                      <a:pt x="2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1"/>
              <p:cNvSpPr/>
              <p:nvPr/>
            </p:nvSpPr>
            <p:spPr>
              <a:xfrm rot="5400000">
                <a:off x="1952613" y="2531263"/>
                <a:ext cx="86475" cy="86450"/>
              </a:xfrm>
              <a:custGeom>
                <a:rect b="b" l="l" r="r" t="t"/>
                <a:pathLst>
                  <a:path extrusionOk="0" h="3458" w="3459">
                    <a:moveTo>
                      <a:pt x="1547" y="0"/>
                    </a:moveTo>
                    <a:lnTo>
                      <a:pt x="1377" y="25"/>
                    </a:lnTo>
                    <a:lnTo>
                      <a:pt x="1206" y="73"/>
                    </a:lnTo>
                    <a:lnTo>
                      <a:pt x="1048" y="134"/>
                    </a:lnTo>
                    <a:lnTo>
                      <a:pt x="902" y="207"/>
                    </a:lnTo>
                    <a:lnTo>
                      <a:pt x="756" y="293"/>
                    </a:lnTo>
                    <a:lnTo>
                      <a:pt x="622" y="390"/>
                    </a:lnTo>
                    <a:lnTo>
                      <a:pt x="500" y="500"/>
                    </a:lnTo>
                    <a:lnTo>
                      <a:pt x="390" y="621"/>
                    </a:lnTo>
                    <a:lnTo>
                      <a:pt x="293" y="755"/>
                    </a:lnTo>
                    <a:lnTo>
                      <a:pt x="208" y="901"/>
                    </a:lnTo>
                    <a:lnTo>
                      <a:pt x="135" y="1060"/>
                    </a:lnTo>
                    <a:lnTo>
                      <a:pt x="74" y="1218"/>
                    </a:lnTo>
                    <a:lnTo>
                      <a:pt x="25" y="1376"/>
                    </a:lnTo>
                    <a:lnTo>
                      <a:pt x="1" y="1547"/>
                    </a:lnTo>
                    <a:lnTo>
                      <a:pt x="1" y="1729"/>
                    </a:lnTo>
                    <a:lnTo>
                      <a:pt x="1" y="1900"/>
                    </a:lnTo>
                    <a:lnTo>
                      <a:pt x="25" y="2082"/>
                    </a:lnTo>
                    <a:lnTo>
                      <a:pt x="74" y="2241"/>
                    </a:lnTo>
                    <a:lnTo>
                      <a:pt x="135" y="2399"/>
                    </a:lnTo>
                    <a:lnTo>
                      <a:pt x="208" y="2557"/>
                    </a:lnTo>
                    <a:lnTo>
                      <a:pt x="293" y="2691"/>
                    </a:lnTo>
                    <a:lnTo>
                      <a:pt x="390" y="2825"/>
                    </a:lnTo>
                    <a:lnTo>
                      <a:pt x="500" y="2959"/>
                    </a:lnTo>
                    <a:lnTo>
                      <a:pt x="622" y="3068"/>
                    </a:lnTo>
                    <a:lnTo>
                      <a:pt x="756" y="3166"/>
                    </a:lnTo>
                    <a:lnTo>
                      <a:pt x="902" y="3251"/>
                    </a:lnTo>
                    <a:lnTo>
                      <a:pt x="1048" y="3324"/>
                    </a:lnTo>
                    <a:lnTo>
                      <a:pt x="1206" y="3385"/>
                    </a:lnTo>
                    <a:lnTo>
                      <a:pt x="1377" y="3421"/>
                    </a:lnTo>
                    <a:lnTo>
                      <a:pt x="1547" y="3446"/>
                    </a:lnTo>
                    <a:lnTo>
                      <a:pt x="1730" y="3458"/>
                    </a:lnTo>
                    <a:lnTo>
                      <a:pt x="1900" y="3446"/>
                    </a:lnTo>
                    <a:lnTo>
                      <a:pt x="2070" y="3421"/>
                    </a:lnTo>
                    <a:lnTo>
                      <a:pt x="2241" y="3385"/>
                    </a:lnTo>
                    <a:lnTo>
                      <a:pt x="2399" y="3324"/>
                    </a:lnTo>
                    <a:lnTo>
                      <a:pt x="2557" y="3251"/>
                    </a:lnTo>
                    <a:lnTo>
                      <a:pt x="2691" y="3166"/>
                    </a:lnTo>
                    <a:lnTo>
                      <a:pt x="2825" y="3068"/>
                    </a:lnTo>
                    <a:lnTo>
                      <a:pt x="2947" y="2959"/>
                    </a:lnTo>
                    <a:lnTo>
                      <a:pt x="3069" y="2825"/>
                    </a:lnTo>
                    <a:lnTo>
                      <a:pt x="3166" y="2691"/>
                    </a:lnTo>
                    <a:lnTo>
                      <a:pt x="3251" y="2557"/>
                    </a:lnTo>
                    <a:lnTo>
                      <a:pt x="3324" y="2399"/>
                    </a:lnTo>
                    <a:lnTo>
                      <a:pt x="3385" y="2241"/>
                    </a:lnTo>
                    <a:lnTo>
                      <a:pt x="3422" y="2082"/>
                    </a:lnTo>
                    <a:lnTo>
                      <a:pt x="3446" y="1900"/>
                    </a:lnTo>
                    <a:lnTo>
                      <a:pt x="3458" y="1729"/>
                    </a:lnTo>
                    <a:lnTo>
                      <a:pt x="3446" y="1547"/>
                    </a:lnTo>
                    <a:lnTo>
                      <a:pt x="3422" y="1376"/>
                    </a:lnTo>
                    <a:lnTo>
                      <a:pt x="3385" y="1218"/>
                    </a:lnTo>
                    <a:lnTo>
                      <a:pt x="3324" y="1060"/>
                    </a:lnTo>
                    <a:lnTo>
                      <a:pt x="3251" y="901"/>
                    </a:lnTo>
                    <a:lnTo>
                      <a:pt x="3166" y="755"/>
                    </a:lnTo>
                    <a:lnTo>
                      <a:pt x="3069" y="621"/>
                    </a:lnTo>
                    <a:lnTo>
                      <a:pt x="2947" y="500"/>
                    </a:lnTo>
                    <a:lnTo>
                      <a:pt x="2825" y="390"/>
                    </a:lnTo>
                    <a:lnTo>
                      <a:pt x="2691" y="293"/>
                    </a:lnTo>
                    <a:lnTo>
                      <a:pt x="2557" y="207"/>
                    </a:lnTo>
                    <a:lnTo>
                      <a:pt x="2399" y="134"/>
                    </a:lnTo>
                    <a:lnTo>
                      <a:pt x="2241" y="73"/>
                    </a:lnTo>
                    <a:lnTo>
                      <a:pt x="2070" y="25"/>
                    </a:lnTo>
                    <a:lnTo>
                      <a:pt x="19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1"/>
              <p:cNvSpPr/>
              <p:nvPr/>
            </p:nvSpPr>
            <p:spPr>
              <a:xfrm rot="5400000">
                <a:off x="3067650" y="2933175"/>
                <a:ext cx="184775" cy="184475"/>
              </a:xfrm>
              <a:custGeom>
                <a:rect b="b" l="l" r="r" t="t"/>
                <a:pathLst>
                  <a:path extrusionOk="0" h="7379" w="7391">
                    <a:moveTo>
                      <a:pt x="3506" y="0"/>
                    </a:moveTo>
                    <a:lnTo>
                      <a:pt x="3324" y="12"/>
                    </a:lnTo>
                    <a:lnTo>
                      <a:pt x="3129" y="37"/>
                    </a:lnTo>
                    <a:lnTo>
                      <a:pt x="2959" y="73"/>
                    </a:lnTo>
                    <a:lnTo>
                      <a:pt x="2776" y="110"/>
                    </a:lnTo>
                    <a:lnTo>
                      <a:pt x="2593" y="159"/>
                    </a:lnTo>
                    <a:lnTo>
                      <a:pt x="2423" y="219"/>
                    </a:lnTo>
                    <a:lnTo>
                      <a:pt x="2265" y="292"/>
                    </a:lnTo>
                    <a:lnTo>
                      <a:pt x="2094" y="366"/>
                    </a:lnTo>
                    <a:lnTo>
                      <a:pt x="1936" y="439"/>
                    </a:lnTo>
                    <a:lnTo>
                      <a:pt x="1778" y="536"/>
                    </a:lnTo>
                    <a:lnTo>
                      <a:pt x="1632" y="633"/>
                    </a:lnTo>
                    <a:lnTo>
                      <a:pt x="1485" y="731"/>
                    </a:lnTo>
                    <a:lnTo>
                      <a:pt x="1352" y="840"/>
                    </a:lnTo>
                    <a:lnTo>
                      <a:pt x="1218" y="950"/>
                    </a:lnTo>
                    <a:lnTo>
                      <a:pt x="1084" y="1084"/>
                    </a:lnTo>
                    <a:lnTo>
                      <a:pt x="962" y="1206"/>
                    </a:lnTo>
                    <a:lnTo>
                      <a:pt x="852" y="1339"/>
                    </a:lnTo>
                    <a:lnTo>
                      <a:pt x="743" y="1486"/>
                    </a:lnTo>
                    <a:lnTo>
                      <a:pt x="633" y="1619"/>
                    </a:lnTo>
                    <a:lnTo>
                      <a:pt x="536" y="1778"/>
                    </a:lnTo>
                    <a:lnTo>
                      <a:pt x="451" y="1924"/>
                    </a:lnTo>
                    <a:lnTo>
                      <a:pt x="365" y="2082"/>
                    </a:lnTo>
                    <a:lnTo>
                      <a:pt x="292" y="2253"/>
                    </a:lnTo>
                    <a:lnTo>
                      <a:pt x="231" y="2423"/>
                    </a:lnTo>
                    <a:lnTo>
                      <a:pt x="171" y="2593"/>
                    </a:lnTo>
                    <a:lnTo>
                      <a:pt x="122" y="2764"/>
                    </a:lnTo>
                    <a:lnTo>
                      <a:pt x="85" y="2947"/>
                    </a:lnTo>
                    <a:lnTo>
                      <a:pt x="49" y="3129"/>
                    </a:lnTo>
                    <a:lnTo>
                      <a:pt x="25" y="3312"/>
                    </a:lnTo>
                    <a:lnTo>
                      <a:pt x="12" y="3494"/>
                    </a:lnTo>
                    <a:lnTo>
                      <a:pt x="0" y="3689"/>
                    </a:lnTo>
                    <a:lnTo>
                      <a:pt x="12" y="3884"/>
                    </a:lnTo>
                    <a:lnTo>
                      <a:pt x="25" y="4067"/>
                    </a:lnTo>
                    <a:lnTo>
                      <a:pt x="49" y="4249"/>
                    </a:lnTo>
                    <a:lnTo>
                      <a:pt x="85" y="4432"/>
                    </a:lnTo>
                    <a:lnTo>
                      <a:pt x="122" y="4614"/>
                    </a:lnTo>
                    <a:lnTo>
                      <a:pt x="171" y="4785"/>
                    </a:lnTo>
                    <a:lnTo>
                      <a:pt x="231" y="4955"/>
                    </a:lnTo>
                    <a:lnTo>
                      <a:pt x="292" y="5126"/>
                    </a:lnTo>
                    <a:lnTo>
                      <a:pt x="365" y="5284"/>
                    </a:lnTo>
                    <a:lnTo>
                      <a:pt x="451" y="5442"/>
                    </a:lnTo>
                    <a:lnTo>
                      <a:pt x="536" y="5601"/>
                    </a:lnTo>
                    <a:lnTo>
                      <a:pt x="633" y="5747"/>
                    </a:lnTo>
                    <a:lnTo>
                      <a:pt x="743" y="5893"/>
                    </a:lnTo>
                    <a:lnTo>
                      <a:pt x="852" y="6039"/>
                    </a:lnTo>
                    <a:lnTo>
                      <a:pt x="962" y="6173"/>
                    </a:lnTo>
                    <a:lnTo>
                      <a:pt x="1084" y="6295"/>
                    </a:lnTo>
                    <a:lnTo>
                      <a:pt x="1218" y="6416"/>
                    </a:lnTo>
                    <a:lnTo>
                      <a:pt x="1352" y="6538"/>
                    </a:lnTo>
                    <a:lnTo>
                      <a:pt x="1485" y="6648"/>
                    </a:lnTo>
                    <a:lnTo>
                      <a:pt x="1632" y="6745"/>
                    </a:lnTo>
                    <a:lnTo>
                      <a:pt x="1778" y="6842"/>
                    </a:lnTo>
                    <a:lnTo>
                      <a:pt x="1936" y="6940"/>
                    </a:lnTo>
                    <a:lnTo>
                      <a:pt x="2094" y="7013"/>
                    </a:lnTo>
                    <a:lnTo>
                      <a:pt x="2265" y="7086"/>
                    </a:lnTo>
                    <a:lnTo>
                      <a:pt x="2423" y="7159"/>
                    </a:lnTo>
                    <a:lnTo>
                      <a:pt x="2593" y="7208"/>
                    </a:lnTo>
                    <a:lnTo>
                      <a:pt x="2776" y="7269"/>
                    </a:lnTo>
                    <a:lnTo>
                      <a:pt x="2959" y="7305"/>
                    </a:lnTo>
                    <a:lnTo>
                      <a:pt x="3129" y="7342"/>
                    </a:lnTo>
                    <a:lnTo>
                      <a:pt x="3324" y="7366"/>
                    </a:lnTo>
                    <a:lnTo>
                      <a:pt x="3506" y="7378"/>
                    </a:lnTo>
                    <a:lnTo>
                      <a:pt x="3884" y="7378"/>
                    </a:lnTo>
                    <a:lnTo>
                      <a:pt x="4079" y="7366"/>
                    </a:lnTo>
                    <a:lnTo>
                      <a:pt x="4261" y="7342"/>
                    </a:lnTo>
                    <a:lnTo>
                      <a:pt x="4444" y="7305"/>
                    </a:lnTo>
                    <a:lnTo>
                      <a:pt x="4614" y="7269"/>
                    </a:lnTo>
                    <a:lnTo>
                      <a:pt x="4797" y="7208"/>
                    </a:lnTo>
                    <a:lnTo>
                      <a:pt x="4967" y="7159"/>
                    </a:lnTo>
                    <a:lnTo>
                      <a:pt x="5138" y="7086"/>
                    </a:lnTo>
                    <a:lnTo>
                      <a:pt x="5296" y="7013"/>
                    </a:lnTo>
                    <a:lnTo>
                      <a:pt x="5454" y="6940"/>
                    </a:lnTo>
                    <a:lnTo>
                      <a:pt x="5613" y="6842"/>
                    </a:lnTo>
                    <a:lnTo>
                      <a:pt x="5759" y="6745"/>
                    </a:lnTo>
                    <a:lnTo>
                      <a:pt x="5905" y="6648"/>
                    </a:lnTo>
                    <a:lnTo>
                      <a:pt x="6039" y="6538"/>
                    </a:lnTo>
                    <a:lnTo>
                      <a:pt x="6173" y="6416"/>
                    </a:lnTo>
                    <a:lnTo>
                      <a:pt x="6307" y="6295"/>
                    </a:lnTo>
                    <a:lnTo>
                      <a:pt x="6428" y="6173"/>
                    </a:lnTo>
                    <a:lnTo>
                      <a:pt x="6550" y="6039"/>
                    </a:lnTo>
                    <a:lnTo>
                      <a:pt x="6660" y="5893"/>
                    </a:lnTo>
                    <a:lnTo>
                      <a:pt x="6757" y="5747"/>
                    </a:lnTo>
                    <a:lnTo>
                      <a:pt x="6854" y="5601"/>
                    </a:lnTo>
                    <a:lnTo>
                      <a:pt x="6940" y="5442"/>
                    </a:lnTo>
                    <a:lnTo>
                      <a:pt x="7025" y="5284"/>
                    </a:lnTo>
                    <a:lnTo>
                      <a:pt x="7098" y="5126"/>
                    </a:lnTo>
                    <a:lnTo>
                      <a:pt x="7159" y="4955"/>
                    </a:lnTo>
                    <a:lnTo>
                      <a:pt x="7220" y="4785"/>
                    </a:lnTo>
                    <a:lnTo>
                      <a:pt x="7268" y="4614"/>
                    </a:lnTo>
                    <a:lnTo>
                      <a:pt x="7317" y="4432"/>
                    </a:lnTo>
                    <a:lnTo>
                      <a:pt x="7341" y="4249"/>
                    </a:lnTo>
                    <a:lnTo>
                      <a:pt x="7366" y="4067"/>
                    </a:lnTo>
                    <a:lnTo>
                      <a:pt x="7378" y="3884"/>
                    </a:lnTo>
                    <a:lnTo>
                      <a:pt x="7390" y="3689"/>
                    </a:lnTo>
                    <a:lnTo>
                      <a:pt x="7378" y="3494"/>
                    </a:lnTo>
                    <a:lnTo>
                      <a:pt x="7366" y="3312"/>
                    </a:lnTo>
                    <a:lnTo>
                      <a:pt x="7341" y="3129"/>
                    </a:lnTo>
                    <a:lnTo>
                      <a:pt x="7317" y="2947"/>
                    </a:lnTo>
                    <a:lnTo>
                      <a:pt x="7268" y="2764"/>
                    </a:lnTo>
                    <a:lnTo>
                      <a:pt x="7220" y="2593"/>
                    </a:lnTo>
                    <a:lnTo>
                      <a:pt x="7159" y="2423"/>
                    </a:lnTo>
                    <a:lnTo>
                      <a:pt x="7098" y="2253"/>
                    </a:lnTo>
                    <a:lnTo>
                      <a:pt x="7025" y="2082"/>
                    </a:lnTo>
                    <a:lnTo>
                      <a:pt x="6940" y="1924"/>
                    </a:lnTo>
                    <a:lnTo>
                      <a:pt x="6854" y="1778"/>
                    </a:lnTo>
                    <a:lnTo>
                      <a:pt x="6757" y="1619"/>
                    </a:lnTo>
                    <a:lnTo>
                      <a:pt x="6660" y="1486"/>
                    </a:lnTo>
                    <a:lnTo>
                      <a:pt x="6550" y="1339"/>
                    </a:lnTo>
                    <a:lnTo>
                      <a:pt x="6428" y="1206"/>
                    </a:lnTo>
                    <a:lnTo>
                      <a:pt x="6307" y="1084"/>
                    </a:lnTo>
                    <a:lnTo>
                      <a:pt x="6173" y="950"/>
                    </a:lnTo>
                    <a:lnTo>
                      <a:pt x="6039" y="840"/>
                    </a:lnTo>
                    <a:lnTo>
                      <a:pt x="5905" y="731"/>
                    </a:lnTo>
                    <a:lnTo>
                      <a:pt x="5759" y="633"/>
                    </a:lnTo>
                    <a:lnTo>
                      <a:pt x="5613" y="536"/>
                    </a:lnTo>
                    <a:lnTo>
                      <a:pt x="5454" y="439"/>
                    </a:lnTo>
                    <a:lnTo>
                      <a:pt x="5296" y="366"/>
                    </a:lnTo>
                    <a:lnTo>
                      <a:pt x="5138" y="292"/>
                    </a:lnTo>
                    <a:lnTo>
                      <a:pt x="4967" y="219"/>
                    </a:lnTo>
                    <a:lnTo>
                      <a:pt x="4797" y="159"/>
                    </a:lnTo>
                    <a:lnTo>
                      <a:pt x="4614" y="110"/>
                    </a:lnTo>
                    <a:lnTo>
                      <a:pt x="4444" y="73"/>
                    </a:lnTo>
                    <a:lnTo>
                      <a:pt x="4261" y="37"/>
                    </a:lnTo>
                    <a:lnTo>
                      <a:pt x="4079" y="12"/>
                    </a:lnTo>
                    <a:lnTo>
                      <a:pt x="38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1"/>
              <p:cNvSpPr/>
              <p:nvPr/>
            </p:nvSpPr>
            <p:spPr>
              <a:xfrm rot="5400000">
                <a:off x="3336563" y="2813413"/>
                <a:ext cx="152525" cy="152500"/>
              </a:xfrm>
              <a:custGeom>
                <a:rect b="b" l="l" r="r" t="t"/>
                <a:pathLst>
                  <a:path extrusionOk="0" h="6100" w="6101">
                    <a:moveTo>
                      <a:pt x="3056" y="0"/>
                    </a:moveTo>
                    <a:lnTo>
                      <a:pt x="2898" y="13"/>
                    </a:lnTo>
                    <a:lnTo>
                      <a:pt x="2740" y="25"/>
                    </a:lnTo>
                    <a:lnTo>
                      <a:pt x="2594" y="37"/>
                    </a:lnTo>
                    <a:lnTo>
                      <a:pt x="2435" y="61"/>
                    </a:lnTo>
                    <a:lnTo>
                      <a:pt x="2289" y="98"/>
                    </a:lnTo>
                    <a:lnTo>
                      <a:pt x="2143" y="146"/>
                    </a:lnTo>
                    <a:lnTo>
                      <a:pt x="2009" y="195"/>
                    </a:lnTo>
                    <a:lnTo>
                      <a:pt x="1863" y="244"/>
                    </a:lnTo>
                    <a:lnTo>
                      <a:pt x="1595" y="378"/>
                    </a:lnTo>
                    <a:lnTo>
                      <a:pt x="1352" y="524"/>
                    </a:lnTo>
                    <a:lnTo>
                      <a:pt x="1121" y="707"/>
                    </a:lnTo>
                    <a:lnTo>
                      <a:pt x="902" y="901"/>
                    </a:lnTo>
                    <a:lnTo>
                      <a:pt x="707" y="1108"/>
                    </a:lnTo>
                    <a:lnTo>
                      <a:pt x="524" y="1352"/>
                    </a:lnTo>
                    <a:lnTo>
                      <a:pt x="378" y="1595"/>
                    </a:lnTo>
                    <a:lnTo>
                      <a:pt x="244" y="1863"/>
                    </a:lnTo>
                    <a:lnTo>
                      <a:pt x="195" y="2009"/>
                    </a:lnTo>
                    <a:lnTo>
                      <a:pt x="147" y="2143"/>
                    </a:lnTo>
                    <a:lnTo>
                      <a:pt x="98" y="2289"/>
                    </a:lnTo>
                    <a:lnTo>
                      <a:pt x="74" y="2435"/>
                    </a:lnTo>
                    <a:lnTo>
                      <a:pt x="37" y="2594"/>
                    </a:lnTo>
                    <a:lnTo>
                      <a:pt x="25" y="2740"/>
                    </a:lnTo>
                    <a:lnTo>
                      <a:pt x="13" y="2898"/>
                    </a:lnTo>
                    <a:lnTo>
                      <a:pt x="1" y="3056"/>
                    </a:lnTo>
                    <a:lnTo>
                      <a:pt x="13" y="3202"/>
                    </a:lnTo>
                    <a:lnTo>
                      <a:pt x="25" y="3361"/>
                    </a:lnTo>
                    <a:lnTo>
                      <a:pt x="37" y="3519"/>
                    </a:lnTo>
                    <a:lnTo>
                      <a:pt x="74" y="3665"/>
                    </a:lnTo>
                    <a:lnTo>
                      <a:pt x="98" y="3811"/>
                    </a:lnTo>
                    <a:lnTo>
                      <a:pt x="147" y="3957"/>
                    </a:lnTo>
                    <a:lnTo>
                      <a:pt x="195" y="4103"/>
                    </a:lnTo>
                    <a:lnTo>
                      <a:pt x="244" y="4237"/>
                    </a:lnTo>
                    <a:lnTo>
                      <a:pt x="378" y="4505"/>
                    </a:lnTo>
                    <a:lnTo>
                      <a:pt x="524" y="4749"/>
                    </a:lnTo>
                    <a:lnTo>
                      <a:pt x="707" y="4992"/>
                    </a:lnTo>
                    <a:lnTo>
                      <a:pt x="902" y="5199"/>
                    </a:lnTo>
                    <a:lnTo>
                      <a:pt x="1121" y="5406"/>
                    </a:lnTo>
                    <a:lnTo>
                      <a:pt x="1352" y="5576"/>
                    </a:lnTo>
                    <a:lnTo>
                      <a:pt x="1595" y="5735"/>
                    </a:lnTo>
                    <a:lnTo>
                      <a:pt x="1863" y="5856"/>
                    </a:lnTo>
                    <a:lnTo>
                      <a:pt x="2009" y="5917"/>
                    </a:lnTo>
                    <a:lnTo>
                      <a:pt x="2143" y="5954"/>
                    </a:lnTo>
                    <a:lnTo>
                      <a:pt x="2289" y="6002"/>
                    </a:lnTo>
                    <a:lnTo>
                      <a:pt x="2435" y="6039"/>
                    </a:lnTo>
                    <a:lnTo>
                      <a:pt x="2594" y="6063"/>
                    </a:lnTo>
                    <a:lnTo>
                      <a:pt x="2740" y="6076"/>
                    </a:lnTo>
                    <a:lnTo>
                      <a:pt x="2898" y="6088"/>
                    </a:lnTo>
                    <a:lnTo>
                      <a:pt x="3056" y="6100"/>
                    </a:lnTo>
                    <a:lnTo>
                      <a:pt x="3215" y="6088"/>
                    </a:lnTo>
                    <a:lnTo>
                      <a:pt x="3361" y="6076"/>
                    </a:lnTo>
                    <a:lnTo>
                      <a:pt x="3519" y="6063"/>
                    </a:lnTo>
                    <a:lnTo>
                      <a:pt x="3665" y="6039"/>
                    </a:lnTo>
                    <a:lnTo>
                      <a:pt x="3811" y="6002"/>
                    </a:lnTo>
                    <a:lnTo>
                      <a:pt x="3957" y="5954"/>
                    </a:lnTo>
                    <a:lnTo>
                      <a:pt x="4103" y="5917"/>
                    </a:lnTo>
                    <a:lnTo>
                      <a:pt x="4237" y="5856"/>
                    </a:lnTo>
                    <a:lnTo>
                      <a:pt x="4505" y="5735"/>
                    </a:lnTo>
                    <a:lnTo>
                      <a:pt x="4761" y="5576"/>
                    </a:lnTo>
                    <a:lnTo>
                      <a:pt x="4992" y="5406"/>
                    </a:lnTo>
                    <a:lnTo>
                      <a:pt x="5211" y="5199"/>
                    </a:lnTo>
                    <a:lnTo>
                      <a:pt x="5406" y="4992"/>
                    </a:lnTo>
                    <a:lnTo>
                      <a:pt x="5577" y="4749"/>
                    </a:lnTo>
                    <a:lnTo>
                      <a:pt x="5735" y="4505"/>
                    </a:lnTo>
                    <a:lnTo>
                      <a:pt x="5857" y="4237"/>
                    </a:lnTo>
                    <a:lnTo>
                      <a:pt x="5917" y="4103"/>
                    </a:lnTo>
                    <a:lnTo>
                      <a:pt x="5966" y="3957"/>
                    </a:lnTo>
                    <a:lnTo>
                      <a:pt x="6003" y="3811"/>
                    </a:lnTo>
                    <a:lnTo>
                      <a:pt x="6039" y="3665"/>
                    </a:lnTo>
                    <a:lnTo>
                      <a:pt x="6064" y="3519"/>
                    </a:lnTo>
                    <a:lnTo>
                      <a:pt x="6088" y="3361"/>
                    </a:lnTo>
                    <a:lnTo>
                      <a:pt x="6100" y="3202"/>
                    </a:lnTo>
                    <a:lnTo>
                      <a:pt x="6100" y="3056"/>
                    </a:lnTo>
                    <a:lnTo>
                      <a:pt x="6100" y="2898"/>
                    </a:lnTo>
                    <a:lnTo>
                      <a:pt x="6088" y="2740"/>
                    </a:lnTo>
                    <a:lnTo>
                      <a:pt x="6064" y="2594"/>
                    </a:lnTo>
                    <a:lnTo>
                      <a:pt x="6039" y="2435"/>
                    </a:lnTo>
                    <a:lnTo>
                      <a:pt x="6003" y="2289"/>
                    </a:lnTo>
                    <a:lnTo>
                      <a:pt x="5966" y="2143"/>
                    </a:lnTo>
                    <a:lnTo>
                      <a:pt x="5917" y="2009"/>
                    </a:lnTo>
                    <a:lnTo>
                      <a:pt x="5857" y="1863"/>
                    </a:lnTo>
                    <a:lnTo>
                      <a:pt x="5735" y="1595"/>
                    </a:lnTo>
                    <a:lnTo>
                      <a:pt x="5577" y="1352"/>
                    </a:lnTo>
                    <a:lnTo>
                      <a:pt x="5406" y="1108"/>
                    </a:lnTo>
                    <a:lnTo>
                      <a:pt x="5211" y="901"/>
                    </a:lnTo>
                    <a:lnTo>
                      <a:pt x="4992" y="707"/>
                    </a:lnTo>
                    <a:lnTo>
                      <a:pt x="4761" y="524"/>
                    </a:lnTo>
                    <a:lnTo>
                      <a:pt x="4505" y="378"/>
                    </a:lnTo>
                    <a:lnTo>
                      <a:pt x="4237" y="244"/>
                    </a:lnTo>
                    <a:lnTo>
                      <a:pt x="4103" y="195"/>
                    </a:lnTo>
                    <a:lnTo>
                      <a:pt x="3957" y="146"/>
                    </a:lnTo>
                    <a:lnTo>
                      <a:pt x="3811" y="98"/>
                    </a:lnTo>
                    <a:lnTo>
                      <a:pt x="3665" y="61"/>
                    </a:lnTo>
                    <a:lnTo>
                      <a:pt x="3519" y="37"/>
                    </a:lnTo>
                    <a:lnTo>
                      <a:pt x="3361" y="25"/>
                    </a:lnTo>
                    <a:lnTo>
                      <a:pt x="3215" y="13"/>
                    </a:lnTo>
                    <a:lnTo>
                      <a:pt x="30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1"/>
              <p:cNvSpPr/>
              <p:nvPr/>
            </p:nvSpPr>
            <p:spPr>
              <a:xfrm rot="5400000">
                <a:off x="3529225" y="2670050"/>
                <a:ext cx="111725" cy="111725"/>
              </a:xfrm>
              <a:custGeom>
                <a:rect b="b" l="l" r="r" t="t"/>
                <a:pathLst>
                  <a:path extrusionOk="0" h="4469" w="4469">
                    <a:moveTo>
                      <a:pt x="2228" y="0"/>
                    </a:moveTo>
                    <a:lnTo>
                      <a:pt x="1997" y="12"/>
                    </a:lnTo>
                    <a:lnTo>
                      <a:pt x="1778" y="37"/>
                    </a:lnTo>
                    <a:lnTo>
                      <a:pt x="1571" y="98"/>
                    </a:lnTo>
                    <a:lnTo>
                      <a:pt x="1364" y="171"/>
                    </a:lnTo>
                    <a:lnTo>
                      <a:pt x="1169" y="268"/>
                    </a:lnTo>
                    <a:lnTo>
                      <a:pt x="987" y="378"/>
                    </a:lnTo>
                    <a:lnTo>
                      <a:pt x="804" y="512"/>
                    </a:lnTo>
                    <a:lnTo>
                      <a:pt x="646" y="646"/>
                    </a:lnTo>
                    <a:lnTo>
                      <a:pt x="512" y="804"/>
                    </a:lnTo>
                    <a:lnTo>
                      <a:pt x="378" y="986"/>
                    </a:lnTo>
                    <a:lnTo>
                      <a:pt x="268" y="1169"/>
                    </a:lnTo>
                    <a:lnTo>
                      <a:pt x="171" y="1364"/>
                    </a:lnTo>
                    <a:lnTo>
                      <a:pt x="98" y="1571"/>
                    </a:lnTo>
                    <a:lnTo>
                      <a:pt x="37" y="1778"/>
                    </a:lnTo>
                    <a:lnTo>
                      <a:pt x="13" y="1997"/>
                    </a:lnTo>
                    <a:lnTo>
                      <a:pt x="0" y="2228"/>
                    </a:lnTo>
                    <a:lnTo>
                      <a:pt x="13" y="2460"/>
                    </a:lnTo>
                    <a:lnTo>
                      <a:pt x="37" y="2679"/>
                    </a:lnTo>
                    <a:lnTo>
                      <a:pt x="98" y="2898"/>
                    </a:lnTo>
                    <a:lnTo>
                      <a:pt x="171" y="3105"/>
                    </a:lnTo>
                    <a:lnTo>
                      <a:pt x="268" y="3300"/>
                    </a:lnTo>
                    <a:lnTo>
                      <a:pt x="378" y="3482"/>
                    </a:lnTo>
                    <a:lnTo>
                      <a:pt x="512" y="3653"/>
                    </a:lnTo>
                    <a:lnTo>
                      <a:pt x="646" y="3811"/>
                    </a:lnTo>
                    <a:lnTo>
                      <a:pt x="804" y="3957"/>
                    </a:lnTo>
                    <a:lnTo>
                      <a:pt x="987" y="4079"/>
                    </a:lnTo>
                    <a:lnTo>
                      <a:pt x="1169" y="4188"/>
                    </a:lnTo>
                    <a:lnTo>
                      <a:pt x="1364" y="4286"/>
                    </a:lnTo>
                    <a:lnTo>
                      <a:pt x="1571" y="4359"/>
                    </a:lnTo>
                    <a:lnTo>
                      <a:pt x="1778" y="4420"/>
                    </a:lnTo>
                    <a:lnTo>
                      <a:pt x="1997" y="4456"/>
                    </a:lnTo>
                    <a:lnTo>
                      <a:pt x="2228" y="4468"/>
                    </a:lnTo>
                    <a:lnTo>
                      <a:pt x="2460" y="4456"/>
                    </a:lnTo>
                    <a:lnTo>
                      <a:pt x="2679" y="4420"/>
                    </a:lnTo>
                    <a:lnTo>
                      <a:pt x="2898" y="4359"/>
                    </a:lnTo>
                    <a:lnTo>
                      <a:pt x="3093" y="4286"/>
                    </a:lnTo>
                    <a:lnTo>
                      <a:pt x="3300" y="4188"/>
                    </a:lnTo>
                    <a:lnTo>
                      <a:pt x="3482" y="4079"/>
                    </a:lnTo>
                    <a:lnTo>
                      <a:pt x="3653" y="3957"/>
                    </a:lnTo>
                    <a:lnTo>
                      <a:pt x="3811" y="3811"/>
                    </a:lnTo>
                    <a:lnTo>
                      <a:pt x="3957" y="3653"/>
                    </a:lnTo>
                    <a:lnTo>
                      <a:pt x="4079" y="3482"/>
                    </a:lnTo>
                    <a:lnTo>
                      <a:pt x="4188" y="3300"/>
                    </a:lnTo>
                    <a:lnTo>
                      <a:pt x="4286" y="3105"/>
                    </a:lnTo>
                    <a:lnTo>
                      <a:pt x="4359" y="2898"/>
                    </a:lnTo>
                    <a:lnTo>
                      <a:pt x="4420" y="2679"/>
                    </a:lnTo>
                    <a:lnTo>
                      <a:pt x="4456" y="2460"/>
                    </a:lnTo>
                    <a:lnTo>
                      <a:pt x="4468" y="2228"/>
                    </a:lnTo>
                    <a:lnTo>
                      <a:pt x="4456" y="1997"/>
                    </a:lnTo>
                    <a:lnTo>
                      <a:pt x="4420" y="1778"/>
                    </a:lnTo>
                    <a:lnTo>
                      <a:pt x="4359" y="1571"/>
                    </a:lnTo>
                    <a:lnTo>
                      <a:pt x="4286" y="1364"/>
                    </a:lnTo>
                    <a:lnTo>
                      <a:pt x="4188" y="1169"/>
                    </a:lnTo>
                    <a:lnTo>
                      <a:pt x="4079" y="986"/>
                    </a:lnTo>
                    <a:lnTo>
                      <a:pt x="3957" y="804"/>
                    </a:lnTo>
                    <a:lnTo>
                      <a:pt x="3811" y="646"/>
                    </a:lnTo>
                    <a:lnTo>
                      <a:pt x="3653" y="512"/>
                    </a:lnTo>
                    <a:lnTo>
                      <a:pt x="3482" y="378"/>
                    </a:lnTo>
                    <a:lnTo>
                      <a:pt x="3300" y="268"/>
                    </a:lnTo>
                    <a:lnTo>
                      <a:pt x="3093" y="171"/>
                    </a:lnTo>
                    <a:lnTo>
                      <a:pt x="2898" y="98"/>
                    </a:lnTo>
                    <a:lnTo>
                      <a:pt x="2679" y="37"/>
                    </a:lnTo>
                    <a:lnTo>
                      <a:pt x="2460" y="12"/>
                    </a:lnTo>
                    <a:lnTo>
                      <a:pt x="2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1"/>
              <p:cNvSpPr/>
              <p:nvPr/>
            </p:nvSpPr>
            <p:spPr>
              <a:xfrm rot="5400000">
                <a:off x="2752338" y="1933338"/>
                <a:ext cx="184450" cy="184775"/>
              </a:xfrm>
              <a:custGeom>
                <a:rect b="b" l="l" r="r" t="t"/>
                <a:pathLst>
                  <a:path extrusionOk="0" h="7391" w="7378">
                    <a:moveTo>
                      <a:pt x="3689" y="0"/>
                    </a:moveTo>
                    <a:lnTo>
                      <a:pt x="3494" y="12"/>
                    </a:lnTo>
                    <a:lnTo>
                      <a:pt x="3311" y="25"/>
                    </a:lnTo>
                    <a:lnTo>
                      <a:pt x="3129" y="49"/>
                    </a:lnTo>
                    <a:lnTo>
                      <a:pt x="2946" y="73"/>
                    </a:lnTo>
                    <a:lnTo>
                      <a:pt x="2764" y="122"/>
                    </a:lnTo>
                    <a:lnTo>
                      <a:pt x="2593" y="171"/>
                    </a:lnTo>
                    <a:lnTo>
                      <a:pt x="2423" y="232"/>
                    </a:lnTo>
                    <a:lnTo>
                      <a:pt x="2252" y="292"/>
                    </a:lnTo>
                    <a:lnTo>
                      <a:pt x="2094" y="365"/>
                    </a:lnTo>
                    <a:lnTo>
                      <a:pt x="1924" y="451"/>
                    </a:lnTo>
                    <a:lnTo>
                      <a:pt x="1777" y="536"/>
                    </a:lnTo>
                    <a:lnTo>
                      <a:pt x="1619" y="633"/>
                    </a:lnTo>
                    <a:lnTo>
                      <a:pt x="1485" y="731"/>
                    </a:lnTo>
                    <a:lnTo>
                      <a:pt x="1339" y="840"/>
                    </a:lnTo>
                    <a:lnTo>
                      <a:pt x="1205" y="962"/>
                    </a:lnTo>
                    <a:lnTo>
                      <a:pt x="1084" y="1084"/>
                    </a:lnTo>
                    <a:lnTo>
                      <a:pt x="962" y="1218"/>
                    </a:lnTo>
                    <a:lnTo>
                      <a:pt x="840" y="1352"/>
                    </a:lnTo>
                    <a:lnTo>
                      <a:pt x="730" y="1486"/>
                    </a:lnTo>
                    <a:lnTo>
                      <a:pt x="633" y="1632"/>
                    </a:lnTo>
                    <a:lnTo>
                      <a:pt x="536" y="1778"/>
                    </a:lnTo>
                    <a:lnTo>
                      <a:pt x="438" y="1936"/>
                    </a:lnTo>
                    <a:lnTo>
                      <a:pt x="365" y="2094"/>
                    </a:lnTo>
                    <a:lnTo>
                      <a:pt x="292" y="2253"/>
                    </a:lnTo>
                    <a:lnTo>
                      <a:pt x="219" y="2423"/>
                    </a:lnTo>
                    <a:lnTo>
                      <a:pt x="158" y="2593"/>
                    </a:lnTo>
                    <a:lnTo>
                      <a:pt x="110" y="2776"/>
                    </a:lnTo>
                    <a:lnTo>
                      <a:pt x="73" y="2946"/>
                    </a:lnTo>
                    <a:lnTo>
                      <a:pt x="37" y="3129"/>
                    </a:lnTo>
                    <a:lnTo>
                      <a:pt x="12" y="3312"/>
                    </a:lnTo>
                    <a:lnTo>
                      <a:pt x="0" y="3507"/>
                    </a:lnTo>
                    <a:lnTo>
                      <a:pt x="0" y="3689"/>
                    </a:lnTo>
                    <a:lnTo>
                      <a:pt x="0" y="3884"/>
                    </a:lnTo>
                    <a:lnTo>
                      <a:pt x="12" y="4067"/>
                    </a:lnTo>
                    <a:lnTo>
                      <a:pt x="37" y="4261"/>
                    </a:lnTo>
                    <a:lnTo>
                      <a:pt x="73" y="4444"/>
                    </a:lnTo>
                    <a:lnTo>
                      <a:pt x="110" y="4614"/>
                    </a:lnTo>
                    <a:lnTo>
                      <a:pt x="158" y="4797"/>
                    </a:lnTo>
                    <a:lnTo>
                      <a:pt x="219" y="4967"/>
                    </a:lnTo>
                    <a:lnTo>
                      <a:pt x="292" y="5126"/>
                    </a:lnTo>
                    <a:lnTo>
                      <a:pt x="365" y="5296"/>
                    </a:lnTo>
                    <a:lnTo>
                      <a:pt x="438" y="5454"/>
                    </a:lnTo>
                    <a:lnTo>
                      <a:pt x="536" y="5613"/>
                    </a:lnTo>
                    <a:lnTo>
                      <a:pt x="633" y="5759"/>
                    </a:lnTo>
                    <a:lnTo>
                      <a:pt x="730" y="5905"/>
                    </a:lnTo>
                    <a:lnTo>
                      <a:pt x="840" y="6039"/>
                    </a:lnTo>
                    <a:lnTo>
                      <a:pt x="962" y="6173"/>
                    </a:lnTo>
                    <a:lnTo>
                      <a:pt x="1084" y="6307"/>
                    </a:lnTo>
                    <a:lnTo>
                      <a:pt x="1205" y="6428"/>
                    </a:lnTo>
                    <a:lnTo>
                      <a:pt x="1339" y="6538"/>
                    </a:lnTo>
                    <a:lnTo>
                      <a:pt x="1485" y="6648"/>
                    </a:lnTo>
                    <a:lnTo>
                      <a:pt x="1619" y="6757"/>
                    </a:lnTo>
                    <a:lnTo>
                      <a:pt x="1777" y="6855"/>
                    </a:lnTo>
                    <a:lnTo>
                      <a:pt x="1924" y="6940"/>
                    </a:lnTo>
                    <a:lnTo>
                      <a:pt x="2094" y="7025"/>
                    </a:lnTo>
                    <a:lnTo>
                      <a:pt x="2252" y="7098"/>
                    </a:lnTo>
                    <a:lnTo>
                      <a:pt x="2423" y="7159"/>
                    </a:lnTo>
                    <a:lnTo>
                      <a:pt x="2593" y="7220"/>
                    </a:lnTo>
                    <a:lnTo>
                      <a:pt x="2764" y="7268"/>
                    </a:lnTo>
                    <a:lnTo>
                      <a:pt x="2946" y="7305"/>
                    </a:lnTo>
                    <a:lnTo>
                      <a:pt x="3129" y="7342"/>
                    </a:lnTo>
                    <a:lnTo>
                      <a:pt x="3311" y="7366"/>
                    </a:lnTo>
                    <a:lnTo>
                      <a:pt x="3494" y="7378"/>
                    </a:lnTo>
                    <a:lnTo>
                      <a:pt x="3689" y="7390"/>
                    </a:lnTo>
                    <a:lnTo>
                      <a:pt x="3884" y="7378"/>
                    </a:lnTo>
                    <a:lnTo>
                      <a:pt x="4066" y="7366"/>
                    </a:lnTo>
                    <a:lnTo>
                      <a:pt x="4249" y="7342"/>
                    </a:lnTo>
                    <a:lnTo>
                      <a:pt x="4432" y="7305"/>
                    </a:lnTo>
                    <a:lnTo>
                      <a:pt x="4614" y="7268"/>
                    </a:lnTo>
                    <a:lnTo>
                      <a:pt x="4785" y="7220"/>
                    </a:lnTo>
                    <a:lnTo>
                      <a:pt x="4955" y="7159"/>
                    </a:lnTo>
                    <a:lnTo>
                      <a:pt x="5125" y="7098"/>
                    </a:lnTo>
                    <a:lnTo>
                      <a:pt x="5284" y="7025"/>
                    </a:lnTo>
                    <a:lnTo>
                      <a:pt x="5442" y="6940"/>
                    </a:lnTo>
                    <a:lnTo>
                      <a:pt x="5600" y="6855"/>
                    </a:lnTo>
                    <a:lnTo>
                      <a:pt x="5746" y="6757"/>
                    </a:lnTo>
                    <a:lnTo>
                      <a:pt x="5892" y="6648"/>
                    </a:lnTo>
                    <a:lnTo>
                      <a:pt x="6039" y="6538"/>
                    </a:lnTo>
                    <a:lnTo>
                      <a:pt x="6172" y="6428"/>
                    </a:lnTo>
                    <a:lnTo>
                      <a:pt x="6294" y="6307"/>
                    </a:lnTo>
                    <a:lnTo>
                      <a:pt x="6416" y="6173"/>
                    </a:lnTo>
                    <a:lnTo>
                      <a:pt x="6538" y="6039"/>
                    </a:lnTo>
                    <a:lnTo>
                      <a:pt x="6647" y="5905"/>
                    </a:lnTo>
                    <a:lnTo>
                      <a:pt x="6745" y="5759"/>
                    </a:lnTo>
                    <a:lnTo>
                      <a:pt x="6842" y="5613"/>
                    </a:lnTo>
                    <a:lnTo>
                      <a:pt x="6939" y="5454"/>
                    </a:lnTo>
                    <a:lnTo>
                      <a:pt x="7013" y="5296"/>
                    </a:lnTo>
                    <a:lnTo>
                      <a:pt x="7086" y="5126"/>
                    </a:lnTo>
                    <a:lnTo>
                      <a:pt x="7159" y="4967"/>
                    </a:lnTo>
                    <a:lnTo>
                      <a:pt x="7220" y="4797"/>
                    </a:lnTo>
                    <a:lnTo>
                      <a:pt x="7268" y="4614"/>
                    </a:lnTo>
                    <a:lnTo>
                      <a:pt x="7305" y="4444"/>
                    </a:lnTo>
                    <a:lnTo>
                      <a:pt x="7341" y="4261"/>
                    </a:lnTo>
                    <a:lnTo>
                      <a:pt x="7366" y="4067"/>
                    </a:lnTo>
                    <a:lnTo>
                      <a:pt x="7378" y="3884"/>
                    </a:lnTo>
                    <a:lnTo>
                      <a:pt x="7378" y="3689"/>
                    </a:lnTo>
                    <a:lnTo>
                      <a:pt x="7378" y="3507"/>
                    </a:lnTo>
                    <a:lnTo>
                      <a:pt x="7366" y="3312"/>
                    </a:lnTo>
                    <a:lnTo>
                      <a:pt x="7341" y="3129"/>
                    </a:lnTo>
                    <a:lnTo>
                      <a:pt x="7305" y="2946"/>
                    </a:lnTo>
                    <a:lnTo>
                      <a:pt x="7268" y="2776"/>
                    </a:lnTo>
                    <a:lnTo>
                      <a:pt x="7220" y="2593"/>
                    </a:lnTo>
                    <a:lnTo>
                      <a:pt x="7159" y="2423"/>
                    </a:lnTo>
                    <a:lnTo>
                      <a:pt x="7086" y="2253"/>
                    </a:lnTo>
                    <a:lnTo>
                      <a:pt x="7013" y="2094"/>
                    </a:lnTo>
                    <a:lnTo>
                      <a:pt x="6939" y="1936"/>
                    </a:lnTo>
                    <a:lnTo>
                      <a:pt x="6842" y="1778"/>
                    </a:lnTo>
                    <a:lnTo>
                      <a:pt x="6745" y="1632"/>
                    </a:lnTo>
                    <a:lnTo>
                      <a:pt x="6647" y="1486"/>
                    </a:lnTo>
                    <a:lnTo>
                      <a:pt x="6538" y="1352"/>
                    </a:lnTo>
                    <a:lnTo>
                      <a:pt x="6416" y="1218"/>
                    </a:lnTo>
                    <a:lnTo>
                      <a:pt x="6294" y="1084"/>
                    </a:lnTo>
                    <a:lnTo>
                      <a:pt x="6172" y="962"/>
                    </a:lnTo>
                    <a:lnTo>
                      <a:pt x="6039" y="840"/>
                    </a:lnTo>
                    <a:lnTo>
                      <a:pt x="5892" y="731"/>
                    </a:lnTo>
                    <a:lnTo>
                      <a:pt x="5746" y="633"/>
                    </a:lnTo>
                    <a:lnTo>
                      <a:pt x="5600" y="536"/>
                    </a:lnTo>
                    <a:lnTo>
                      <a:pt x="5442" y="451"/>
                    </a:lnTo>
                    <a:lnTo>
                      <a:pt x="5284" y="365"/>
                    </a:lnTo>
                    <a:lnTo>
                      <a:pt x="5125" y="292"/>
                    </a:lnTo>
                    <a:lnTo>
                      <a:pt x="4955" y="232"/>
                    </a:lnTo>
                    <a:lnTo>
                      <a:pt x="4785" y="171"/>
                    </a:lnTo>
                    <a:lnTo>
                      <a:pt x="4614" y="122"/>
                    </a:lnTo>
                    <a:lnTo>
                      <a:pt x="4432" y="73"/>
                    </a:lnTo>
                    <a:lnTo>
                      <a:pt x="4249" y="49"/>
                    </a:lnTo>
                    <a:lnTo>
                      <a:pt x="4066" y="25"/>
                    </a:lnTo>
                    <a:lnTo>
                      <a:pt x="3884" y="12"/>
                    </a:lnTo>
                    <a:lnTo>
                      <a:pt x="36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1"/>
              <p:cNvSpPr/>
              <p:nvPr/>
            </p:nvSpPr>
            <p:spPr>
              <a:xfrm rot="5400000">
                <a:off x="2458000" y="2025550"/>
                <a:ext cx="184475" cy="184775"/>
              </a:xfrm>
              <a:custGeom>
                <a:rect b="b" l="l" r="r" t="t"/>
                <a:pathLst>
                  <a:path extrusionOk="0" h="7391" w="7379">
                    <a:moveTo>
                      <a:pt x="3507" y="0"/>
                    </a:moveTo>
                    <a:lnTo>
                      <a:pt x="3312" y="24"/>
                    </a:lnTo>
                    <a:lnTo>
                      <a:pt x="3130" y="49"/>
                    </a:lnTo>
                    <a:lnTo>
                      <a:pt x="2947" y="73"/>
                    </a:lnTo>
                    <a:lnTo>
                      <a:pt x="2765" y="122"/>
                    </a:lnTo>
                    <a:lnTo>
                      <a:pt x="2594" y="171"/>
                    </a:lnTo>
                    <a:lnTo>
                      <a:pt x="2424" y="219"/>
                    </a:lnTo>
                    <a:lnTo>
                      <a:pt x="2253" y="292"/>
                    </a:lnTo>
                    <a:lnTo>
                      <a:pt x="2095" y="365"/>
                    </a:lnTo>
                    <a:lnTo>
                      <a:pt x="1937" y="451"/>
                    </a:lnTo>
                    <a:lnTo>
                      <a:pt x="1778" y="536"/>
                    </a:lnTo>
                    <a:lnTo>
                      <a:pt x="1632" y="633"/>
                    </a:lnTo>
                    <a:lnTo>
                      <a:pt x="1486" y="731"/>
                    </a:lnTo>
                    <a:lnTo>
                      <a:pt x="1340" y="840"/>
                    </a:lnTo>
                    <a:lnTo>
                      <a:pt x="1206" y="962"/>
                    </a:lnTo>
                    <a:lnTo>
                      <a:pt x="1084" y="1084"/>
                    </a:lnTo>
                    <a:lnTo>
                      <a:pt x="963" y="1205"/>
                    </a:lnTo>
                    <a:lnTo>
                      <a:pt x="841" y="1339"/>
                    </a:lnTo>
                    <a:lnTo>
                      <a:pt x="731" y="1485"/>
                    </a:lnTo>
                    <a:lnTo>
                      <a:pt x="634" y="1631"/>
                    </a:lnTo>
                    <a:lnTo>
                      <a:pt x="537" y="1778"/>
                    </a:lnTo>
                    <a:lnTo>
                      <a:pt x="451" y="1936"/>
                    </a:lnTo>
                    <a:lnTo>
                      <a:pt x="366" y="2094"/>
                    </a:lnTo>
                    <a:lnTo>
                      <a:pt x="293" y="2252"/>
                    </a:lnTo>
                    <a:lnTo>
                      <a:pt x="220" y="2423"/>
                    </a:lnTo>
                    <a:lnTo>
                      <a:pt x="171" y="2593"/>
                    </a:lnTo>
                    <a:lnTo>
                      <a:pt x="123" y="2776"/>
                    </a:lnTo>
                    <a:lnTo>
                      <a:pt x="74" y="2946"/>
                    </a:lnTo>
                    <a:lnTo>
                      <a:pt x="37" y="3129"/>
                    </a:lnTo>
                    <a:lnTo>
                      <a:pt x="25" y="3312"/>
                    </a:lnTo>
                    <a:lnTo>
                      <a:pt x="1" y="3506"/>
                    </a:lnTo>
                    <a:lnTo>
                      <a:pt x="1" y="3689"/>
                    </a:lnTo>
                    <a:lnTo>
                      <a:pt x="1" y="3884"/>
                    </a:lnTo>
                    <a:lnTo>
                      <a:pt x="25" y="4066"/>
                    </a:lnTo>
                    <a:lnTo>
                      <a:pt x="37" y="4249"/>
                    </a:lnTo>
                    <a:lnTo>
                      <a:pt x="74" y="4432"/>
                    </a:lnTo>
                    <a:lnTo>
                      <a:pt x="123" y="4614"/>
                    </a:lnTo>
                    <a:lnTo>
                      <a:pt x="171" y="4785"/>
                    </a:lnTo>
                    <a:lnTo>
                      <a:pt x="220" y="4967"/>
                    </a:lnTo>
                    <a:lnTo>
                      <a:pt x="293" y="5126"/>
                    </a:lnTo>
                    <a:lnTo>
                      <a:pt x="366" y="5296"/>
                    </a:lnTo>
                    <a:lnTo>
                      <a:pt x="451" y="5454"/>
                    </a:lnTo>
                    <a:lnTo>
                      <a:pt x="537" y="5613"/>
                    </a:lnTo>
                    <a:lnTo>
                      <a:pt x="634" y="5759"/>
                    </a:lnTo>
                    <a:lnTo>
                      <a:pt x="731" y="5905"/>
                    </a:lnTo>
                    <a:lnTo>
                      <a:pt x="841" y="6039"/>
                    </a:lnTo>
                    <a:lnTo>
                      <a:pt x="963" y="6173"/>
                    </a:lnTo>
                    <a:lnTo>
                      <a:pt x="1084" y="6307"/>
                    </a:lnTo>
                    <a:lnTo>
                      <a:pt x="1206" y="6428"/>
                    </a:lnTo>
                    <a:lnTo>
                      <a:pt x="1340" y="6538"/>
                    </a:lnTo>
                    <a:lnTo>
                      <a:pt x="1486" y="6647"/>
                    </a:lnTo>
                    <a:lnTo>
                      <a:pt x="1632" y="6757"/>
                    </a:lnTo>
                    <a:lnTo>
                      <a:pt x="1778" y="6854"/>
                    </a:lnTo>
                    <a:lnTo>
                      <a:pt x="1937" y="6940"/>
                    </a:lnTo>
                    <a:lnTo>
                      <a:pt x="2095" y="7025"/>
                    </a:lnTo>
                    <a:lnTo>
                      <a:pt x="2253" y="7098"/>
                    </a:lnTo>
                    <a:lnTo>
                      <a:pt x="2424" y="7159"/>
                    </a:lnTo>
                    <a:lnTo>
                      <a:pt x="2594" y="7220"/>
                    </a:lnTo>
                    <a:lnTo>
                      <a:pt x="2765" y="7268"/>
                    </a:lnTo>
                    <a:lnTo>
                      <a:pt x="2947" y="7305"/>
                    </a:lnTo>
                    <a:lnTo>
                      <a:pt x="3130" y="7341"/>
                    </a:lnTo>
                    <a:lnTo>
                      <a:pt x="3312" y="7366"/>
                    </a:lnTo>
                    <a:lnTo>
                      <a:pt x="3507" y="7378"/>
                    </a:lnTo>
                    <a:lnTo>
                      <a:pt x="3690" y="7390"/>
                    </a:lnTo>
                    <a:lnTo>
                      <a:pt x="3885" y="7378"/>
                    </a:lnTo>
                    <a:lnTo>
                      <a:pt x="4067" y="7366"/>
                    </a:lnTo>
                    <a:lnTo>
                      <a:pt x="4250" y="7341"/>
                    </a:lnTo>
                    <a:lnTo>
                      <a:pt x="4432" y="7305"/>
                    </a:lnTo>
                    <a:lnTo>
                      <a:pt x="4615" y="7268"/>
                    </a:lnTo>
                    <a:lnTo>
                      <a:pt x="4785" y="7220"/>
                    </a:lnTo>
                    <a:lnTo>
                      <a:pt x="4956" y="7159"/>
                    </a:lnTo>
                    <a:lnTo>
                      <a:pt x="5126" y="7098"/>
                    </a:lnTo>
                    <a:lnTo>
                      <a:pt x="5297" y="7025"/>
                    </a:lnTo>
                    <a:lnTo>
                      <a:pt x="5455" y="6940"/>
                    </a:lnTo>
                    <a:lnTo>
                      <a:pt x="5601" y="6854"/>
                    </a:lnTo>
                    <a:lnTo>
                      <a:pt x="5759" y="6757"/>
                    </a:lnTo>
                    <a:lnTo>
                      <a:pt x="5906" y="6647"/>
                    </a:lnTo>
                    <a:lnTo>
                      <a:pt x="6039" y="6538"/>
                    </a:lnTo>
                    <a:lnTo>
                      <a:pt x="6173" y="6428"/>
                    </a:lnTo>
                    <a:lnTo>
                      <a:pt x="6307" y="6307"/>
                    </a:lnTo>
                    <a:lnTo>
                      <a:pt x="6429" y="6173"/>
                    </a:lnTo>
                    <a:lnTo>
                      <a:pt x="6539" y="6039"/>
                    </a:lnTo>
                    <a:lnTo>
                      <a:pt x="6648" y="5905"/>
                    </a:lnTo>
                    <a:lnTo>
                      <a:pt x="6758" y="5759"/>
                    </a:lnTo>
                    <a:lnTo>
                      <a:pt x="6843" y="5613"/>
                    </a:lnTo>
                    <a:lnTo>
                      <a:pt x="6940" y="5454"/>
                    </a:lnTo>
                    <a:lnTo>
                      <a:pt x="7013" y="5296"/>
                    </a:lnTo>
                    <a:lnTo>
                      <a:pt x="7099" y="5126"/>
                    </a:lnTo>
                    <a:lnTo>
                      <a:pt x="7160" y="4967"/>
                    </a:lnTo>
                    <a:lnTo>
                      <a:pt x="7220" y="4785"/>
                    </a:lnTo>
                    <a:lnTo>
                      <a:pt x="7269" y="4614"/>
                    </a:lnTo>
                    <a:lnTo>
                      <a:pt x="7306" y="4432"/>
                    </a:lnTo>
                    <a:lnTo>
                      <a:pt x="7342" y="4249"/>
                    </a:lnTo>
                    <a:lnTo>
                      <a:pt x="7366" y="4066"/>
                    </a:lnTo>
                    <a:lnTo>
                      <a:pt x="7379" y="3884"/>
                    </a:lnTo>
                    <a:lnTo>
                      <a:pt x="7379" y="3689"/>
                    </a:lnTo>
                    <a:lnTo>
                      <a:pt x="7379" y="3506"/>
                    </a:lnTo>
                    <a:lnTo>
                      <a:pt x="7366" y="3312"/>
                    </a:lnTo>
                    <a:lnTo>
                      <a:pt x="7342" y="3129"/>
                    </a:lnTo>
                    <a:lnTo>
                      <a:pt x="7306" y="2946"/>
                    </a:lnTo>
                    <a:lnTo>
                      <a:pt x="7269" y="2776"/>
                    </a:lnTo>
                    <a:lnTo>
                      <a:pt x="7220" y="2593"/>
                    </a:lnTo>
                    <a:lnTo>
                      <a:pt x="7160" y="2423"/>
                    </a:lnTo>
                    <a:lnTo>
                      <a:pt x="7099" y="2252"/>
                    </a:lnTo>
                    <a:lnTo>
                      <a:pt x="7013" y="2094"/>
                    </a:lnTo>
                    <a:lnTo>
                      <a:pt x="6940" y="1936"/>
                    </a:lnTo>
                    <a:lnTo>
                      <a:pt x="6843" y="1778"/>
                    </a:lnTo>
                    <a:lnTo>
                      <a:pt x="6758" y="1631"/>
                    </a:lnTo>
                    <a:lnTo>
                      <a:pt x="6648" y="1485"/>
                    </a:lnTo>
                    <a:lnTo>
                      <a:pt x="6539" y="1339"/>
                    </a:lnTo>
                    <a:lnTo>
                      <a:pt x="6429" y="1205"/>
                    </a:lnTo>
                    <a:lnTo>
                      <a:pt x="6307" y="1084"/>
                    </a:lnTo>
                    <a:lnTo>
                      <a:pt x="6173" y="962"/>
                    </a:lnTo>
                    <a:lnTo>
                      <a:pt x="6039" y="840"/>
                    </a:lnTo>
                    <a:lnTo>
                      <a:pt x="5906" y="731"/>
                    </a:lnTo>
                    <a:lnTo>
                      <a:pt x="5759" y="633"/>
                    </a:lnTo>
                    <a:lnTo>
                      <a:pt x="5601" y="536"/>
                    </a:lnTo>
                    <a:lnTo>
                      <a:pt x="5455" y="451"/>
                    </a:lnTo>
                    <a:lnTo>
                      <a:pt x="5297" y="365"/>
                    </a:lnTo>
                    <a:lnTo>
                      <a:pt x="5126" y="292"/>
                    </a:lnTo>
                    <a:lnTo>
                      <a:pt x="4956" y="219"/>
                    </a:lnTo>
                    <a:lnTo>
                      <a:pt x="4785" y="171"/>
                    </a:lnTo>
                    <a:lnTo>
                      <a:pt x="4615" y="122"/>
                    </a:lnTo>
                    <a:lnTo>
                      <a:pt x="4432" y="73"/>
                    </a:lnTo>
                    <a:lnTo>
                      <a:pt x="4250" y="49"/>
                    </a:lnTo>
                    <a:lnTo>
                      <a:pt x="4067" y="24"/>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1"/>
              <p:cNvSpPr/>
              <p:nvPr/>
            </p:nvSpPr>
            <p:spPr>
              <a:xfrm rot="5400000">
                <a:off x="2221363" y="2177588"/>
                <a:ext cx="152225" cy="152200"/>
              </a:xfrm>
              <a:custGeom>
                <a:rect b="b" l="l" r="r" t="t"/>
                <a:pathLst>
                  <a:path extrusionOk="0" h="6088" w="6089">
                    <a:moveTo>
                      <a:pt x="2886" y="0"/>
                    </a:moveTo>
                    <a:lnTo>
                      <a:pt x="2740" y="13"/>
                    </a:lnTo>
                    <a:lnTo>
                      <a:pt x="2582" y="25"/>
                    </a:lnTo>
                    <a:lnTo>
                      <a:pt x="2436" y="61"/>
                    </a:lnTo>
                    <a:lnTo>
                      <a:pt x="2290" y="86"/>
                    </a:lnTo>
                    <a:lnTo>
                      <a:pt x="2144" y="134"/>
                    </a:lnTo>
                    <a:lnTo>
                      <a:pt x="1998" y="183"/>
                    </a:lnTo>
                    <a:lnTo>
                      <a:pt x="1864" y="232"/>
                    </a:lnTo>
                    <a:lnTo>
                      <a:pt x="1596" y="366"/>
                    </a:lnTo>
                    <a:lnTo>
                      <a:pt x="1340" y="512"/>
                    </a:lnTo>
                    <a:lnTo>
                      <a:pt x="1109" y="694"/>
                    </a:lnTo>
                    <a:lnTo>
                      <a:pt x="890" y="889"/>
                    </a:lnTo>
                    <a:lnTo>
                      <a:pt x="695" y="1108"/>
                    </a:lnTo>
                    <a:lnTo>
                      <a:pt x="524" y="1340"/>
                    </a:lnTo>
                    <a:lnTo>
                      <a:pt x="366" y="1583"/>
                    </a:lnTo>
                    <a:lnTo>
                      <a:pt x="244" y="1851"/>
                    </a:lnTo>
                    <a:lnTo>
                      <a:pt x="184" y="1997"/>
                    </a:lnTo>
                    <a:lnTo>
                      <a:pt x="135" y="2131"/>
                    </a:lnTo>
                    <a:lnTo>
                      <a:pt x="98" y="2277"/>
                    </a:lnTo>
                    <a:lnTo>
                      <a:pt x="62" y="2423"/>
                    </a:lnTo>
                    <a:lnTo>
                      <a:pt x="38" y="2581"/>
                    </a:lnTo>
                    <a:lnTo>
                      <a:pt x="13" y="2728"/>
                    </a:lnTo>
                    <a:lnTo>
                      <a:pt x="1" y="2886"/>
                    </a:lnTo>
                    <a:lnTo>
                      <a:pt x="1" y="3044"/>
                    </a:lnTo>
                    <a:lnTo>
                      <a:pt x="1" y="3202"/>
                    </a:lnTo>
                    <a:lnTo>
                      <a:pt x="13" y="3349"/>
                    </a:lnTo>
                    <a:lnTo>
                      <a:pt x="38" y="3507"/>
                    </a:lnTo>
                    <a:lnTo>
                      <a:pt x="62" y="3653"/>
                    </a:lnTo>
                    <a:lnTo>
                      <a:pt x="98" y="3799"/>
                    </a:lnTo>
                    <a:lnTo>
                      <a:pt x="135" y="3945"/>
                    </a:lnTo>
                    <a:lnTo>
                      <a:pt x="184" y="4091"/>
                    </a:lnTo>
                    <a:lnTo>
                      <a:pt x="244" y="4225"/>
                    </a:lnTo>
                    <a:lnTo>
                      <a:pt x="366" y="4493"/>
                    </a:lnTo>
                    <a:lnTo>
                      <a:pt x="524" y="4749"/>
                    </a:lnTo>
                    <a:lnTo>
                      <a:pt x="695" y="4980"/>
                    </a:lnTo>
                    <a:lnTo>
                      <a:pt x="890" y="5199"/>
                    </a:lnTo>
                    <a:lnTo>
                      <a:pt x="1109" y="5394"/>
                    </a:lnTo>
                    <a:lnTo>
                      <a:pt x="1340" y="5564"/>
                    </a:lnTo>
                    <a:lnTo>
                      <a:pt x="1596" y="5723"/>
                    </a:lnTo>
                    <a:lnTo>
                      <a:pt x="1864" y="5844"/>
                    </a:lnTo>
                    <a:lnTo>
                      <a:pt x="1998" y="5905"/>
                    </a:lnTo>
                    <a:lnTo>
                      <a:pt x="2144" y="5954"/>
                    </a:lnTo>
                    <a:lnTo>
                      <a:pt x="2290" y="5990"/>
                    </a:lnTo>
                    <a:lnTo>
                      <a:pt x="2436" y="6027"/>
                    </a:lnTo>
                    <a:lnTo>
                      <a:pt x="2582" y="6051"/>
                    </a:lnTo>
                    <a:lnTo>
                      <a:pt x="2740" y="6076"/>
                    </a:lnTo>
                    <a:lnTo>
                      <a:pt x="2886" y="6088"/>
                    </a:lnTo>
                    <a:lnTo>
                      <a:pt x="3203" y="6088"/>
                    </a:lnTo>
                    <a:lnTo>
                      <a:pt x="3361" y="6076"/>
                    </a:lnTo>
                    <a:lnTo>
                      <a:pt x="3507" y="6051"/>
                    </a:lnTo>
                    <a:lnTo>
                      <a:pt x="3666" y="6027"/>
                    </a:lnTo>
                    <a:lnTo>
                      <a:pt x="3812" y="5990"/>
                    </a:lnTo>
                    <a:lnTo>
                      <a:pt x="3946" y="5954"/>
                    </a:lnTo>
                    <a:lnTo>
                      <a:pt x="4092" y="5905"/>
                    </a:lnTo>
                    <a:lnTo>
                      <a:pt x="4226" y="5844"/>
                    </a:lnTo>
                    <a:lnTo>
                      <a:pt x="4493" y="5723"/>
                    </a:lnTo>
                    <a:lnTo>
                      <a:pt x="4749" y="5564"/>
                    </a:lnTo>
                    <a:lnTo>
                      <a:pt x="4980" y="5394"/>
                    </a:lnTo>
                    <a:lnTo>
                      <a:pt x="5200" y="5199"/>
                    </a:lnTo>
                    <a:lnTo>
                      <a:pt x="5394" y="4980"/>
                    </a:lnTo>
                    <a:lnTo>
                      <a:pt x="5577" y="4749"/>
                    </a:lnTo>
                    <a:lnTo>
                      <a:pt x="5723" y="4493"/>
                    </a:lnTo>
                    <a:lnTo>
                      <a:pt x="5857" y="4225"/>
                    </a:lnTo>
                    <a:lnTo>
                      <a:pt x="5906" y="4091"/>
                    </a:lnTo>
                    <a:lnTo>
                      <a:pt x="5954" y="3945"/>
                    </a:lnTo>
                    <a:lnTo>
                      <a:pt x="5991" y="3799"/>
                    </a:lnTo>
                    <a:lnTo>
                      <a:pt x="6027" y="3653"/>
                    </a:lnTo>
                    <a:lnTo>
                      <a:pt x="6052" y="3507"/>
                    </a:lnTo>
                    <a:lnTo>
                      <a:pt x="6076" y="3349"/>
                    </a:lnTo>
                    <a:lnTo>
                      <a:pt x="6088" y="3202"/>
                    </a:lnTo>
                    <a:lnTo>
                      <a:pt x="6088" y="3044"/>
                    </a:lnTo>
                    <a:lnTo>
                      <a:pt x="6088" y="2886"/>
                    </a:lnTo>
                    <a:lnTo>
                      <a:pt x="6076" y="2728"/>
                    </a:lnTo>
                    <a:lnTo>
                      <a:pt x="6052" y="2581"/>
                    </a:lnTo>
                    <a:lnTo>
                      <a:pt x="6027" y="2423"/>
                    </a:lnTo>
                    <a:lnTo>
                      <a:pt x="5991" y="2277"/>
                    </a:lnTo>
                    <a:lnTo>
                      <a:pt x="5954" y="2131"/>
                    </a:lnTo>
                    <a:lnTo>
                      <a:pt x="5906" y="1997"/>
                    </a:lnTo>
                    <a:lnTo>
                      <a:pt x="5857" y="1851"/>
                    </a:lnTo>
                    <a:lnTo>
                      <a:pt x="5723" y="1583"/>
                    </a:lnTo>
                    <a:lnTo>
                      <a:pt x="5577" y="1340"/>
                    </a:lnTo>
                    <a:lnTo>
                      <a:pt x="5394" y="1108"/>
                    </a:lnTo>
                    <a:lnTo>
                      <a:pt x="5200" y="889"/>
                    </a:lnTo>
                    <a:lnTo>
                      <a:pt x="4980" y="694"/>
                    </a:lnTo>
                    <a:lnTo>
                      <a:pt x="4749" y="512"/>
                    </a:lnTo>
                    <a:lnTo>
                      <a:pt x="4493" y="366"/>
                    </a:lnTo>
                    <a:lnTo>
                      <a:pt x="4226" y="232"/>
                    </a:lnTo>
                    <a:lnTo>
                      <a:pt x="4092" y="183"/>
                    </a:lnTo>
                    <a:lnTo>
                      <a:pt x="3946" y="134"/>
                    </a:lnTo>
                    <a:lnTo>
                      <a:pt x="3812" y="86"/>
                    </a:lnTo>
                    <a:lnTo>
                      <a:pt x="3666" y="61"/>
                    </a:lnTo>
                    <a:lnTo>
                      <a:pt x="3507" y="25"/>
                    </a:lnTo>
                    <a:lnTo>
                      <a:pt x="3361" y="13"/>
                    </a:lnTo>
                    <a:lnTo>
                      <a:pt x="3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1"/>
              <p:cNvSpPr/>
              <p:nvPr/>
            </p:nvSpPr>
            <p:spPr>
              <a:xfrm rot="5400000">
                <a:off x="2069175" y="2361725"/>
                <a:ext cx="111725" cy="111725"/>
              </a:xfrm>
              <a:custGeom>
                <a:rect b="b" l="l" r="r" t="t"/>
                <a:pathLst>
                  <a:path extrusionOk="0" h="4469" w="4469">
                    <a:moveTo>
                      <a:pt x="2241" y="0"/>
                    </a:moveTo>
                    <a:lnTo>
                      <a:pt x="2009" y="12"/>
                    </a:lnTo>
                    <a:lnTo>
                      <a:pt x="1790" y="37"/>
                    </a:lnTo>
                    <a:lnTo>
                      <a:pt x="1571" y="97"/>
                    </a:lnTo>
                    <a:lnTo>
                      <a:pt x="1364" y="170"/>
                    </a:lnTo>
                    <a:lnTo>
                      <a:pt x="1169" y="268"/>
                    </a:lnTo>
                    <a:lnTo>
                      <a:pt x="987" y="377"/>
                    </a:lnTo>
                    <a:lnTo>
                      <a:pt x="816" y="499"/>
                    </a:lnTo>
                    <a:lnTo>
                      <a:pt x="658" y="645"/>
                    </a:lnTo>
                    <a:lnTo>
                      <a:pt x="512" y="804"/>
                    </a:lnTo>
                    <a:lnTo>
                      <a:pt x="390" y="974"/>
                    </a:lnTo>
                    <a:lnTo>
                      <a:pt x="268" y="1169"/>
                    </a:lnTo>
                    <a:lnTo>
                      <a:pt x="183" y="1364"/>
                    </a:lnTo>
                    <a:lnTo>
                      <a:pt x="98" y="1571"/>
                    </a:lnTo>
                    <a:lnTo>
                      <a:pt x="49" y="1778"/>
                    </a:lnTo>
                    <a:lnTo>
                      <a:pt x="13" y="1997"/>
                    </a:lnTo>
                    <a:lnTo>
                      <a:pt x="1" y="2228"/>
                    </a:lnTo>
                    <a:lnTo>
                      <a:pt x="13" y="2459"/>
                    </a:lnTo>
                    <a:lnTo>
                      <a:pt x="49" y="2678"/>
                    </a:lnTo>
                    <a:lnTo>
                      <a:pt x="98" y="2898"/>
                    </a:lnTo>
                    <a:lnTo>
                      <a:pt x="183" y="3105"/>
                    </a:lnTo>
                    <a:lnTo>
                      <a:pt x="268" y="3299"/>
                    </a:lnTo>
                    <a:lnTo>
                      <a:pt x="390" y="3482"/>
                    </a:lnTo>
                    <a:lnTo>
                      <a:pt x="512" y="3652"/>
                    </a:lnTo>
                    <a:lnTo>
                      <a:pt x="658" y="3811"/>
                    </a:lnTo>
                    <a:lnTo>
                      <a:pt x="816" y="3957"/>
                    </a:lnTo>
                    <a:lnTo>
                      <a:pt x="987" y="4079"/>
                    </a:lnTo>
                    <a:lnTo>
                      <a:pt x="1169" y="4200"/>
                    </a:lnTo>
                    <a:lnTo>
                      <a:pt x="1364" y="4285"/>
                    </a:lnTo>
                    <a:lnTo>
                      <a:pt x="1571" y="4359"/>
                    </a:lnTo>
                    <a:lnTo>
                      <a:pt x="1790" y="4419"/>
                    </a:lnTo>
                    <a:lnTo>
                      <a:pt x="2009" y="4456"/>
                    </a:lnTo>
                    <a:lnTo>
                      <a:pt x="2241" y="4468"/>
                    </a:lnTo>
                    <a:lnTo>
                      <a:pt x="2460" y="4456"/>
                    </a:lnTo>
                    <a:lnTo>
                      <a:pt x="2691" y="4419"/>
                    </a:lnTo>
                    <a:lnTo>
                      <a:pt x="2898" y="4359"/>
                    </a:lnTo>
                    <a:lnTo>
                      <a:pt x="3105" y="4285"/>
                    </a:lnTo>
                    <a:lnTo>
                      <a:pt x="3300" y="4200"/>
                    </a:lnTo>
                    <a:lnTo>
                      <a:pt x="3482" y="4079"/>
                    </a:lnTo>
                    <a:lnTo>
                      <a:pt x="3653" y="3957"/>
                    </a:lnTo>
                    <a:lnTo>
                      <a:pt x="3811" y="3811"/>
                    </a:lnTo>
                    <a:lnTo>
                      <a:pt x="3957" y="3652"/>
                    </a:lnTo>
                    <a:lnTo>
                      <a:pt x="4091" y="3482"/>
                    </a:lnTo>
                    <a:lnTo>
                      <a:pt x="4201" y="3299"/>
                    </a:lnTo>
                    <a:lnTo>
                      <a:pt x="4298" y="3105"/>
                    </a:lnTo>
                    <a:lnTo>
                      <a:pt x="4371" y="2898"/>
                    </a:lnTo>
                    <a:lnTo>
                      <a:pt x="4420" y="2678"/>
                    </a:lnTo>
                    <a:lnTo>
                      <a:pt x="4456" y="2459"/>
                    </a:lnTo>
                    <a:lnTo>
                      <a:pt x="4469" y="2228"/>
                    </a:lnTo>
                    <a:lnTo>
                      <a:pt x="4456" y="1997"/>
                    </a:lnTo>
                    <a:lnTo>
                      <a:pt x="4420" y="1778"/>
                    </a:lnTo>
                    <a:lnTo>
                      <a:pt x="4371" y="1571"/>
                    </a:lnTo>
                    <a:lnTo>
                      <a:pt x="4298" y="1364"/>
                    </a:lnTo>
                    <a:lnTo>
                      <a:pt x="4201" y="1169"/>
                    </a:lnTo>
                    <a:lnTo>
                      <a:pt x="4091" y="974"/>
                    </a:lnTo>
                    <a:lnTo>
                      <a:pt x="3957" y="804"/>
                    </a:lnTo>
                    <a:lnTo>
                      <a:pt x="3811" y="645"/>
                    </a:lnTo>
                    <a:lnTo>
                      <a:pt x="3653" y="499"/>
                    </a:lnTo>
                    <a:lnTo>
                      <a:pt x="3482" y="377"/>
                    </a:lnTo>
                    <a:lnTo>
                      <a:pt x="3300" y="268"/>
                    </a:lnTo>
                    <a:lnTo>
                      <a:pt x="3105" y="170"/>
                    </a:lnTo>
                    <a:lnTo>
                      <a:pt x="2898" y="97"/>
                    </a:lnTo>
                    <a:lnTo>
                      <a:pt x="2691" y="37"/>
                    </a:lnTo>
                    <a:lnTo>
                      <a:pt x="2460" y="12"/>
                    </a:lnTo>
                    <a:lnTo>
                      <a:pt x="22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1"/>
              <p:cNvSpPr/>
              <p:nvPr/>
            </p:nvSpPr>
            <p:spPr>
              <a:xfrm rot="5400000">
                <a:off x="3067800" y="2025700"/>
                <a:ext cx="184475" cy="184475"/>
              </a:xfrm>
              <a:custGeom>
                <a:rect b="b" l="l" r="r" t="t"/>
                <a:pathLst>
                  <a:path extrusionOk="0" h="7379" w="7379">
                    <a:moveTo>
                      <a:pt x="3507" y="0"/>
                    </a:moveTo>
                    <a:lnTo>
                      <a:pt x="3312" y="12"/>
                    </a:lnTo>
                    <a:lnTo>
                      <a:pt x="3130" y="37"/>
                    </a:lnTo>
                    <a:lnTo>
                      <a:pt x="2947" y="73"/>
                    </a:lnTo>
                    <a:lnTo>
                      <a:pt x="2765" y="110"/>
                    </a:lnTo>
                    <a:lnTo>
                      <a:pt x="2594" y="159"/>
                    </a:lnTo>
                    <a:lnTo>
                      <a:pt x="2424" y="219"/>
                    </a:lnTo>
                    <a:lnTo>
                      <a:pt x="2253" y="292"/>
                    </a:lnTo>
                    <a:lnTo>
                      <a:pt x="2095" y="366"/>
                    </a:lnTo>
                    <a:lnTo>
                      <a:pt x="1937" y="439"/>
                    </a:lnTo>
                    <a:lnTo>
                      <a:pt x="1778" y="536"/>
                    </a:lnTo>
                    <a:lnTo>
                      <a:pt x="1632" y="633"/>
                    </a:lnTo>
                    <a:lnTo>
                      <a:pt x="1486" y="731"/>
                    </a:lnTo>
                    <a:lnTo>
                      <a:pt x="1340" y="840"/>
                    </a:lnTo>
                    <a:lnTo>
                      <a:pt x="1206" y="950"/>
                    </a:lnTo>
                    <a:lnTo>
                      <a:pt x="1084" y="1084"/>
                    </a:lnTo>
                    <a:lnTo>
                      <a:pt x="963" y="1206"/>
                    </a:lnTo>
                    <a:lnTo>
                      <a:pt x="841" y="1339"/>
                    </a:lnTo>
                    <a:lnTo>
                      <a:pt x="731" y="1486"/>
                    </a:lnTo>
                    <a:lnTo>
                      <a:pt x="634" y="1619"/>
                    </a:lnTo>
                    <a:lnTo>
                      <a:pt x="537" y="1778"/>
                    </a:lnTo>
                    <a:lnTo>
                      <a:pt x="451" y="1924"/>
                    </a:lnTo>
                    <a:lnTo>
                      <a:pt x="366" y="2082"/>
                    </a:lnTo>
                    <a:lnTo>
                      <a:pt x="293" y="2253"/>
                    </a:lnTo>
                    <a:lnTo>
                      <a:pt x="220" y="2423"/>
                    </a:lnTo>
                    <a:lnTo>
                      <a:pt x="171" y="2593"/>
                    </a:lnTo>
                    <a:lnTo>
                      <a:pt x="123" y="2764"/>
                    </a:lnTo>
                    <a:lnTo>
                      <a:pt x="74" y="2947"/>
                    </a:lnTo>
                    <a:lnTo>
                      <a:pt x="37" y="3129"/>
                    </a:lnTo>
                    <a:lnTo>
                      <a:pt x="25" y="3312"/>
                    </a:lnTo>
                    <a:lnTo>
                      <a:pt x="1" y="3494"/>
                    </a:lnTo>
                    <a:lnTo>
                      <a:pt x="1" y="3689"/>
                    </a:lnTo>
                    <a:lnTo>
                      <a:pt x="1" y="3884"/>
                    </a:lnTo>
                    <a:lnTo>
                      <a:pt x="25" y="4067"/>
                    </a:lnTo>
                    <a:lnTo>
                      <a:pt x="37" y="4249"/>
                    </a:lnTo>
                    <a:lnTo>
                      <a:pt x="74" y="4432"/>
                    </a:lnTo>
                    <a:lnTo>
                      <a:pt x="123" y="4614"/>
                    </a:lnTo>
                    <a:lnTo>
                      <a:pt x="171" y="4785"/>
                    </a:lnTo>
                    <a:lnTo>
                      <a:pt x="220" y="4955"/>
                    </a:lnTo>
                    <a:lnTo>
                      <a:pt x="293" y="5126"/>
                    </a:lnTo>
                    <a:lnTo>
                      <a:pt x="366" y="5284"/>
                    </a:lnTo>
                    <a:lnTo>
                      <a:pt x="451" y="5442"/>
                    </a:lnTo>
                    <a:lnTo>
                      <a:pt x="537" y="5601"/>
                    </a:lnTo>
                    <a:lnTo>
                      <a:pt x="634" y="5747"/>
                    </a:lnTo>
                    <a:lnTo>
                      <a:pt x="731" y="5893"/>
                    </a:lnTo>
                    <a:lnTo>
                      <a:pt x="841" y="6039"/>
                    </a:lnTo>
                    <a:lnTo>
                      <a:pt x="963" y="6173"/>
                    </a:lnTo>
                    <a:lnTo>
                      <a:pt x="1084" y="6295"/>
                    </a:lnTo>
                    <a:lnTo>
                      <a:pt x="1206" y="6416"/>
                    </a:lnTo>
                    <a:lnTo>
                      <a:pt x="1340" y="6538"/>
                    </a:lnTo>
                    <a:lnTo>
                      <a:pt x="1486" y="6648"/>
                    </a:lnTo>
                    <a:lnTo>
                      <a:pt x="1632" y="6745"/>
                    </a:lnTo>
                    <a:lnTo>
                      <a:pt x="1778" y="6842"/>
                    </a:lnTo>
                    <a:lnTo>
                      <a:pt x="1937" y="6940"/>
                    </a:lnTo>
                    <a:lnTo>
                      <a:pt x="2095" y="7013"/>
                    </a:lnTo>
                    <a:lnTo>
                      <a:pt x="2253" y="7086"/>
                    </a:lnTo>
                    <a:lnTo>
                      <a:pt x="2424" y="7159"/>
                    </a:lnTo>
                    <a:lnTo>
                      <a:pt x="2594" y="7208"/>
                    </a:lnTo>
                    <a:lnTo>
                      <a:pt x="2765" y="7269"/>
                    </a:lnTo>
                    <a:lnTo>
                      <a:pt x="2947" y="7305"/>
                    </a:lnTo>
                    <a:lnTo>
                      <a:pt x="3130" y="7342"/>
                    </a:lnTo>
                    <a:lnTo>
                      <a:pt x="3312" y="7366"/>
                    </a:lnTo>
                    <a:lnTo>
                      <a:pt x="3507" y="7378"/>
                    </a:lnTo>
                    <a:lnTo>
                      <a:pt x="3885" y="7378"/>
                    </a:lnTo>
                    <a:lnTo>
                      <a:pt x="4067" y="7366"/>
                    </a:lnTo>
                    <a:lnTo>
                      <a:pt x="4250" y="7342"/>
                    </a:lnTo>
                    <a:lnTo>
                      <a:pt x="4432" y="7305"/>
                    </a:lnTo>
                    <a:lnTo>
                      <a:pt x="4615" y="7269"/>
                    </a:lnTo>
                    <a:lnTo>
                      <a:pt x="4785" y="7208"/>
                    </a:lnTo>
                    <a:lnTo>
                      <a:pt x="4956" y="7159"/>
                    </a:lnTo>
                    <a:lnTo>
                      <a:pt x="5126" y="7086"/>
                    </a:lnTo>
                    <a:lnTo>
                      <a:pt x="5297" y="7013"/>
                    </a:lnTo>
                    <a:lnTo>
                      <a:pt x="5455" y="6940"/>
                    </a:lnTo>
                    <a:lnTo>
                      <a:pt x="5601" y="6842"/>
                    </a:lnTo>
                    <a:lnTo>
                      <a:pt x="5759" y="6745"/>
                    </a:lnTo>
                    <a:lnTo>
                      <a:pt x="5906" y="6648"/>
                    </a:lnTo>
                    <a:lnTo>
                      <a:pt x="6039" y="6538"/>
                    </a:lnTo>
                    <a:lnTo>
                      <a:pt x="6173" y="6416"/>
                    </a:lnTo>
                    <a:lnTo>
                      <a:pt x="6307" y="6295"/>
                    </a:lnTo>
                    <a:lnTo>
                      <a:pt x="6429" y="6173"/>
                    </a:lnTo>
                    <a:lnTo>
                      <a:pt x="6539" y="6039"/>
                    </a:lnTo>
                    <a:lnTo>
                      <a:pt x="6648" y="5893"/>
                    </a:lnTo>
                    <a:lnTo>
                      <a:pt x="6758" y="5747"/>
                    </a:lnTo>
                    <a:lnTo>
                      <a:pt x="6843" y="5601"/>
                    </a:lnTo>
                    <a:lnTo>
                      <a:pt x="6940" y="5442"/>
                    </a:lnTo>
                    <a:lnTo>
                      <a:pt x="7013" y="5284"/>
                    </a:lnTo>
                    <a:lnTo>
                      <a:pt x="7099" y="5126"/>
                    </a:lnTo>
                    <a:lnTo>
                      <a:pt x="7160" y="4955"/>
                    </a:lnTo>
                    <a:lnTo>
                      <a:pt x="7220" y="4785"/>
                    </a:lnTo>
                    <a:lnTo>
                      <a:pt x="7269" y="4614"/>
                    </a:lnTo>
                    <a:lnTo>
                      <a:pt x="7306" y="4432"/>
                    </a:lnTo>
                    <a:lnTo>
                      <a:pt x="7342" y="4249"/>
                    </a:lnTo>
                    <a:lnTo>
                      <a:pt x="7366" y="4067"/>
                    </a:lnTo>
                    <a:lnTo>
                      <a:pt x="7379" y="3884"/>
                    </a:lnTo>
                    <a:lnTo>
                      <a:pt x="7379" y="3689"/>
                    </a:lnTo>
                    <a:lnTo>
                      <a:pt x="7379" y="3494"/>
                    </a:lnTo>
                    <a:lnTo>
                      <a:pt x="7366" y="3312"/>
                    </a:lnTo>
                    <a:lnTo>
                      <a:pt x="7342" y="3129"/>
                    </a:lnTo>
                    <a:lnTo>
                      <a:pt x="7306" y="2947"/>
                    </a:lnTo>
                    <a:lnTo>
                      <a:pt x="7269" y="2764"/>
                    </a:lnTo>
                    <a:lnTo>
                      <a:pt x="7220" y="2593"/>
                    </a:lnTo>
                    <a:lnTo>
                      <a:pt x="7160" y="2423"/>
                    </a:lnTo>
                    <a:lnTo>
                      <a:pt x="7099" y="2253"/>
                    </a:lnTo>
                    <a:lnTo>
                      <a:pt x="7013" y="2082"/>
                    </a:lnTo>
                    <a:lnTo>
                      <a:pt x="6940" y="1924"/>
                    </a:lnTo>
                    <a:lnTo>
                      <a:pt x="6843" y="1778"/>
                    </a:lnTo>
                    <a:lnTo>
                      <a:pt x="6758" y="1619"/>
                    </a:lnTo>
                    <a:lnTo>
                      <a:pt x="6648" y="1486"/>
                    </a:lnTo>
                    <a:lnTo>
                      <a:pt x="6539" y="1339"/>
                    </a:lnTo>
                    <a:lnTo>
                      <a:pt x="6429" y="1206"/>
                    </a:lnTo>
                    <a:lnTo>
                      <a:pt x="6307" y="1084"/>
                    </a:lnTo>
                    <a:lnTo>
                      <a:pt x="6173" y="950"/>
                    </a:lnTo>
                    <a:lnTo>
                      <a:pt x="6039" y="840"/>
                    </a:lnTo>
                    <a:lnTo>
                      <a:pt x="5906" y="731"/>
                    </a:lnTo>
                    <a:lnTo>
                      <a:pt x="5759" y="633"/>
                    </a:lnTo>
                    <a:lnTo>
                      <a:pt x="5601" y="536"/>
                    </a:lnTo>
                    <a:lnTo>
                      <a:pt x="5455" y="439"/>
                    </a:lnTo>
                    <a:lnTo>
                      <a:pt x="5297" y="366"/>
                    </a:lnTo>
                    <a:lnTo>
                      <a:pt x="5126" y="292"/>
                    </a:lnTo>
                    <a:lnTo>
                      <a:pt x="4956" y="219"/>
                    </a:lnTo>
                    <a:lnTo>
                      <a:pt x="4785" y="159"/>
                    </a:lnTo>
                    <a:lnTo>
                      <a:pt x="4615" y="110"/>
                    </a:lnTo>
                    <a:lnTo>
                      <a:pt x="4432" y="73"/>
                    </a:lnTo>
                    <a:lnTo>
                      <a:pt x="4250" y="37"/>
                    </a:lnTo>
                    <a:lnTo>
                      <a:pt x="4067" y="12"/>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1"/>
              <p:cNvSpPr/>
              <p:nvPr/>
            </p:nvSpPr>
            <p:spPr>
              <a:xfrm rot="5400000">
                <a:off x="3336713" y="2177438"/>
                <a:ext cx="152225" cy="152500"/>
              </a:xfrm>
              <a:custGeom>
                <a:rect b="b" l="l" r="r" t="t"/>
                <a:pathLst>
                  <a:path extrusionOk="0" h="6100" w="6089">
                    <a:moveTo>
                      <a:pt x="3045" y="0"/>
                    </a:moveTo>
                    <a:lnTo>
                      <a:pt x="2886" y="13"/>
                    </a:lnTo>
                    <a:lnTo>
                      <a:pt x="2740" y="25"/>
                    </a:lnTo>
                    <a:lnTo>
                      <a:pt x="2582" y="37"/>
                    </a:lnTo>
                    <a:lnTo>
                      <a:pt x="2436" y="61"/>
                    </a:lnTo>
                    <a:lnTo>
                      <a:pt x="2290" y="98"/>
                    </a:lnTo>
                    <a:lnTo>
                      <a:pt x="2144" y="146"/>
                    </a:lnTo>
                    <a:lnTo>
                      <a:pt x="1998" y="195"/>
                    </a:lnTo>
                    <a:lnTo>
                      <a:pt x="1864" y="244"/>
                    </a:lnTo>
                    <a:lnTo>
                      <a:pt x="1596" y="378"/>
                    </a:lnTo>
                    <a:lnTo>
                      <a:pt x="1340" y="524"/>
                    </a:lnTo>
                    <a:lnTo>
                      <a:pt x="1109" y="707"/>
                    </a:lnTo>
                    <a:lnTo>
                      <a:pt x="890" y="901"/>
                    </a:lnTo>
                    <a:lnTo>
                      <a:pt x="695" y="1108"/>
                    </a:lnTo>
                    <a:lnTo>
                      <a:pt x="524" y="1352"/>
                    </a:lnTo>
                    <a:lnTo>
                      <a:pt x="366" y="1595"/>
                    </a:lnTo>
                    <a:lnTo>
                      <a:pt x="244" y="1863"/>
                    </a:lnTo>
                    <a:lnTo>
                      <a:pt x="184" y="2009"/>
                    </a:lnTo>
                    <a:lnTo>
                      <a:pt x="135" y="2143"/>
                    </a:lnTo>
                    <a:lnTo>
                      <a:pt x="98" y="2289"/>
                    </a:lnTo>
                    <a:lnTo>
                      <a:pt x="62" y="2435"/>
                    </a:lnTo>
                    <a:lnTo>
                      <a:pt x="38" y="2594"/>
                    </a:lnTo>
                    <a:lnTo>
                      <a:pt x="13" y="2740"/>
                    </a:lnTo>
                    <a:lnTo>
                      <a:pt x="1" y="2898"/>
                    </a:lnTo>
                    <a:lnTo>
                      <a:pt x="1" y="3056"/>
                    </a:lnTo>
                    <a:lnTo>
                      <a:pt x="1" y="3202"/>
                    </a:lnTo>
                    <a:lnTo>
                      <a:pt x="13" y="3361"/>
                    </a:lnTo>
                    <a:lnTo>
                      <a:pt x="38" y="3519"/>
                    </a:lnTo>
                    <a:lnTo>
                      <a:pt x="62" y="3665"/>
                    </a:lnTo>
                    <a:lnTo>
                      <a:pt x="98" y="3811"/>
                    </a:lnTo>
                    <a:lnTo>
                      <a:pt x="135" y="3957"/>
                    </a:lnTo>
                    <a:lnTo>
                      <a:pt x="184" y="4103"/>
                    </a:lnTo>
                    <a:lnTo>
                      <a:pt x="244" y="4237"/>
                    </a:lnTo>
                    <a:lnTo>
                      <a:pt x="366" y="4505"/>
                    </a:lnTo>
                    <a:lnTo>
                      <a:pt x="524" y="4749"/>
                    </a:lnTo>
                    <a:lnTo>
                      <a:pt x="695" y="4992"/>
                    </a:lnTo>
                    <a:lnTo>
                      <a:pt x="890" y="5199"/>
                    </a:lnTo>
                    <a:lnTo>
                      <a:pt x="1109" y="5406"/>
                    </a:lnTo>
                    <a:lnTo>
                      <a:pt x="1340" y="5576"/>
                    </a:lnTo>
                    <a:lnTo>
                      <a:pt x="1596" y="5735"/>
                    </a:lnTo>
                    <a:lnTo>
                      <a:pt x="1864" y="5856"/>
                    </a:lnTo>
                    <a:lnTo>
                      <a:pt x="1998" y="5917"/>
                    </a:lnTo>
                    <a:lnTo>
                      <a:pt x="2144" y="5954"/>
                    </a:lnTo>
                    <a:lnTo>
                      <a:pt x="2290" y="6002"/>
                    </a:lnTo>
                    <a:lnTo>
                      <a:pt x="2436" y="6039"/>
                    </a:lnTo>
                    <a:lnTo>
                      <a:pt x="2582" y="6063"/>
                    </a:lnTo>
                    <a:lnTo>
                      <a:pt x="2740" y="6076"/>
                    </a:lnTo>
                    <a:lnTo>
                      <a:pt x="2886" y="6088"/>
                    </a:lnTo>
                    <a:lnTo>
                      <a:pt x="3045" y="6100"/>
                    </a:lnTo>
                    <a:lnTo>
                      <a:pt x="3203" y="6088"/>
                    </a:lnTo>
                    <a:lnTo>
                      <a:pt x="3361" y="6076"/>
                    </a:lnTo>
                    <a:lnTo>
                      <a:pt x="3507" y="6063"/>
                    </a:lnTo>
                    <a:lnTo>
                      <a:pt x="3666" y="6039"/>
                    </a:lnTo>
                    <a:lnTo>
                      <a:pt x="3812" y="6002"/>
                    </a:lnTo>
                    <a:lnTo>
                      <a:pt x="3946" y="5954"/>
                    </a:lnTo>
                    <a:lnTo>
                      <a:pt x="4092" y="5917"/>
                    </a:lnTo>
                    <a:lnTo>
                      <a:pt x="4226" y="5856"/>
                    </a:lnTo>
                    <a:lnTo>
                      <a:pt x="4493" y="5735"/>
                    </a:lnTo>
                    <a:lnTo>
                      <a:pt x="4749" y="5576"/>
                    </a:lnTo>
                    <a:lnTo>
                      <a:pt x="4980" y="5406"/>
                    </a:lnTo>
                    <a:lnTo>
                      <a:pt x="5200" y="5199"/>
                    </a:lnTo>
                    <a:lnTo>
                      <a:pt x="5394" y="4992"/>
                    </a:lnTo>
                    <a:lnTo>
                      <a:pt x="5577" y="4749"/>
                    </a:lnTo>
                    <a:lnTo>
                      <a:pt x="5723" y="4505"/>
                    </a:lnTo>
                    <a:lnTo>
                      <a:pt x="5857" y="4237"/>
                    </a:lnTo>
                    <a:lnTo>
                      <a:pt x="5906" y="4103"/>
                    </a:lnTo>
                    <a:lnTo>
                      <a:pt x="5954" y="3957"/>
                    </a:lnTo>
                    <a:lnTo>
                      <a:pt x="5991" y="3811"/>
                    </a:lnTo>
                    <a:lnTo>
                      <a:pt x="6027" y="3665"/>
                    </a:lnTo>
                    <a:lnTo>
                      <a:pt x="6052" y="3519"/>
                    </a:lnTo>
                    <a:lnTo>
                      <a:pt x="6076" y="3361"/>
                    </a:lnTo>
                    <a:lnTo>
                      <a:pt x="6088" y="3202"/>
                    </a:lnTo>
                    <a:lnTo>
                      <a:pt x="6088" y="3056"/>
                    </a:lnTo>
                    <a:lnTo>
                      <a:pt x="6088" y="2898"/>
                    </a:lnTo>
                    <a:lnTo>
                      <a:pt x="6076" y="2740"/>
                    </a:lnTo>
                    <a:lnTo>
                      <a:pt x="6052" y="2594"/>
                    </a:lnTo>
                    <a:lnTo>
                      <a:pt x="6027" y="2435"/>
                    </a:lnTo>
                    <a:lnTo>
                      <a:pt x="5991" y="2289"/>
                    </a:lnTo>
                    <a:lnTo>
                      <a:pt x="5954" y="2143"/>
                    </a:lnTo>
                    <a:lnTo>
                      <a:pt x="5906" y="2009"/>
                    </a:lnTo>
                    <a:lnTo>
                      <a:pt x="5857" y="1863"/>
                    </a:lnTo>
                    <a:lnTo>
                      <a:pt x="5723" y="1595"/>
                    </a:lnTo>
                    <a:lnTo>
                      <a:pt x="5577" y="1352"/>
                    </a:lnTo>
                    <a:lnTo>
                      <a:pt x="5394" y="1108"/>
                    </a:lnTo>
                    <a:lnTo>
                      <a:pt x="5200" y="901"/>
                    </a:lnTo>
                    <a:lnTo>
                      <a:pt x="4980" y="707"/>
                    </a:lnTo>
                    <a:lnTo>
                      <a:pt x="4749" y="524"/>
                    </a:lnTo>
                    <a:lnTo>
                      <a:pt x="4493" y="378"/>
                    </a:lnTo>
                    <a:lnTo>
                      <a:pt x="4226" y="244"/>
                    </a:lnTo>
                    <a:lnTo>
                      <a:pt x="4092" y="195"/>
                    </a:lnTo>
                    <a:lnTo>
                      <a:pt x="3946" y="146"/>
                    </a:lnTo>
                    <a:lnTo>
                      <a:pt x="3812" y="98"/>
                    </a:lnTo>
                    <a:lnTo>
                      <a:pt x="3666" y="61"/>
                    </a:lnTo>
                    <a:lnTo>
                      <a:pt x="3507" y="37"/>
                    </a:lnTo>
                    <a:lnTo>
                      <a:pt x="3361" y="25"/>
                    </a:lnTo>
                    <a:lnTo>
                      <a:pt x="3203" y="13"/>
                    </a:lnTo>
                    <a:lnTo>
                      <a:pt x="30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1"/>
              <p:cNvSpPr/>
              <p:nvPr/>
            </p:nvSpPr>
            <p:spPr>
              <a:xfrm rot="5400000">
                <a:off x="3529225" y="2361725"/>
                <a:ext cx="111725" cy="111725"/>
              </a:xfrm>
              <a:custGeom>
                <a:rect b="b" l="l" r="r" t="t"/>
                <a:pathLst>
                  <a:path extrusionOk="0" h="4469" w="4469">
                    <a:moveTo>
                      <a:pt x="2241" y="0"/>
                    </a:moveTo>
                    <a:lnTo>
                      <a:pt x="2009" y="12"/>
                    </a:lnTo>
                    <a:lnTo>
                      <a:pt x="1790" y="37"/>
                    </a:lnTo>
                    <a:lnTo>
                      <a:pt x="1571" y="98"/>
                    </a:lnTo>
                    <a:lnTo>
                      <a:pt x="1364" y="171"/>
                    </a:lnTo>
                    <a:lnTo>
                      <a:pt x="1169" y="268"/>
                    </a:lnTo>
                    <a:lnTo>
                      <a:pt x="987" y="378"/>
                    </a:lnTo>
                    <a:lnTo>
                      <a:pt x="816" y="512"/>
                    </a:lnTo>
                    <a:lnTo>
                      <a:pt x="658" y="646"/>
                    </a:lnTo>
                    <a:lnTo>
                      <a:pt x="512" y="804"/>
                    </a:lnTo>
                    <a:lnTo>
                      <a:pt x="390" y="986"/>
                    </a:lnTo>
                    <a:lnTo>
                      <a:pt x="268" y="1169"/>
                    </a:lnTo>
                    <a:lnTo>
                      <a:pt x="183" y="1364"/>
                    </a:lnTo>
                    <a:lnTo>
                      <a:pt x="98" y="1571"/>
                    </a:lnTo>
                    <a:lnTo>
                      <a:pt x="49" y="1778"/>
                    </a:lnTo>
                    <a:lnTo>
                      <a:pt x="13" y="1997"/>
                    </a:lnTo>
                    <a:lnTo>
                      <a:pt x="1" y="2228"/>
                    </a:lnTo>
                    <a:lnTo>
                      <a:pt x="13" y="2460"/>
                    </a:lnTo>
                    <a:lnTo>
                      <a:pt x="49" y="2679"/>
                    </a:lnTo>
                    <a:lnTo>
                      <a:pt x="98" y="2898"/>
                    </a:lnTo>
                    <a:lnTo>
                      <a:pt x="183" y="3105"/>
                    </a:lnTo>
                    <a:lnTo>
                      <a:pt x="268" y="3300"/>
                    </a:lnTo>
                    <a:lnTo>
                      <a:pt x="390" y="3482"/>
                    </a:lnTo>
                    <a:lnTo>
                      <a:pt x="512" y="3653"/>
                    </a:lnTo>
                    <a:lnTo>
                      <a:pt x="658" y="3811"/>
                    </a:lnTo>
                    <a:lnTo>
                      <a:pt x="816" y="3957"/>
                    </a:lnTo>
                    <a:lnTo>
                      <a:pt x="987" y="4079"/>
                    </a:lnTo>
                    <a:lnTo>
                      <a:pt x="1169" y="4188"/>
                    </a:lnTo>
                    <a:lnTo>
                      <a:pt x="1364" y="4286"/>
                    </a:lnTo>
                    <a:lnTo>
                      <a:pt x="1571" y="4359"/>
                    </a:lnTo>
                    <a:lnTo>
                      <a:pt x="1790" y="4420"/>
                    </a:lnTo>
                    <a:lnTo>
                      <a:pt x="2009" y="4456"/>
                    </a:lnTo>
                    <a:lnTo>
                      <a:pt x="2241" y="4468"/>
                    </a:lnTo>
                    <a:lnTo>
                      <a:pt x="2460" y="4456"/>
                    </a:lnTo>
                    <a:lnTo>
                      <a:pt x="2691" y="4420"/>
                    </a:lnTo>
                    <a:lnTo>
                      <a:pt x="2898" y="4359"/>
                    </a:lnTo>
                    <a:lnTo>
                      <a:pt x="3105" y="4286"/>
                    </a:lnTo>
                    <a:lnTo>
                      <a:pt x="3300" y="4188"/>
                    </a:lnTo>
                    <a:lnTo>
                      <a:pt x="3482" y="4079"/>
                    </a:lnTo>
                    <a:lnTo>
                      <a:pt x="3653" y="3957"/>
                    </a:lnTo>
                    <a:lnTo>
                      <a:pt x="3811" y="3811"/>
                    </a:lnTo>
                    <a:lnTo>
                      <a:pt x="3957" y="3653"/>
                    </a:lnTo>
                    <a:lnTo>
                      <a:pt x="4091" y="3482"/>
                    </a:lnTo>
                    <a:lnTo>
                      <a:pt x="4201" y="3300"/>
                    </a:lnTo>
                    <a:lnTo>
                      <a:pt x="4298" y="3105"/>
                    </a:lnTo>
                    <a:lnTo>
                      <a:pt x="4371" y="2898"/>
                    </a:lnTo>
                    <a:lnTo>
                      <a:pt x="4420" y="2679"/>
                    </a:lnTo>
                    <a:lnTo>
                      <a:pt x="4456" y="2460"/>
                    </a:lnTo>
                    <a:lnTo>
                      <a:pt x="4469" y="2228"/>
                    </a:lnTo>
                    <a:lnTo>
                      <a:pt x="4456" y="1997"/>
                    </a:lnTo>
                    <a:lnTo>
                      <a:pt x="4420" y="1778"/>
                    </a:lnTo>
                    <a:lnTo>
                      <a:pt x="4371" y="1571"/>
                    </a:lnTo>
                    <a:lnTo>
                      <a:pt x="4298" y="1364"/>
                    </a:lnTo>
                    <a:lnTo>
                      <a:pt x="4201" y="1169"/>
                    </a:lnTo>
                    <a:lnTo>
                      <a:pt x="4091" y="986"/>
                    </a:lnTo>
                    <a:lnTo>
                      <a:pt x="3957" y="804"/>
                    </a:lnTo>
                    <a:lnTo>
                      <a:pt x="3811" y="646"/>
                    </a:lnTo>
                    <a:lnTo>
                      <a:pt x="3653" y="512"/>
                    </a:lnTo>
                    <a:lnTo>
                      <a:pt x="3482" y="378"/>
                    </a:lnTo>
                    <a:lnTo>
                      <a:pt x="3300" y="268"/>
                    </a:lnTo>
                    <a:lnTo>
                      <a:pt x="3105" y="171"/>
                    </a:lnTo>
                    <a:lnTo>
                      <a:pt x="2898" y="98"/>
                    </a:lnTo>
                    <a:lnTo>
                      <a:pt x="2691" y="37"/>
                    </a:lnTo>
                    <a:lnTo>
                      <a:pt x="2460" y="12"/>
                    </a:lnTo>
                    <a:lnTo>
                      <a:pt x="22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6" name="Google Shape;1656;p41"/>
          <p:cNvSpPr/>
          <p:nvPr/>
        </p:nvSpPr>
        <p:spPr>
          <a:xfrm>
            <a:off x="2678678" y="2779791"/>
            <a:ext cx="352803" cy="350719"/>
          </a:xfrm>
          <a:custGeom>
            <a:rect b="b" l="l" r="r" t="t"/>
            <a:pathLst>
              <a:path extrusionOk="0" h="11776" w="11846">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4382493" y="2782933"/>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8" name="Google Shape;1658;p41"/>
          <p:cNvGrpSpPr/>
          <p:nvPr/>
        </p:nvGrpSpPr>
        <p:grpSpPr>
          <a:xfrm>
            <a:off x="6112674" y="2777795"/>
            <a:ext cx="351910" cy="354710"/>
            <a:chOff x="-25094250" y="3176075"/>
            <a:chExt cx="295400" cy="297750"/>
          </a:xfrm>
        </p:grpSpPr>
        <p:sp>
          <p:nvSpPr>
            <p:cNvPr id="1659" name="Google Shape;1659;p41"/>
            <p:cNvSpPr/>
            <p:nvPr/>
          </p:nvSpPr>
          <p:spPr>
            <a:xfrm>
              <a:off x="-24989225" y="3176075"/>
              <a:ext cx="87200" cy="122500"/>
            </a:xfrm>
            <a:custGeom>
              <a:rect b="b" l="l" r="r" t="t"/>
              <a:pathLst>
                <a:path extrusionOk="0" h="4900" w="3488">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1"/>
            <p:cNvSpPr/>
            <p:nvPr/>
          </p:nvSpPr>
          <p:spPr>
            <a:xfrm>
              <a:off x="-25094250" y="3179225"/>
              <a:ext cx="295400" cy="291450"/>
            </a:xfrm>
            <a:custGeom>
              <a:rect b="b" l="l" r="r" t="t"/>
              <a:pathLst>
                <a:path extrusionOk="0" h="11658" w="11816">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1"/>
            <p:cNvSpPr/>
            <p:nvPr/>
          </p:nvSpPr>
          <p:spPr>
            <a:xfrm>
              <a:off x="-24989225" y="3350975"/>
              <a:ext cx="87200" cy="122850"/>
            </a:xfrm>
            <a:custGeom>
              <a:rect b="b" l="l" r="r" t="t"/>
              <a:pathLst>
                <a:path extrusionOk="0" h="4914" w="3488">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2" name="Google Shape;1662;p41"/>
          <p:cNvGrpSpPr/>
          <p:nvPr/>
        </p:nvGrpSpPr>
        <p:grpSpPr>
          <a:xfrm>
            <a:off x="3092516" y="1178261"/>
            <a:ext cx="2959232" cy="731405"/>
            <a:chOff x="3092450" y="1178261"/>
            <a:chExt cx="2959232" cy="731405"/>
          </a:xfrm>
        </p:grpSpPr>
        <p:grpSp>
          <p:nvGrpSpPr>
            <p:cNvPr id="1663" name="Google Shape;1663;p41"/>
            <p:cNvGrpSpPr/>
            <p:nvPr/>
          </p:nvGrpSpPr>
          <p:grpSpPr>
            <a:xfrm>
              <a:off x="3778571" y="1178261"/>
              <a:ext cx="2273111" cy="731405"/>
              <a:chOff x="3435583" y="3883678"/>
              <a:chExt cx="2273111" cy="848399"/>
            </a:xfrm>
          </p:grpSpPr>
          <p:sp>
            <p:nvSpPr>
              <p:cNvPr id="1664" name="Google Shape;1664;p41"/>
              <p:cNvSpPr txBox="1"/>
              <p:nvPr/>
            </p:nvSpPr>
            <p:spPr>
              <a:xfrm>
                <a:off x="3435583" y="3883678"/>
                <a:ext cx="2273100" cy="3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Venus</a:t>
                </a:r>
                <a:endParaRPr b="1" sz="1800">
                  <a:solidFill>
                    <a:schemeClr val="dk1"/>
                  </a:solidFill>
                  <a:latin typeface="Fira Sans Extra Condensed"/>
                  <a:ea typeface="Fira Sans Extra Condensed"/>
                  <a:cs typeface="Fira Sans Extra Condensed"/>
                  <a:sym typeface="Fira Sans Extra Condensed"/>
                </a:endParaRPr>
              </a:p>
            </p:txBody>
          </p:sp>
          <p:sp>
            <p:nvSpPr>
              <p:cNvPr id="1665" name="Google Shape;1665;p41"/>
              <p:cNvSpPr txBox="1"/>
              <p:nvPr/>
            </p:nvSpPr>
            <p:spPr>
              <a:xfrm>
                <a:off x="3435594" y="4213377"/>
                <a:ext cx="22731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sp>
          <p:nvSpPr>
            <p:cNvPr id="1666" name="Google Shape;1666;p41"/>
            <p:cNvSpPr/>
            <p:nvPr/>
          </p:nvSpPr>
          <p:spPr>
            <a:xfrm>
              <a:off x="3092450" y="1244932"/>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667" name="Google Shape;1667;p41"/>
          <p:cNvGrpSpPr/>
          <p:nvPr/>
        </p:nvGrpSpPr>
        <p:grpSpPr>
          <a:xfrm>
            <a:off x="457188" y="4000636"/>
            <a:ext cx="2959438" cy="731405"/>
            <a:chOff x="457188" y="4000636"/>
            <a:chExt cx="2959438" cy="731405"/>
          </a:xfrm>
        </p:grpSpPr>
        <p:grpSp>
          <p:nvGrpSpPr>
            <p:cNvPr id="1668" name="Google Shape;1668;p41"/>
            <p:cNvGrpSpPr/>
            <p:nvPr/>
          </p:nvGrpSpPr>
          <p:grpSpPr>
            <a:xfrm>
              <a:off x="1143526" y="4000636"/>
              <a:ext cx="2273100" cy="731405"/>
              <a:chOff x="457425" y="3883678"/>
              <a:chExt cx="2273100" cy="848399"/>
            </a:xfrm>
          </p:grpSpPr>
          <p:sp>
            <p:nvSpPr>
              <p:cNvPr id="1669" name="Google Shape;1669;p41"/>
              <p:cNvSpPr txBox="1"/>
              <p:nvPr/>
            </p:nvSpPr>
            <p:spPr>
              <a:xfrm>
                <a:off x="457425" y="3883678"/>
                <a:ext cx="2273100" cy="3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Mercury</a:t>
                </a:r>
                <a:endParaRPr b="1" sz="1800">
                  <a:solidFill>
                    <a:schemeClr val="dk1"/>
                  </a:solidFill>
                  <a:latin typeface="Fira Sans Extra Condensed"/>
                  <a:ea typeface="Fira Sans Extra Condensed"/>
                  <a:cs typeface="Fira Sans Extra Condensed"/>
                  <a:sym typeface="Fira Sans Extra Condensed"/>
                </a:endParaRPr>
              </a:p>
            </p:txBody>
          </p:sp>
          <p:sp>
            <p:nvSpPr>
              <p:cNvPr id="1670" name="Google Shape;1670;p41"/>
              <p:cNvSpPr txBox="1"/>
              <p:nvPr/>
            </p:nvSpPr>
            <p:spPr>
              <a:xfrm>
                <a:off x="457425" y="4213377"/>
                <a:ext cx="22731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grpSp>
        <p:sp>
          <p:nvSpPr>
            <p:cNvPr id="1671" name="Google Shape;1671;p41"/>
            <p:cNvSpPr/>
            <p:nvPr/>
          </p:nvSpPr>
          <p:spPr>
            <a:xfrm>
              <a:off x="457188" y="4057782"/>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672" name="Google Shape;1672;p41"/>
          <p:cNvGrpSpPr/>
          <p:nvPr/>
        </p:nvGrpSpPr>
        <p:grpSpPr>
          <a:xfrm>
            <a:off x="5727637" y="4000636"/>
            <a:ext cx="2959226" cy="731405"/>
            <a:chOff x="5727638" y="4000636"/>
            <a:chExt cx="2959226" cy="731405"/>
          </a:xfrm>
        </p:grpSpPr>
        <p:grpSp>
          <p:nvGrpSpPr>
            <p:cNvPr id="1673" name="Google Shape;1673;p41"/>
            <p:cNvGrpSpPr/>
            <p:nvPr/>
          </p:nvGrpSpPr>
          <p:grpSpPr>
            <a:xfrm>
              <a:off x="6413741" y="4000636"/>
              <a:ext cx="2273122" cy="731405"/>
              <a:chOff x="6413741" y="3883678"/>
              <a:chExt cx="2273122" cy="848399"/>
            </a:xfrm>
          </p:grpSpPr>
          <p:sp>
            <p:nvSpPr>
              <p:cNvPr id="1674" name="Google Shape;1674;p41"/>
              <p:cNvSpPr txBox="1"/>
              <p:nvPr/>
            </p:nvSpPr>
            <p:spPr>
              <a:xfrm>
                <a:off x="6413741" y="3883678"/>
                <a:ext cx="2273100" cy="32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Pluto</a:t>
                </a:r>
                <a:endParaRPr b="1" sz="1800">
                  <a:solidFill>
                    <a:schemeClr val="dk1"/>
                  </a:solidFill>
                  <a:latin typeface="Fira Sans Extra Condensed"/>
                  <a:ea typeface="Fira Sans Extra Condensed"/>
                  <a:cs typeface="Fira Sans Extra Condensed"/>
                  <a:sym typeface="Fira Sans Extra Condensed"/>
                </a:endParaRPr>
              </a:p>
            </p:txBody>
          </p:sp>
          <p:sp>
            <p:nvSpPr>
              <p:cNvPr id="1675" name="Google Shape;1675;p41"/>
              <p:cNvSpPr txBox="1"/>
              <p:nvPr/>
            </p:nvSpPr>
            <p:spPr>
              <a:xfrm>
                <a:off x="6413763" y="4213377"/>
                <a:ext cx="2273100" cy="51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grpSp>
        <p:sp>
          <p:nvSpPr>
            <p:cNvPr id="1676" name="Google Shape;1676;p41"/>
            <p:cNvSpPr/>
            <p:nvPr/>
          </p:nvSpPr>
          <p:spPr>
            <a:xfrm>
              <a:off x="5727638" y="4057782"/>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cxnSp>
        <p:nvCxnSpPr>
          <p:cNvPr id="1677" name="Google Shape;1677;p41"/>
          <p:cNvCxnSpPr>
            <a:stCxn id="1671" idx="0"/>
            <a:endCxn id="1588" idx="4"/>
          </p:cNvCxnSpPr>
          <p:nvPr/>
        </p:nvCxnSpPr>
        <p:spPr>
          <a:xfrm rot="-5400000">
            <a:off x="1387188" y="2596932"/>
            <a:ext cx="835800" cy="2085900"/>
          </a:xfrm>
          <a:prstGeom prst="bentConnector3">
            <a:avLst>
              <a:gd fmla="val 50008" name="adj1"/>
            </a:avLst>
          </a:prstGeom>
          <a:noFill/>
          <a:ln cap="flat" cmpd="sng" w="9525">
            <a:solidFill>
              <a:schemeClr val="dk2"/>
            </a:solidFill>
            <a:prstDash val="solid"/>
            <a:round/>
            <a:headEnd len="med" w="med" type="none"/>
            <a:tailEnd len="med" w="med" type="oval"/>
          </a:ln>
        </p:spPr>
      </p:cxnSp>
      <p:cxnSp>
        <p:nvCxnSpPr>
          <p:cNvPr id="1678" name="Google Shape;1678;p41"/>
          <p:cNvCxnSpPr>
            <a:stCxn id="1666" idx="4"/>
            <a:endCxn id="1589" idx="0"/>
          </p:cNvCxnSpPr>
          <p:nvPr/>
        </p:nvCxnSpPr>
        <p:spPr>
          <a:xfrm flipH="1" rot="-5400000">
            <a:off x="3567866" y="1684432"/>
            <a:ext cx="833700" cy="1174500"/>
          </a:xfrm>
          <a:prstGeom prst="bentConnector3">
            <a:avLst>
              <a:gd fmla="val 49995" name="adj1"/>
            </a:avLst>
          </a:prstGeom>
          <a:noFill/>
          <a:ln cap="flat" cmpd="sng" w="9525">
            <a:solidFill>
              <a:schemeClr val="dk2"/>
            </a:solidFill>
            <a:prstDash val="solid"/>
            <a:round/>
            <a:headEnd len="med" w="med" type="none"/>
            <a:tailEnd len="med" w="med" type="oval"/>
          </a:ln>
        </p:spPr>
      </p:cxnSp>
      <p:cxnSp>
        <p:nvCxnSpPr>
          <p:cNvPr id="1679" name="Google Shape;1679;p41"/>
          <p:cNvCxnSpPr>
            <a:stCxn id="1676" idx="0"/>
            <a:endCxn id="1590" idx="4"/>
          </p:cNvCxnSpPr>
          <p:nvPr/>
        </p:nvCxnSpPr>
        <p:spPr>
          <a:xfrm rot="-5400000">
            <a:off x="5746388" y="3508182"/>
            <a:ext cx="835800" cy="263400"/>
          </a:xfrm>
          <a:prstGeom prst="bentConnector3">
            <a:avLst>
              <a:gd fmla="val 40994" name="adj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4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685" name="Google Shape;1685;p42"/>
          <p:cNvGrpSpPr/>
          <p:nvPr/>
        </p:nvGrpSpPr>
        <p:grpSpPr>
          <a:xfrm>
            <a:off x="5062639" y="1107926"/>
            <a:ext cx="3624173" cy="3624149"/>
            <a:chOff x="5062639" y="1107926"/>
            <a:chExt cx="3624173" cy="3624149"/>
          </a:xfrm>
        </p:grpSpPr>
        <p:sp>
          <p:nvSpPr>
            <p:cNvPr id="1686" name="Google Shape;1686;p42"/>
            <p:cNvSpPr/>
            <p:nvPr/>
          </p:nvSpPr>
          <p:spPr>
            <a:xfrm rot="2700000">
              <a:off x="5333760" y="4282117"/>
              <a:ext cx="372937" cy="14853"/>
            </a:xfrm>
            <a:custGeom>
              <a:rect b="b" l="l" r="r" t="t"/>
              <a:pathLst>
                <a:path extrusionOk="0" h="136" w="3415">
                  <a:moveTo>
                    <a:pt x="98" y="1"/>
                  </a:moveTo>
                  <a:cubicBezTo>
                    <a:pt x="1" y="1"/>
                    <a:pt x="1" y="136"/>
                    <a:pt x="98" y="136"/>
                  </a:cubicBezTo>
                  <a:lnTo>
                    <a:pt x="3317" y="136"/>
                  </a:lnTo>
                  <a:cubicBezTo>
                    <a:pt x="3415" y="136"/>
                    <a:pt x="3415" y="1"/>
                    <a:pt x="33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2"/>
            <p:cNvSpPr/>
            <p:nvPr/>
          </p:nvSpPr>
          <p:spPr>
            <a:xfrm rot="2700000">
              <a:off x="5607602" y="4387108"/>
              <a:ext cx="150048" cy="129199"/>
            </a:xfrm>
            <a:custGeom>
              <a:rect b="b" l="l" r="r" t="t"/>
              <a:pathLst>
                <a:path extrusionOk="0" h="1183" w="1374">
                  <a:moveTo>
                    <a:pt x="788" y="0"/>
                  </a:moveTo>
                  <a:cubicBezTo>
                    <a:pt x="263" y="0"/>
                    <a:pt x="0" y="638"/>
                    <a:pt x="368" y="1006"/>
                  </a:cubicBezTo>
                  <a:cubicBezTo>
                    <a:pt x="490" y="1128"/>
                    <a:pt x="639" y="1182"/>
                    <a:pt x="785" y="1182"/>
                  </a:cubicBezTo>
                  <a:cubicBezTo>
                    <a:pt x="1087" y="1182"/>
                    <a:pt x="1374" y="948"/>
                    <a:pt x="1374" y="593"/>
                  </a:cubicBezTo>
                  <a:cubicBezTo>
                    <a:pt x="1374" y="270"/>
                    <a:pt x="1111" y="0"/>
                    <a:pt x="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2"/>
            <p:cNvSpPr/>
            <p:nvPr/>
          </p:nvSpPr>
          <p:spPr>
            <a:xfrm rot="2700000">
              <a:off x="5267315" y="4047260"/>
              <a:ext cx="150922" cy="129199"/>
            </a:xfrm>
            <a:custGeom>
              <a:rect b="b" l="l" r="r" t="t"/>
              <a:pathLst>
                <a:path extrusionOk="0" h="1183" w="1382">
                  <a:moveTo>
                    <a:pt x="788" y="0"/>
                  </a:moveTo>
                  <a:cubicBezTo>
                    <a:pt x="263" y="0"/>
                    <a:pt x="0" y="638"/>
                    <a:pt x="376" y="1006"/>
                  </a:cubicBezTo>
                  <a:cubicBezTo>
                    <a:pt x="495" y="1128"/>
                    <a:pt x="643" y="1182"/>
                    <a:pt x="789" y="1182"/>
                  </a:cubicBezTo>
                  <a:cubicBezTo>
                    <a:pt x="1091" y="1182"/>
                    <a:pt x="1381" y="948"/>
                    <a:pt x="1381" y="593"/>
                  </a:cubicBezTo>
                  <a:cubicBezTo>
                    <a:pt x="1381" y="270"/>
                    <a:pt x="1119" y="0"/>
                    <a:pt x="7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2"/>
            <p:cNvSpPr/>
            <p:nvPr/>
          </p:nvSpPr>
          <p:spPr>
            <a:xfrm rot="2700000">
              <a:off x="5504685" y="4154799"/>
              <a:ext cx="299988" cy="15727"/>
            </a:xfrm>
            <a:custGeom>
              <a:rect b="b" l="l" r="r" t="t"/>
              <a:pathLst>
                <a:path extrusionOk="0" h="144" w="2747">
                  <a:moveTo>
                    <a:pt x="90" y="1"/>
                  </a:moveTo>
                  <a:cubicBezTo>
                    <a:pt x="0" y="8"/>
                    <a:pt x="0" y="143"/>
                    <a:pt x="90" y="143"/>
                  </a:cubicBezTo>
                  <a:lnTo>
                    <a:pt x="2657" y="143"/>
                  </a:lnTo>
                  <a:cubicBezTo>
                    <a:pt x="2747" y="143"/>
                    <a:pt x="2747" y="8"/>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2"/>
            <p:cNvSpPr/>
            <p:nvPr/>
          </p:nvSpPr>
          <p:spPr>
            <a:xfrm rot="2700000">
              <a:off x="5734861" y="4242784"/>
              <a:ext cx="128753" cy="128871"/>
            </a:xfrm>
            <a:custGeom>
              <a:rect b="b" l="l" r="r" t="t"/>
              <a:pathLst>
                <a:path extrusionOk="0" h="1180" w="1179">
                  <a:moveTo>
                    <a:pt x="586" y="1"/>
                  </a:moveTo>
                  <a:cubicBezTo>
                    <a:pt x="263" y="1"/>
                    <a:pt x="1" y="264"/>
                    <a:pt x="1" y="594"/>
                  </a:cubicBezTo>
                  <a:cubicBezTo>
                    <a:pt x="1" y="916"/>
                    <a:pt x="263" y="1179"/>
                    <a:pt x="586" y="1179"/>
                  </a:cubicBezTo>
                  <a:cubicBezTo>
                    <a:pt x="916" y="1179"/>
                    <a:pt x="1179" y="916"/>
                    <a:pt x="1179" y="594"/>
                  </a:cubicBezTo>
                  <a:cubicBezTo>
                    <a:pt x="1179" y="264"/>
                    <a:pt x="916" y="1"/>
                    <a:pt x="5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2"/>
            <p:cNvSpPr/>
            <p:nvPr/>
          </p:nvSpPr>
          <p:spPr>
            <a:xfrm rot="2700000">
              <a:off x="5426669" y="3945768"/>
              <a:ext cx="150922" cy="129308"/>
            </a:xfrm>
            <a:custGeom>
              <a:rect b="b" l="l" r="r" t="t"/>
              <a:pathLst>
                <a:path extrusionOk="0" h="1184" w="1382">
                  <a:moveTo>
                    <a:pt x="789" y="1"/>
                  </a:moveTo>
                  <a:cubicBezTo>
                    <a:pt x="263" y="1"/>
                    <a:pt x="1" y="639"/>
                    <a:pt x="376" y="1006"/>
                  </a:cubicBezTo>
                  <a:cubicBezTo>
                    <a:pt x="495" y="1128"/>
                    <a:pt x="644" y="1183"/>
                    <a:pt x="789" y="1183"/>
                  </a:cubicBezTo>
                  <a:cubicBezTo>
                    <a:pt x="1091" y="1183"/>
                    <a:pt x="1381" y="948"/>
                    <a:pt x="1381" y="594"/>
                  </a:cubicBezTo>
                  <a:cubicBezTo>
                    <a:pt x="1381" y="264"/>
                    <a:pt x="1119" y="1"/>
                    <a:pt x="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2"/>
            <p:cNvSpPr/>
            <p:nvPr/>
          </p:nvSpPr>
          <p:spPr>
            <a:xfrm rot="2700000">
              <a:off x="5690308" y="4027625"/>
              <a:ext cx="168067" cy="15617"/>
            </a:xfrm>
            <a:custGeom>
              <a:rect b="b" l="l" r="r" t="t"/>
              <a:pathLst>
                <a:path extrusionOk="0" h="143" w="1539">
                  <a:moveTo>
                    <a:pt x="98" y="0"/>
                  </a:moveTo>
                  <a:cubicBezTo>
                    <a:pt x="1" y="0"/>
                    <a:pt x="1" y="143"/>
                    <a:pt x="98" y="143"/>
                  </a:cubicBezTo>
                  <a:lnTo>
                    <a:pt x="1441" y="143"/>
                  </a:lnTo>
                  <a:cubicBezTo>
                    <a:pt x="1539" y="143"/>
                    <a:pt x="1539" y="0"/>
                    <a:pt x="144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2"/>
            <p:cNvSpPr/>
            <p:nvPr/>
          </p:nvSpPr>
          <p:spPr>
            <a:xfrm rot="2700000">
              <a:off x="5789010" y="4060835"/>
              <a:ext cx="150048" cy="129199"/>
            </a:xfrm>
            <a:custGeom>
              <a:rect b="b" l="l" r="r" t="t"/>
              <a:pathLst>
                <a:path extrusionOk="0" h="1183" w="1374">
                  <a:moveTo>
                    <a:pt x="788" y="1"/>
                  </a:moveTo>
                  <a:cubicBezTo>
                    <a:pt x="263" y="1"/>
                    <a:pt x="0" y="638"/>
                    <a:pt x="368" y="1006"/>
                  </a:cubicBezTo>
                  <a:cubicBezTo>
                    <a:pt x="490" y="1128"/>
                    <a:pt x="639" y="1183"/>
                    <a:pt x="785" y="1183"/>
                  </a:cubicBezTo>
                  <a:cubicBezTo>
                    <a:pt x="1087" y="1183"/>
                    <a:pt x="1374" y="948"/>
                    <a:pt x="1374" y="593"/>
                  </a:cubicBezTo>
                  <a:cubicBezTo>
                    <a:pt x="1374" y="271"/>
                    <a:pt x="1111" y="1"/>
                    <a:pt x="7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2"/>
            <p:cNvSpPr/>
            <p:nvPr/>
          </p:nvSpPr>
          <p:spPr>
            <a:xfrm rot="2700000">
              <a:off x="5612667" y="3873755"/>
              <a:ext cx="128753" cy="128762"/>
            </a:xfrm>
            <a:custGeom>
              <a:rect b="b" l="l" r="r" t="t"/>
              <a:pathLst>
                <a:path extrusionOk="0" h="1179" w="1179">
                  <a:moveTo>
                    <a:pt x="585" y="1"/>
                  </a:moveTo>
                  <a:cubicBezTo>
                    <a:pt x="263" y="1"/>
                    <a:pt x="0" y="271"/>
                    <a:pt x="0" y="593"/>
                  </a:cubicBezTo>
                  <a:cubicBezTo>
                    <a:pt x="0" y="916"/>
                    <a:pt x="263" y="1179"/>
                    <a:pt x="585" y="1179"/>
                  </a:cubicBezTo>
                  <a:cubicBezTo>
                    <a:pt x="916" y="1179"/>
                    <a:pt x="1178" y="916"/>
                    <a:pt x="1178" y="593"/>
                  </a:cubicBezTo>
                  <a:cubicBezTo>
                    <a:pt x="1178" y="271"/>
                    <a:pt x="916" y="1"/>
                    <a:pt x="5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2"/>
            <p:cNvSpPr/>
            <p:nvPr/>
          </p:nvSpPr>
          <p:spPr>
            <a:xfrm rot="2700000">
              <a:off x="5242568" y="4415914"/>
              <a:ext cx="300861" cy="15617"/>
            </a:xfrm>
            <a:custGeom>
              <a:rect b="b" l="l" r="r" t="t"/>
              <a:pathLst>
                <a:path extrusionOk="0" h="143" w="2755">
                  <a:moveTo>
                    <a:pt x="98" y="0"/>
                  </a:moveTo>
                  <a:cubicBezTo>
                    <a:pt x="1" y="0"/>
                    <a:pt x="1" y="143"/>
                    <a:pt x="98" y="143"/>
                  </a:cubicBezTo>
                  <a:lnTo>
                    <a:pt x="2665" y="143"/>
                  </a:lnTo>
                  <a:cubicBezTo>
                    <a:pt x="2755" y="143"/>
                    <a:pt x="2755" y="0"/>
                    <a:pt x="26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2"/>
            <p:cNvSpPr/>
            <p:nvPr/>
          </p:nvSpPr>
          <p:spPr>
            <a:xfrm rot="2700000">
              <a:off x="5454815" y="4496035"/>
              <a:ext cx="150813" cy="129199"/>
            </a:xfrm>
            <a:custGeom>
              <a:rect b="b" l="l" r="r" t="t"/>
              <a:pathLst>
                <a:path extrusionOk="0" h="1183" w="1381">
                  <a:moveTo>
                    <a:pt x="789" y="0"/>
                  </a:moveTo>
                  <a:cubicBezTo>
                    <a:pt x="643" y="0"/>
                    <a:pt x="495" y="55"/>
                    <a:pt x="375" y="177"/>
                  </a:cubicBezTo>
                  <a:cubicBezTo>
                    <a:pt x="0" y="545"/>
                    <a:pt x="263" y="1182"/>
                    <a:pt x="788" y="1182"/>
                  </a:cubicBezTo>
                  <a:cubicBezTo>
                    <a:pt x="1111" y="1182"/>
                    <a:pt x="1381" y="920"/>
                    <a:pt x="1381" y="590"/>
                  </a:cubicBezTo>
                  <a:cubicBezTo>
                    <a:pt x="1381" y="235"/>
                    <a:pt x="1091" y="0"/>
                    <a:pt x="7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2"/>
            <p:cNvSpPr/>
            <p:nvPr/>
          </p:nvSpPr>
          <p:spPr>
            <a:xfrm rot="2700000">
              <a:off x="5165606" y="4206883"/>
              <a:ext cx="150922" cy="129199"/>
            </a:xfrm>
            <a:custGeom>
              <a:rect b="b" l="l" r="r" t="t"/>
              <a:pathLst>
                <a:path extrusionOk="0" h="1183" w="1382">
                  <a:moveTo>
                    <a:pt x="789" y="0"/>
                  </a:moveTo>
                  <a:cubicBezTo>
                    <a:pt x="644" y="0"/>
                    <a:pt x="495" y="55"/>
                    <a:pt x="376" y="177"/>
                  </a:cubicBezTo>
                  <a:cubicBezTo>
                    <a:pt x="1" y="545"/>
                    <a:pt x="263" y="1182"/>
                    <a:pt x="789" y="1182"/>
                  </a:cubicBezTo>
                  <a:cubicBezTo>
                    <a:pt x="1119" y="1182"/>
                    <a:pt x="1381" y="920"/>
                    <a:pt x="1381" y="590"/>
                  </a:cubicBezTo>
                  <a:cubicBezTo>
                    <a:pt x="1381" y="235"/>
                    <a:pt x="1091" y="0"/>
                    <a:pt x="7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2"/>
            <p:cNvSpPr/>
            <p:nvPr/>
          </p:nvSpPr>
          <p:spPr>
            <a:xfrm rot="2700000">
              <a:off x="5182084" y="4535846"/>
              <a:ext cx="168067" cy="15617"/>
            </a:xfrm>
            <a:custGeom>
              <a:rect b="b" l="l" r="r" t="t"/>
              <a:pathLst>
                <a:path extrusionOk="0" h="143" w="1539">
                  <a:moveTo>
                    <a:pt x="98" y="0"/>
                  </a:moveTo>
                  <a:cubicBezTo>
                    <a:pt x="1" y="0"/>
                    <a:pt x="1" y="143"/>
                    <a:pt x="98" y="143"/>
                  </a:cubicBezTo>
                  <a:lnTo>
                    <a:pt x="1441" y="143"/>
                  </a:lnTo>
                  <a:cubicBezTo>
                    <a:pt x="1539" y="143"/>
                    <a:pt x="1539" y="0"/>
                    <a:pt x="14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2"/>
            <p:cNvSpPr/>
            <p:nvPr/>
          </p:nvSpPr>
          <p:spPr>
            <a:xfrm rot="2700000">
              <a:off x="5281095" y="4568747"/>
              <a:ext cx="150048" cy="129199"/>
            </a:xfrm>
            <a:custGeom>
              <a:rect b="b" l="l" r="r" t="t"/>
              <a:pathLst>
                <a:path extrusionOk="0" h="1183" w="1374">
                  <a:moveTo>
                    <a:pt x="785" y="1"/>
                  </a:moveTo>
                  <a:cubicBezTo>
                    <a:pt x="639" y="1"/>
                    <a:pt x="490" y="55"/>
                    <a:pt x="368" y="177"/>
                  </a:cubicBezTo>
                  <a:cubicBezTo>
                    <a:pt x="0" y="545"/>
                    <a:pt x="263" y="1183"/>
                    <a:pt x="788" y="1183"/>
                  </a:cubicBezTo>
                  <a:cubicBezTo>
                    <a:pt x="1111" y="1183"/>
                    <a:pt x="1374" y="920"/>
                    <a:pt x="1374" y="590"/>
                  </a:cubicBezTo>
                  <a:cubicBezTo>
                    <a:pt x="1374" y="235"/>
                    <a:pt x="1087" y="1"/>
                    <a:pt x="7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2"/>
            <p:cNvSpPr/>
            <p:nvPr/>
          </p:nvSpPr>
          <p:spPr>
            <a:xfrm rot="2700000">
              <a:off x="5086327" y="4374035"/>
              <a:ext cx="150158" cy="129199"/>
            </a:xfrm>
            <a:custGeom>
              <a:rect b="b" l="l" r="r" t="t"/>
              <a:pathLst>
                <a:path extrusionOk="0" h="1183" w="1375">
                  <a:moveTo>
                    <a:pt x="782" y="1"/>
                  </a:moveTo>
                  <a:cubicBezTo>
                    <a:pt x="636" y="1"/>
                    <a:pt x="488" y="55"/>
                    <a:pt x="369" y="177"/>
                  </a:cubicBezTo>
                  <a:cubicBezTo>
                    <a:pt x="1" y="545"/>
                    <a:pt x="264" y="1183"/>
                    <a:pt x="781" y="1183"/>
                  </a:cubicBezTo>
                  <a:cubicBezTo>
                    <a:pt x="1112" y="1183"/>
                    <a:pt x="1374" y="920"/>
                    <a:pt x="1374" y="590"/>
                  </a:cubicBezTo>
                  <a:cubicBezTo>
                    <a:pt x="1374" y="235"/>
                    <a:pt x="1084" y="1"/>
                    <a:pt x="7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2"/>
            <p:cNvSpPr/>
            <p:nvPr/>
          </p:nvSpPr>
          <p:spPr>
            <a:xfrm rot="2700000">
              <a:off x="5097805" y="4557558"/>
              <a:ext cx="150048" cy="128652"/>
            </a:xfrm>
            <a:custGeom>
              <a:rect b="b" l="l" r="r" t="t"/>
              <a:pathLst>
                <a:path extrusionOk="0" h="1178" w="1374">
                  <a:moveTo>
                    <a:pt x="789" y="0"/>
                  </a:moveTo>
                  <a:cubicBezTo>
                    <a:pt x="263" y="0"/>
                    <a:pt x="1" y="638"/>
                    <a:pt x="368" y="1006"/>
                  </a:cubicBezTo>
                  <a:cubicBezTo>
                    <a:pt x="487" y="1124"/>
                    <a:pt x="633" y="1177"/>
                    <a:pt x="777" y="1177"/>
                  </a:cubicBezTo>
                  <a:cubicBezTo>
                    <a:pt x="1081" y="1177"/>
                    <a:pt x="1374" y="942"/>
                    <a:pt x="1374" y="586"/>
                  </a:cubicBezTo>
                  <a:cubicBezTo>
                    <a:pt x="1374" y="263"/>
                    <a:pt x="1111" y="0"/>
                    <a:pt x="7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2"/>
            <p:cNvSpPr/>
            <p:nvPr/>
          </p:nvSpPr>
          <p:spPr>
            <a:xfrm rot="2700000">
              <a:off x="6694443" y="2921389"/>
              <a:ext cx="372937" cy="14962"/>
            </a:xfrm>
            <a:custGeom>
              <a:rect b="b" l="l" r="r" t="t"/>
              <a:pathLst>
                <a:path extrusionOk="0" h="137" w="3415">
                  <a:moveTo>
                    <a:pt x="98" y="1"/>
                  </a:moveTo>
                  <a:cubicBezTo>
                    <a:pt x="1" y="1"/>
                    <a:pt x="1" y="136"/>
                    <a:pt x="98" y="136"/>
                  </a:cubicBezTo>
                  <a:lnTo>
                    <a:pt x="3317" y="136"/>
                  </a:lnTo>
                  <a:cubicBezTo>
                    <a:pt x="3415" y="136"/>
                    <a:pt x="3415" y="1"/>
                    <a:pt x="33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2"/>
            <p:cNvSpPr/>
            <p:nvPr/>
          </p:nvSpPr>
          <p:spPr>
            <a:xfrm rot="2700000">
              <a:off x="6986037" y="3034606"/>
              <a:ext cx="128753" cy="128762"/>
            </a:xfrm>
            <a:custGeom>
              <a:rect b="b" l="l" r="r" t="t"/>
              <a:pathLst>
                <a:path extrusionOk="0" h="1179" w="1179">
                  <a:moveTo>
                    <a:pt x="593" y="0"/>
                  </a:moveTo>
                  <a:cubicBezTo>
                    <a:pt x="263" y="0"/>
                    <a:pt x="0" y="263"/>
                    <a:pt x="0" y="585"/>
                  </a:cubicBezTo>
                  <a:cubicBezTo>
                    <a:pt x="0" y="908"/>
                    <a:pt x="263" y="1178"/>
                    <a:pt x="593" y="1178"/>
                  </a:cubicBezTo>
                  <a:cubicBezTo>
                    <a:pt x="916" y="1178"/>
                    <a:pt x="1179" y="908"/>
                    <a:pt x="1179" y="585"/>
                  </a:cubicBezTo>
                  <a:cubicBezTo>
                    <a:pt x="1179" y="263"/>
                    <a:pt x="916" y="0"/>
                    <a:pt x="5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2"/>
            <p:cNvSpPr/>
            <p:nvPr/>
          </p:nvSpPr>
          <p:spPr>
            <a:xfrm rot="2700000">
              <a:off x="6646496" y="2695067"/>
              <a:ext cx="128753" cy="128762"/>
            </a:xfrm>
            <a:custGeom>
              <a:rect b="b" l="l" r="r" t="t"/>
              <a:pathLst>
                <a:path extrusionOk="0" h="1179" w="1179">
                  <a:moveTo>
                    <a:pt x="585" y="0"/>
                  </a:moveTo>
                  <a:cubicBezTo>
                    <a:pt x="263" y="0"/>
                    <a:pt x="0" y="263"/>
                    <a:pt x="0" y="585"/>
                  </a:cubicBezTo>
                  <a:cubicBezTo>
                    <a:pt x="0" y="908"/>
                    <a:pt x="263" y="1178"/>
                    <a:pt x="585" y="1178"/>
                  </a:cubicBezTo>
                  <a:cubicBezTo>
                    <a:pt x="916" y="1178"/>
                    <a:pt x="1178" y="908"/>
                    <a:pt x="1178" y="585"/>
                  </a:cubicBezTo>
                  <a:cubicBezTo>
                    <a:pt x="1178" y="263"/>
                    <a:pt x="916" y="0"/>
                    <a:pt x="5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2"/>
            <p:cNvSpPr/>
            <p:nvPr/>
          </p:nvSpPr>
          <p:spPr>
            <a:xfrm rot="2700000">
              <a:off x="6603290" y="3055201"/>
              <a:ext cx="300861" cy="15617"/>
            </a:xfrm>
            <a:custGeom>
              <a:rect b="b" l="l" r="r" t="t"/>
              <a:pathLst>
                <a:path extrusionOk="0" h="143" w="2755">
                  <a:moveTo>
                    <a:pt x="98" y="0"/>
                  </a:moveTo>
                  <a:cubicBezTo>
                    <a:pt x="1" y="0"/>
                    <a:pt x="1" y="143"/>
                    <a:pt x="98" y="143"/>
                  </a:cubicBezTo>
                  <a:lnTo>
                    <a:pt x="2665" y="143"/>
                  </a:lnTo>
                  <a:cubicBezTo>
                    <a:pt x="2755" y="143"/>
                    <a:pt x="2755" y="0"/>
                    <a:pt x="26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2"/>
            <p:cNvSpPr/>
            <p:nvPr/>
          </p:nvSpPr>
          <p:spPr>
            <a:xfrm rot="2700000">
              <a:off x="6834212" y="3143495"/>
              <a:ext cx="128753" cy="128762"/>
            </a:xfrm>
            <a:custGeom>
              <a:rect b="b" l="l" r="r" t="t"/>
              <a:pathLst>
                <a:path extrusionOk="0" h="1179" w="1179">
                  <a:moveTo>
                    <a:pt x="586" y="1"/>
                  </a:moveTo>
                  <a:cubicBezTo>
                    <a:pt x="263" y="1"/>
                    <a:pt x="1" y="263"/>
                    <a:pt x="1" y="586"/>
                  </a:cubicBezTo>
                  <a:cubicBezTo>
                    <a:pt x="1" y="916"/>
                    <a:pt x="263" y="1179"/>
                    <a:pt x="586" y="1179"/>
                  </a:cubicBezTo>
                  <a:cubicBezTo>
                    <a:pt x="916" y="1179"/>
                    <a:pt x="1179" y="916"/>
                    <a:pt x="1179" y="586"/>
                  </a:cubicBezTo>
                  <a:cubicBezTo>
                    <a:pt x="1179" y="263"/>
                    <a:pt x="916" y="1"/>
                    <a:pt x="5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2"/>
            <p:cNvSpPr/>
            <p:nvPr/>
          </p:nvSpPr>
          <p:spPr>
            <a:xfrm rot="2700000">
              <a:off x="6526328" y="2846171"/>
              <a:ext cx="150922" cy="129199"/>
            </a:xfrm>
            <a:custGeom>
              <a:rect b="b" l="l" r="r" t="t"/>
              <a:pathLst>
                <a:path extrusionOk="0" h="1183" w="1382">
                  <a:moveTo>
                    <a:pt x="789" y="1"/>
                  </a:moveTo>
                  <a:cubicBezTo>
                    <a:pt x="644" y="1"/>
                    <a:pt x="495" y="55"/>
                    <a:pt x="376" y="177"/>
                  </a:cubicBezTo>
                  <a:cubicBezTo>
                    <a:pt x="1" y="545"/>
                    <a:pt x="263" y="1183"/>
                    <a:pt x="789" y="1183"/>
                  </a:cubicBezTo>
                  <a:cubicBezTo>
                    <a:pt x="1119" y="1183"/>
                    <a:pt x="1381" y="920"/>
                    <a:pt x="1381" y="590"/>
                  </a:cubicBezTo>
                  <a:cubicBezTo>
                    <a:pt x="1381" y="235"/>
                    <a:pt x="1091" y="1"/>
                    <a:pt x="7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2"/>
            <p:cNvSpPr/>
            <p:nvPr/>
          </p:nvSpPr>
          <p:spPr>
            <a:xfrm rot="2700000">
              <a:off x="6542767" y="3175117"/>
              <a:ext cx="168067" cy="15727"/>
            </a:xfrm>
            <a:custGeom>
              <a:rect b="b" l="l" r="r" t="t"/>
              <a:pathLst>
                <a:path extrusionOk="0" h="144" w="1539">
                  <a:moveTo>
                    <a:pt x="98" y="1"/>
                  </a:moveTo>
                  <a:cubicBezTo>
                    <a:pt x="1" y="1"/>
                    <a:pt x="1" y="143"/>
                    <a:pt x="98" y="143"/>
                  </a:cubicBezTo>
                  <a:lnTo>
                    <a:pt x="1441" y="143"/>
                  </a:lnTo>
                  <a:cubicBezTo>
                    <a:pt x="1539" y="143"/>
                    <a:pt x="1539" y="1"/>
                    <a:pt x="14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2"/>
            <p:cNvSpPr/>
            <p:nvPr/>
          </p:nvSpPr>
          <p:spPr>
            <a:xfrm rot="2700000">
              <a:off x="6641778" y="3208018"/>
              <a:ext cx="150048" cy="129308"/>
            </a:xfrm>
            <a:custGeom>
              <a:rect b="b" l="l" r="r" t="t"/>
              <a:pathLst>
                <a:path extrusionOk="0" h="1184" w="1374">
                  <a:moveTo>
                    <a:pt x="785" y="1"/>
                  </a:moveTo>
                  <a:cubicBezTo>
                    <a:pt x="639" y="1"/>
                    <a:pt x="490" y="56"/>
                    <a:pt x="368" y="178"/>
                  </a:cubicBezTo>
                  <a:cubicBezTo>
                    <a:pt x="0" y="545"/>
                    <a:pt x="263" y="1183"/>
                    <a:pt x="788" y="1183"/>
                  </a:cubicBezTo>
                  <a:cubicBezTo>
                    <a:pt x="1111" y="1183"/>
                    <a:pt x="1374" y="920"/>
                    <a:pt x="1374" y="590"/>
                  </a:cubicBezTo>
                  <a:cubicBezTo>
                    <a:pt x="1374" y="236"/>
                    <a:pt x="1087" y="1"/>
                    <a:pt x="7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2"/>
            <p:cNvSpPr/>
            <p:nvPr/>
          </p:nvSpPr>
          <p:spPr>
            <a:xfrm rot="2700000">
              <a:off x="6465126" y="3021247"/>
              <a:ext cx="128753" cy="128871"/>
            </a:xfrm>
            <a:custGeom>
              <a:rect b="b" l="l" r="r" t="t"/>
              <a:pathLst>
                <a:path extrusionOk="0" h="1180" w="1179">
                  <a:moveTo>
                    <a:pt x="585" y="1"/>
                  </a:moveTo>
                  <a:cubicBezTo>
                    <a:pt x="263" y="1"/>
                    <a:pt x="0" y="264"/>
                    <a:pt x="0" y="586"/>
                  </a:cubicBezTo>
                  <a:cubicBezTo>
                    <a:pt x="0" y="916"/>
                    <a:pt x="263" y="1179"/>
                    <a:pt x="585" y="1179"/>
                  </a:cubicBezTo>
                  <a:cubicBezTo>
                    <a:pt x="916" y="1179"/>
                    <a:pt x="1178" y="916"/>
                    <a:pt x="1178" y="586"/>
                  </a:cubicBezTo>
                  <a:cubicBezTo>
                    <a:pt x="1178" y="264"/>
                    <a:pt x="916" y="1"/>
                    <a:pt x="5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2"/>
            <p:cNvSpPr/>
            <p:nvPr/>
          </p:nvSpPr>
          <p:spPr>
            <a:xfrm rot="2700000">
              <a:off x="6014970" y="3600474"/>
              <a:ext cx="372937" cy="15727"/>
            </a:xfrm>
            <a:custGeom>
              <a:rect b="b" l="l" r="r" t="t"/>
              <a:pathLst>
                <a:path extrusionOk="0" h="144" w="3415">
                  <a:moveTo>
                    <a:pt x="98" y="1"/>
                  </a:moveTo>
                  <a:cubicBezTo>
                    <a:pt x="1" y="1"/>
                    <a:pt x="1" y="143"/>
                    <a:pt x="98" y="143"/>
                  </a:cubicBezTo>
                  <a:lnTo>
                    <a:pt x="3317" y="143"/>
                  </a:lnTo>
                  <a:cubicBezTo>
                    <a:pt x="3415" y="143"/>
                    <a:pt x="3415" y="1"/>
                    <a:pt x="33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2"/>
            <p:cNvSpPr/>
            <p:nvPr/>
          </p:nvSpPr>
          <p:spPr>
            <a:xfrm rot="2700000">
              <a:off x="5948332" y="3366521"/>
              <a:ext cx="150922" cy="128652"/>
            </a:xfrm>
            <a:custGeom>
              <a:rect b="b" l="l" r="r" t="t"/>
              <a:pathLst>
                <a:path extrusionOk="0" h="1178" w="1382">
                  <a:moveTo>
                    <a:pt x="784" y="0"/>
                  </a:moveTo>
                  <a:cubicBezTo>
                    <a:pt x="640" y="0"/>
                    <a:pt x="494" y="53"/>
                    <a:pt x="376" y="172"/>
                  </a:cubicBezTo>
                  <a:cubicBezTo>
                    <a:pt x="0" y="547"/>
                    <a:pt x="263" y="1177"/>
                    <a:pt x="788" y="1177"/>
                  </a:cubicBezTo>
                  <a:cubicBezTo>
                    <a:pt x="1119" y="1177"/>
                    <a:pt x="1381" y="914"/>
                    <a:pt x="1381" y="592"/>
                  </a:cubicBezTo>
                  <a:cubicBezTo>
                    <a:pt x="1381" y="236"/>
                    <a:pt x="1088" y="0"/>
                    <a:pt x="7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2"/>
            <p:cNvSpPr/>
            <p:nvPr/>
          </p:nvSpPr>
          <p:spPr>
            <a:xfrm rot="2700000">
              <a:off x="6288619" y="3706368"/>
              <a:ext cx="150048" cy="128652"/>
            </a:xfrm>
            <a:custGeom>
              <a:rect b="b" l="l" r="r" t="t"/>
              <a:pathLst>
                <a:path extrusionOk="0" h="1178" w="1374">
                  <a:moveTo>
                    <a:pt x="780" y="0"/>
                  </a:moveTo>
                  <a:cubicBezTo>
                    <a:pt x="636" y="0"/>
                    <a:pt x="489" y="53"/>
                    <a:pt x="368" y="172"/>
                  </a:cubicBezTo>
                  <a:cubicBezTo>
                    <a:pt x="0" y="547"/>
                    <a:pt x="263" y="1177"/>
                    <a:pt x="788" y="1177"/>
                  </a:cubicBezTo>
                  <a:cubicBezTo>
                    <a:pt x="1111" y="1177"/>
                    <a:pt x="1374" y="914"/>
                    <a:pt x="1374" y="592"/>
                  </a:cubicBezTo>
                  <a:cubicBezTo>
                    <a:pt x="1374" y="236"/>
                    <a:pt x="1084" y="0"/>
                    <a:pt x="7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2"/>
            <p:cNvSpPr/>
            <p:nvPr/>
          </p:nvSpPr>
          <p:spPr>
            <a:xfrm rot="2700000">
              <a:off x="5923508" y="3734924"/>
              <a:ext cx="300861" cy="15727"/>
            </a:xfrm>
            <a:custGeom>
              <a:rect b="b" l="l" r="r" t="t"/>
              <a:pathLst>
                <a:path extrusionOk="0" h="144" w="2755">
                  <a:moveTo>
                    <a:pt x="98" y="1"/>
                  </a:moveTo>
                  <a:cubicBezTo>
                    <a:pt x="1" y="1"/>
                    <a:pt x="1" y="143"/>
                    <a:pt x="98" y="143"/>
                  </a:cubicBezTo>
                  <a:lnTo>
                    <a:pt x="2665" y="143"/>
                  </a:lnTo>
                  <a:cubicBezTo>
                    <a:pt x="2755" y="143"/>
                    <a:pt x="2755" y="1"/>
                    <a:pt x="26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2"/>
            <p:cNvSpPr/>
            <p:nvPr/>
          </p:nvSpPr>
          <p:spPr>
            <a:xfrm rot="2700000">
              <a:off x="5846547" y="3525893"/>
              <a:ext cx="150922" cy="129308"/>
            </a:xfrm>
            <a:custGeom>
              <a:rect b="b" l="l" r="r" t="t"/>
              <a:pathLst>
                <a:path extrusionOk="0" h="1184" w="1382">
                  <a:moveTo>
                    <a:pt x="789" y="1"/>
                  </a:moveTo>
                  <a:cubicBezTo>
                    <a:pt x="644" y="1"/>
                    <a:pt x="495" y="55"/>
                    <a:pt x="376" y="178"/>
                  </a:cubicBezTo>
                  <a:cubicBezTo>
                    <a:pt x="1" y="545"/>
                    <a:pt x="263" y="1183"/>
                    <a:pt x="789" y="1183"/>
                  </a:cubicBezTo>
                  <a:cubicBezTo>
                    <a:pt x="1119" y="1183"/>
                    <a:pt x="1381" y="920"/>
                    <a:pt x="1381" y="590"/>
                  </a:cubicBezTo>
                  <a:cubicBezTo>
                    <a:pt x="1381" y="236"/>
                    <a:pt x="1091" y="1"/>
                    <a:pt x="7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2"/>
            <p:cNvSpPr/>
            <p:nvPr/>
          </p:nvSpPr>
          <p:spPr>
            <a:xfrm rot="2700000">
              <a:off x="6154430" y="3823218"/>
              <a:ext cx="128753" cy="128871"/>
            </a:xfrm>
            <a:custGeom>
              <a:rect b="b" l="l" r="r" t="t"/>
              <a:pathLst>
                <a:path extrusionOk="0" h="1180" w="1179">
                  <a:moveTo>
                    <a:pt x="586" y="1"/>
                  </a:moveTo>
                  <a:cubicBezTo>
                    <a:pt x="263" y="1"/>
                    <a:pt x="1" y="264"/>
                    <a:pt x="1" y="586"/>
                  </a:cubicBezTo>
                  <a:cubicBezTo>
                    <a:pt x="1" y="916"/>
                    <a:pt x="263" y="1179"/>
                    <a:pt x="586" y="1179"/>
                  </a:cubicBezTo>
                  <a:cubicBezTo>
                    <a:pt x="916" y="1179"/>
                    <a:pt x="1179" y="916"/>
                    <a:pt x="1179" y="586"/>
                  </a:cubicBezTo>
                  <a:cubicBezTo>
                    <a:pt x="1179" y="264"/>
                    <a:pt x="916" y="1"/>
                    <a:pt x="5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2"/>
            <p:cNvSpPr/>
            <p:nvPr/>
          </p:nvSpPr>
          <p:spPr>
            <a:xfrm rot="2700000">
              <a:off x="5863255" y="3855061"/>
              <a:ext cx="168067" cy="14853"/>
            </a:xfrm>
            <a:custGeom>
              <a:rect b="b" l="l" r="r" t="t"/>
              <a:pathLst>
                <a:path extrusionOk="0" h="136" w="1539">
                  <a:moveTo>
                    <a:pt x="98" y="0"/>
                  </a:moveTo>
                  <a:cubicBezTo>
                    <a:pt x="1" y="0"/>
                    <a:pt x="1" y="135"/>
                    <a:pt x="98" y="135"/>
                  </a:cubicBezTo>
                  <a:lnTo>
                    <a:pt x="1441" y="135"/>
                  </a:lnTo>
                  <a:cubicBezTo>
                    <a:pt x="1539" y="135"/>
                    <a:pt x="1539" y="0"/>
                    <a:pt x="1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2"/>
            <p:cNvSpPr/>
            <p:nvPr/>
          </p:nvSpPr>
          <p:spPr>
            <a:xfrm rot="2700000">
              <a:off x="5785344" y="3701079"/>
              <a:ext cx="128753" cy="128762"/>
            </a:xfrm>
            <a:custGeom>
              <a:rect b="b" l="l" r="r" t="t"/>
              <a:pathLst>
                <a:path extrusionOk="0" h="1179" w="1179">
                  <a:moveTo>
                    <a:pt x="585" y="0"/>
                  </a:moveTo>
                  <a:cubicBezTo>
                    <a:pt x="263" y="0"/>
                    <a:pt x="0" y="263"/>
                    <a:pt x="0" y="586"/>
                  </a:cubicBezTo>
                  <a:cubicBezTo>
                    <a:pt x="0" y="908"/>
                    <a:pt x="263" y="1178"/>
                    <a:pt x="585" y="1178"/>
                  </a:cubicBezTo>
                  <a:cubicBezTo>
                    <a:pt x="916" y="1178"/>
                    <a:pt x="1178" y="908"/>
                    <a:pt x="1178" y="586"/>
                  </a:cubicBezTo>
                  <a:cubicBezTo>
                    <a:pt x="1178" y="263"/>
                    <a:pt x="916" y="0"/>
                    <a:pt x="5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2"/>
            <p:cNvSpPr/>
            <p:nvPr/>
          </p:nvSpPr>
          <p:spPr>
            <a:xfrm rot="2700000">
              <a:off x="5961996" y="3887850"/>
              <a:ext cx="150048" cy="129199"/>
            </a:xfrm>
            <a:custGeom>
              <a:rect b="b" l="l" r="r" t="t"/>
              <a:pathLst>
                <a:path extrusionOk="0" h="1183" w="1374">
                  <a:moveTo>
                    <a:pt x="785" y="0"/>
                  </a:moveTo>
                  <a:cubicBezTo>
                    <a:pt x="639" y="0"/>
                    <a:pt x="490" y="55"/>
                    <a:pt x="368" y="177"/>
                  </a:cubicBezTo>
                  <a:cubicBezTo>
                    <a:pt x="0" y="545"/>
                    <a:pt x="263" y="1182"/>
                    <a:pt x="788" y="1182"/>
                  </a:cubicBezTo>
                  <a:cubicBezTo>
                    <a:pt x="1111" y="1182"/>
                    <a:pt x="1374" y="912"/>
                    <a:pt x="1374" y="590"/>
                  </a:cubicBezTo>
                  <a:cubicBezTo>
                    <a:pt x="1374" y="235"/>
                    <a:pt x="1087" y="0"/>
                    <a:pt x="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2"/>
            <p:cNvSpPr/>
            <p:nvPr/>
          </p:nvSpPr>
          <p:spPr>
            <a:xfrm rot="2700000">
              <a:off x="6184880" y="3473609"/>
              <a:ext cx="300861" cy="15617"/>
            </a:xfrm>
            <a:custGeom>
              <a:rect b="b" l="l" r="r" t="t"/>
              <a:pathLst>
                <a:path extrusionOk="0" h="143" w="2755">
                  <a:moveTo>
                    <a:pt x="98" y="0"/>
                  </a:moveTo>
                  <a:cubicBezTo>
                    <a:pt x="1" y="0"/>
                    <a:pt x="1" y="143"/>
                    <a:pt x="98" y="143"/>
                  </a:cubicBezTo>
                  <a:lnTo>
                    <a:pt x="2665" y="143"/>
                  </a:lnTo>
                  <a:cubicBezTo>
                    <a:pt x="2755" y="143"/>
                    <a:pt x="2755" y="0"/>
                    <a:pt x="26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2"/>
            <p:cNvSpPr/>
            <p:nvPr/>
          </p:nvSpPr>
          <p:spPr>
            <a:xfrm rot="2700000">
              <a:off x="6107802" y="3264967"/>
              <a:ext cx="150922" cy="128652"/>
            </a:xfrm>
            <a:custGeom>
              <a:rect b="b" l="l" r="r" t="t"/>
              <a:pathLst>
                <a:path extrusionOk="0" h="1178" w="1382">
                  <a:moveTo>
                    <a:pt x="789" y="1"/>
                  </a:moveTo>
                  <a:cubicBezTo>
                    <a:pt x="263" y="1"/>
                    <a:pt x="1" y="638"/>
                    <a:pt x="376" y="1006"/>
                  </a:cubicBezTo>
                  <a:cubicBezTo>
                    <a:pt x="494" y="1125"/>
                    <a:pt x="641" y="1178"/>
                    <a:pt x="786" y="1178"/>
                  </a:cubicBezTo>
                  <a:cubicBezTo>
                    <a:pt x="1089" y="1178"/>
                    <a:pt x="1381" y="944"/>
                    <a:pt x="1381" y="593"/>
                  </a:cubicBezTo>
                  <a:cubicBezTo>
                    <a:pt x="1381" y="263"/>
                    <a:pt x="1119" y="1"/>
                    <a:pt x="7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42"/>
            <p:cNvSpPr/>
            <p:nvPr/>
          </p:nvSpPr>
          <p:spPr>
            <a:xfrm rot="2700000">
              <a:off x="6397011" y="3554119"/>
              <a:ext cx="150813" cy="128652"/>
            </a:xfrm>
            <a:custGeom>
              <a:rect b="b" l="l" r="r" t="t"/>
              <a:pathLst>
                <a:path extrusionOk="0" h="1178" w="1381">
                  <a:moveTo>
                    <a:pt x="788" y="1"/>
                  </a:moveTo>
                  <a:cubicBezTo>
                    <a:pt x="263" y="1"/>
                    <a:pt x="0" y="638"/>
                    <a:pt x="375" y="1006"/>
                  </a:cubicBezTo>
                  <a:cubicBezTo>
                    <a:pt x="494" y="1125"/>
                    <a:pt x="641" y="1178"/>
                    <a:pt x="785" y="1178"/>
                  </a:cubicBezTo>
                  <a:cubicBezTo>
                    <a:pt x="1088" y="1178"/>
                    <a:pt x="1381" y="944"/>
                    <a:pt x="1381" y="593"/>
                  </a:cubicBezTo>
                  <a:cubicBezTo>
                    <a:pt x="1381" y="263"/>
                    <a:pt x="1111" y="1"/>
                    <a:pt x="7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42"/>
            <p:cNvSpPr/>
            <p:nvPr/>
          </p:nvSpPr>
          <p:spPr>
            <a:xfrm rot="2700000">
              <a:off x="6371248" y="3346635"/>
              <a:ext cx="168067" cy="15727"/>
            </a:xfrm>
            <a:custGeom>
              <a:rect b="b" l="l" r="r" t="t"/>
              <a:pathLst>
                <a:path extrusionOk="0" h="144" w="1539">
                  <a:moveTo>
                    <a:pt x="98" y="1"/>
                  </a:moveTo>
                  <a:cubicBezTo>
                    <a:pt x="1" y="1"/>
                    <a:pt x="1" y="144"/>
                    <a:pt x="98" y="144"/>
                  </a:cubicBezTo>
                  <a:lnTo>
                    <a:pt x="1441" y="144"/>
                  </a:lnTo>
                  <a:cubicBezTo>
                    <a:pt x="1539" y="144"/>
                    <a:pt x="1539" y="1"/>
                    <a:pt x="1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rot="2700000">
              <a:off x="6275144" y="3185226"/>
              <a:ext cx="150158" cy="129199"/>
            </a:xfrm>
            <a:custGeom>
              <a:rect b="b" l="l" r="r" t="t"/>
              <a:pathLst>
                <a:path extrusionOk="0" h="1183" w="1375">
                  <a:moveTo>
                    <a:pt x="781" y="0"/>
                  </a:moveTo>
                  <a:cubicBezTo>
                    <a:pt x="264" y="0"/>
                    <a:pt x="1" y="638"/>
                    <a:pt x="369" y="1006"/>
                  </a:cubicBezTo>
                  <a:cubicBezTo>
                    <a:pt x="488" y="1128"/>
                    <a:pt x="636" y="1182"/>
                    <a:pt x="782" y="1182"/>
                  </a:cubicBezTo>
                  <a:cubicBezTo>
                    <a:pt x="1084" y="1182"/>
                    <a:pt x="1374" y="947"/>
                    <a:pt x="1374" y="593"/>
                  </a:cubicBezTo>
                  <a:cubicBezTo>
                    <a:pt x="1374" y="263"/>
                    <a:pt x="1112" y="0"/>
                    <a:pt x="7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rot="2700000">
              <a:off x="6469912" y="3379938"/>
              <a:ext cx="150048" cy="129199"/>
            </a:xfrm>
            <a:custGeom>
              <a:rect b="b" l="l" r="r" t="t"/>
              <a:pathLst>
                <a:path extrusionOk="0" h="1183" w="1374">
                  <a:moveTo>
                    <a:pt x="788" y="0"/>
                  </a:moveTo>
                  <a:cubicBezTo>
                    <a:pt x="263" y="0"/>
                    <a:pt x="0" y="638"/>
                    <a:pt x="368" y="1006"/>
                  </a:cubicBezTo>
                  <a:cubicBezTo>
                    <a:pt x="490" y="1128"/>
                    <a:pt x="639" y="1182"/>
                    <a:pt x="785" y="1182"/>
                  </a:cubicBezTo>
                  <a:cubicBezTo>
                    <a:pt x="1087" y="1182"/>
                    <a:pt x="1374" y="947"/>
                    <a:pt x="1374" y="593"/>
                  </a:cubicBezTo>
                  <a:cubicBezTo>
                    <a:pt x="1374" y="263"/>
                    <a:pt x="1111" y="0"/>
                    <a:pt x="7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rot="2700000">
              <a:off x="6458643" y="3196456"/>
              <a:ext cx="150048" cy="129199"/>
            </a:xfrm>
            <a:custGeom>
              <a:rect b="b" l="l" r="r" t="t"/>
              <a:pathLst>
                <a:path extrusionOk="0" h="1183" w="1374">
                  <a:moveTo>
                    <a:pt x="782" y="1"/>
                  </a:moveTo>
                  <a:cubicBezTo>
                    <a:pt x="636" y="1"/>
                    <a:pt x="488" y="55"/>
                    <a:pt x="368" y="177"/>
                  </a:cubicBezTo>
                  <a:cubicBezTo>
                    <a:pt x="1" y="545"/>
                    <a:pt x="263" y="1183"/>
                    <a:pt x="789" y="1183"/>
                  </a:cubicBezTo>
                  <a:cubicBezTo>
                    <a:pt x="1111" y="1183"/>
                    <a:pt x="1374" y="920"/>
                    <a:pt x="1374" y="590"/>
                  </a:cubicBezTo>
                  <a:cubicBezTo>
                    <a:pt x="1374" y="235"/>
                    <a:pt x="1083" y="1"/>
                    <a:pt x="7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rot="2700000">
              <a:off x="5777471" y="3877897"/>
              <a:ext cx="150048" cy="128652"/>
            </a:xfrm>
            <a:custGeom>
              <a:rect b="b" l="l" r="r" t="t"/>
              <a:pathLst>
                <a:path extrusionOk="0" h="1178" w="1374">
                  <a:moveTo>
                    <a:pt x="777" y="0"/>
                  </a:moveTo>
                  <a:cubicBezTo>
                    <a:pt x="633" y="0"/>
                    <a:pt x="487" y="53"/>
                    <a:pt x="368" y="172"/>
                  </a:cubicBezTo>
                  <a:cubicBezTo>
                    <a:pt x="1" y="547"/>
                    <a:pt x="263" y="1177"/>
                    <a:pt x="789" y="1177"/>
                  </a:cubicBezTo>
                  <a:cubicBezTo>
                    <a:pt x="1111" y="1177"/>
                    <a:pt x="1374" y="914"/>
                    <a:pt x="1374" y="592"/>
                  </a:cubicBezTo>
                  <a:cubicBezTo>
                    <a:pt x="1374" y="236"/>
                    <a:pt x="1081" y="0"/>
                    <a:pt x="7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rot="2700000">
              <a:off x="6867343" y="2791096"/>
              <a:ext cx="300861" cy="15727"/>
            </a:xfrm>
            <a:custGeom>
              <a:rect b="b" l="l" r="r" t="t"/>
              <a:pathLst>
                <a:path extrusionOk="0" h="144" w="2755">
                  <a:moveTo>
                    <a:pt x="98" y="1"/>
                  </a:moveTo>
                  <a:cubicBezTo>
                    <a:pt x="1" y="1"/>
                    <a:pt x="1" y="144"/>
                    <a:pt x="98" y="144"/>
                  </a:cubicBezTo>
                  <a:lnTo>
                    <a:pt x="2665" y="144"/>
                  </a:lnTo>
                  <a:cubicBezTo>
                    <a:pt x="2755" y="144"/>
                    <a:pt x="2755" y="1"/>
                    <a:pt x="26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2"/>
            <p:cNvSpPr/>
            <p:nvPr/>
          </p:nvSpPr>
          <p:spPr>
            <a:xfrm rot="2700000">
              <a:off x="6790034" y="2582467"/>
              <a:ext cx="150922" cy="129199"/>
            </a:xfrm>
            <a:custGeom>
              <a:rect b="b" l="l" r="r" t="t"/>
              <a:pathLst>
                <a:path extrusionOk="0" h="1183" w="1382">
                  <a:moveTo>
                    <a:pt x="789" y="0"/>
                  </a:moveTo>
                  <a:cubicBezTo>
                    <a:pt x="263" y="0"/>
                    <a:pt x="1" y="638"/>
                    <a:pt x="376" y="1006"/>
                  </a:cubicBezTo>
                  <a:cubicBezTo>
                    <a:pt x="495" y="1128"/>
                    <a:pt x="644" y="1182"/>
                    <a:pt x="789" y="1182"/>
                  </a:cubicBezTo>
                  <a:cubicBezTo>
                    <a:pt x="1091" y="1182"/>
                    <a:pt x="1381" y="947"/>
                    <a:pt x="1381" y="593"/>
                  </a:cubicBezTo>
                  <a:cubicBezTo>
                    <a:pt x="1381" y="263"/>
                    <a:pt x="1119" y="0"/>
                    <a:pt x="7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2"/>
            <p:cNvSpPr/>
            <p:nvPr/>
          </p:nvSpPr>
          <p:spPr>
            <a:xfrm rot="2700000">
              <a:off x="7098226" y="2879482"/>
              <a:ext cx="128753" cy="128762"/>
            </a:xfrm>
            <a:custGeom>
              <a:rect b="b" l="l" r="r" t="t"/>
              <a:pathLst>
                <a:path extrusionOk="0" h="1179" w="1179">
                  <a:moveTo>
                    <a:pt x="586" y="0"/>
                  </a:moveTo>
                  <a:cubicBezTo>
                    <a:pt x="263" y="0"/>
                    <a:pt x="1" y="263"/>
                    <a:pt x="1" y="593"/>
                  </a:cubicBezTo>
                  <a:cubicBezTo>
                    <a:pt x="1" y="916"/>
                    <a:pt x="263" y="1178"/>
                    <a:pt x="586" y="1178"/>
                  </a:cubicBezTo>
                  <a:cubicBezTo>
                    <a:pt x="916" y="1178"/>
                    <a:pt x="1179" y="916"/>
                    <a:pt x="1179" y="593"/>
                  </a:cubicBezTo>
                  <a:cubicBezTo>
                    <a:pt x="1179" y="263"/>
                    <a:pt x="916" y="0"/>
                    <a:pt x="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rot="2700000">
              <a:off x="7053673" y="2664215"/>
              <a:ext cx="168067" cy="15727"/>
            </a:xfrm>
            <a:custGeom>
              <a:rect b="b" l="l" r="r" t="t"/>
              <a:pathLst>
                <a:path extrusionOk="0" h="144" w="1539">
                  <a:moveTo>
                    <a:pt x="98" y="1"/>
                  </a:moveTo>
                  <a:cubicBezTo>
                    <a:pt x="1" y="1"/>
                    <a:pt x="1" y="143"/>
                    <a:pt x="98" y="143"/>
                  </a:cubicBezTo>
                  <a:lnTo>
                    <a:pt x="1441" y="143"/>
                  </a:lnTo>
                  <a:cubicBezTo>
                    <a:pt x="1539" y="143"/>
                    <a:pt x="1539" y="1"/>
                    <a:pt x="14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rot="2700000">
              <a:off x="6976071" y="2510361"/>
              <a:ext cx="128753" cy="128762"/>
            </a:xfrm>
            <a:custGeom>
              <a:rect b="b" l="l" r="r" t="t"/>
              <a:pathLst>
                <a:path extrusionOk="0" h="1179" w="1179">
                  <a:moveTo>
                    <a:pt x="585" y="1"/>
                  </a:moveTo>
                  <a:cubicBezTo>
                    <a:pt x="263" y="1"/>
                    <a:pt x="0" y="263"/>
                    <a:pt x="0" y="594"/>
                  </a:cubicBezTo>
                  <a:cubicBezTo>
                    <a:pt x="0" y="916"/>
                    <a:pt x="263" y="1179"/>
                    <a:pt x="585" y="1179"/>
                  </a:cubicBezTo>
                  <a:cubicBezTo>
                    <a:pt x="916" y="1179"/>
                    <a:pt x="1178" y="916"/>
                    <a:pt x="1178" y="594"/>
                  </a:cubicBezTo>
                  <a:cubicBezTo>
                    <a:pt x="1178" y="263"/>
                    <a:pt x="916" y="1"/>
                    <a:pt x="5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rot="2700000">
              <a:off x="7152414" y="2697440"/>
              <a:ext cx="150048" cy="129199"/>
            </a:xfrm>
            <a:custGeom>
              <a:rect b="b" l="l" r="r" t="t"/>
              <a:pathLst>
                <a:path extrusionOk="0" h="1183" w="1374">
                  <a:moveTo>
                    <a:pt x="788" y="1"/>
                  </a:moveTo>
                  <a:cubicBezTo>
                    <a:pt x="263" y="1"/>
                    <a:pt x="0" y="639"/>
                    <a:pt x="368" y="1006"/>
                  </a:cubicBezTo>
                  <a:cubicBezTo>
                    <a:pt x="490" y="1128"/>
                    <a:pt x="639" y="1183"/>
                    <a:pt x="785" y="1183"/>
                  </a:cubicBezTo>
                  <a:cubicBezTo>
                    <a:pt x="1087" y="1183"/>
                    <a:pt x="1374" y="948"/>
                    <a:pt x="1374" y="594"/>
                  </a:cubicBezTo>
                  <a:cubicBezTo>
                    <a:pt x="1374" y="263"/>
                    <a:pt x="1111" y="1"/>
                    <a:pt x="7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rot="2700000">
              <a:off x="7376907" y="2238984"/>
              <a:ext cx="372937" cy="14853"/>
            </a:xfrm>
            <a:custGeom>
              <a:rect b="b" l="l" r="r" t="t"/>
              <a:pathLst>
                <a:path extrusionOk="0" h="136" w="3415">
                  <a:moveTo>
                    <a:pt x="98" y="1"/>
                  </a:moveTo>
                  <a:cubicBezTo>
                    <a:pt x="1" y="1"/>
                    <a:pt x="1" y="136"/>
                    <a:pt x="98" y="136"/>
                  </a:cubicBezTo>
                  <a:lnTo>
                    <a:pt x="3317" y="136"/>
                  </a:lnTo>
                  <a:cubicBezTo>
                    <a:pt x="3415" y="136"/>
                    <a:pt x="3415" y="1"/>
                    <a:pt x="33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rot="2700000">
              <a:off x="7650748" y="2343975"/>
              <a:ext cx="150048" cy="129199"/>
            </a:xfrm>
            <a:custGeom>
              <a:rect b="b" l="l" r="r" t="t"/>
              <a:pathLst>
                <a:path extrusionOk="0" h="1183" w="1374">
                  <a:moveTo>
                    <a:pt x="788" y="0"/>
                  </a:moveTo>
                  <a:cubicBezTo>
                    <a:pt x="263" y="0"/>
                    <a:pt x="0" y="638"/>
                    <a:pt x="368" y="1006"/>
                  </a:cubicBezTo>
                  <a:cubicBezTo>
                    <a:pt x="490" y="1128"/>
                    <a:pt x="639" y="1182"/>
                    <a:pt x="785" y="1182"/>
                  </a:cubicBezTo>
                  <a:cubicBezTo>
                    <a:pt x="1087" y="1182"/>
                    <a:pt x="1374" y="948"/>
                    <a:pt x="1374" y="593"/>
                  </a:cubicBezTo>
                  <a:cubicBezTo>
                    <a:pt x="1374" y="270"/>
                    <a:pt x="1111" y="0"/>
                    <a:pt x="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rot="2700000">
              <a:off x="7310462" y="2004127"/>
              <a:ext cx="150922" cy="129199"/>
            </a:xfrm>
            <a:custGeom>
              <a:rect b="b" l="l" r="r" t="t"/>
              <a:pathLst>
                <a:path extrusionOk="0" h="1183" w="1382">
                  <a:moveTo>
                    <a:pt x="788" y="0"/>
                  </a:moveTo>
                  <a:cubicBezTo>
                    <a:pt x="263" y="0"/>
                    <a:pt x="0" y="638"/>
                    <a:pt x="376" y="1006"/>
                  </a:cubicBezTo>
                  <a:cubicBezTo>
                    <a:pt x="495" y="1128"/>
                    <a:pt x="643" y="1182"/>
                    <a:pt x="789" y="1182"/>
                  </a:cubicBezTo>
                  <a:cubicBezTo>
                    <a:pt x="1091" y="1182"/>
                    <a:pt x="1381" y="948"/>
                    <a:pt x="1381" y="593"/>
                  </a:cubicBezTo>
                  <a:cubicBezTo>
                    <a:pt x="1381" y="270"/>
                    <a:pt x="1119" y="0"/>
                    <a:pt x="7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rot="2700000">
              <a:off x="7547832" y="2111666"/>
              <a:ext cx="299988" cy="15727"/>
            </a:xfrm>
            <a:custGeom>
              <a:rect b="b" l="l" r="r" t="t"/>
              <a:pathLst>
                <a:path extrusionOk="0" h="144" w="2747">
                  <a:moveTo>
                    <a:pt x="90" y="1"/>
                  </a:moveTo>
                  <a:cubicBezTo>
                    <a:pt x="0" y="8"/>
                    <a:pt x="0" y="143"/>
                    <a:pt x="90" y="143"/>
                  </a:cubicBezTo>
                  <a:lnTo>
                    <a:pt x="2657" y="143"/>
                  </a:lnTo>
                  <a:cubicBezTo>
                    <a:pt x="2747" y="143"/>
                    <a:pt x="2747" y="8"/>
                    <a:pt x="26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rot="2700000">
              <a:off x="7778008" y="2199651"/>
              <a:ext cx="128753" cy="128871"/>
            </a:xfrm>
            <a:custGeom>
              <a:rect b="b" l="l" r="r" t="t"/>
              <a:pathLst>
                <a:path extrusionOk="0" h="1180" w="1179">
                  <a:moveTo>
                    <a:pt x="586" y="1"/>
                  </a:moveTo>
                  <a:cubicBezTo>
                    <a:pt x="263" y="1"/>
                    <a:pt x="1" y="264"/>
                    <a:pt x="1" y="594"/>
                  </a:cubicBezTo>
                  <a:cubicBezTo>
                    <a:pt x="1" y="916"/>
                    <a:pt x="263" y="1179"/>
                    <a:pt x="586" y="1179"/>
                  </a:cubicBezTo>
                  <a:cubicBezTo>
                    <a:pt x="916" y="1179"/>
                    <a:pt x="1179" y="916"/>
                    <a:pt x="1179" y="594"/>
                  </a:cubicBezTo>
                  <a:cubicBezTo>
                    <a:pt x="1179" y="264"/>
                    <a:pt x="916"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2"/>
            <p:cNvSpPr/>
            <p:nvPr/>
          </p:nvSpPr>
          <p:spPr>
            <a:xfrm rot="2700000">
              <a:off x="7469816" y="1902635"/>
              <a:ext cx="150922" cy="129308"/>
            </a:xfrm>
            <a:custGeom>
              <a:rect b="b" l="l" r="r" t="t"/>
              <a:pathLst>
                <a:path extrusionOk="0" h="1184" w="1382">
                  <a:moveTo>
                    <a:pt x="789" y="1"/>
                  </a:moveTo>
                  <a:cubicBezTo>
                    <a:pt x="263" y="1"/>
                    <a:pt x="1" y="639"/>
                    <a:pt x="376" y="1006"/>
                  </a:cubicBezTo>
                  <a:cubicBezTo>
                    <a:pt x="495" y="1128"/>
                    <a:pt x="644" y="1183"/>
                    <a:pt x="789" y="1183"/>
                  </a:cubicBezTo>
                  <a:cubicBezTo>
                    <a:pt x="1091" y="1183"/>
                    <a:pt x="1381" y="948"/>
                    <a:pt x="1381" y="594"/>
                  </a:cubicBezTo>
                  <a:cubicBezTo>
                    <a:pt x="1381" y="264"/>
                    <a:pt x="1119" y="1"/>
                    <a:pt x="7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2"/>
            <p:cNvSpPr/>
            <p:nvPr/>
          </p:nvSpPr>
          <p:spPr>
            <a:xfrm rot="2700000">
              <a:off x="7733455" y="1984492"/>
              <a:ext cx="168067" cy="15617"/>
            </a:xfrm>
            <a:custGeom>
              <a:rect b="b" l="l" r="r" t="t"/>
              <a:pathLst>
                <a:path extrusionOk="0" h="143" w="1539">
                  <a:moveTo>
                    <a:pt x="98" y="0"/>
                  </a:moveTo>
                  <a:cubicBezTo>
                    <a:pt x="1" y="0"/>
                    <a:pt x="1" y="143"/>
                    <a:pt x="98" y="143"/>
                  </a:cubicBezTo>
                  <a:lnTo>
                    <a:pt x="1441" y="143"/>
                  </a:lnTo>
                  <a:cubicBezTo>
                    <a:pt x="1539" y="143"/>
                    <a:pt x="1539" y="0"/>
                    <a:pt x="14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2"/>
            <p:cNvSpPr/>
            <p:nvPr/>
          </p:nvSpPr>
          <p:spPr>
            <a:xfrm rot="2700000">
              <a:off x="7832157" y="2017702"/>
              <a:ext cx="150048" cy="129199"/>
            </a:xfrm>
            <a:custGeom>
              <a:rect b="b" l="l" r="r" t="t"/>
              <a:pathLst>
                <a:path extrusionOk="0" h="1183" w="1374">
                  <a:moveTo>
                    <a:pt x="788" y="1"/>
                  </a:moveTo>
                  <a:cubicBezTo>
                    <a:pt x="263" y="1"/>
                    <a:pt x="0" y="638"/>
                    <a:pt x="368" y="1006"/>
                  </a:cubicBezTo>
                  <a:cubicBezTo>
                    <a:pt x="490" y="1128"/>
                    <a:pt x="639" y="1183"/>
                    <a:pt x="785" y="1183"/>
                  </a:cubicBezTo>
                  <a:cubicBezTo>
                    <a:pt x="1087" y="1183"/>
                    <a:pt x="1374" y="948"/>
                    <a:pt x="1374" y="593"/>
                  </a:cubicBezTo>
                  <a:cubicBezTo>
                    <a:pt x="1374" y="271"/>
                    <a:pt x="1111" y="1"/>
                    <a:pt x="7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2"/>
            <p:cNvSpPr/>
            <p:nvPr/>
          </p:nvSpPr>
          <p:spPr>
            <a:xfrm rot="2700000">
              <a:off x="7655814" y="1830622"/>
              <a:ext cx="128753" cy="128762"/>
            </a:xfrm>
            <a:custGeom>
              <a:rect b="b" l="l" r="r" t="t"/>
              <a:pathLst>
                <a:path extrusionOk="0" h="1179" w="1179">
                  <a:moveTo>
                    <a:pt x="585" y="1"/>
                  </a:moveTo>
                  <a:cubicBezTo>
                    <a:pt x="263" y="1"/>
                    <a:pt x="0" y="271"/>
                    <a:pt x="0" y="593"/>
                  </a:cubicBezTo>
                  <a:cubicBezTo>
                    <a:pt x="0" y="916"/>
                    <a:pt x="263" y="1179"/>
                    <a:pt x="585" y="1179"/>
                  </a:cubicBezTo>
                  <a:cubicBezTo>
                    <a:pt x="916" y="1179"/>
                    <a:pt x="1178" y="916"/>
                    <a:pt x="1178" y="593"/>
                  </a:cubicBezTo>
                  <a:cubicBezTo>
                    <a:pt x="1178" y="271"/>
                    <a:pt x="916"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2"/>
            <p:cNvSpPr/>
            <p:nvPr/>
          </p:nvSpPr>
          <p:spPr>
            <a:xfrm rot="2700000">
              <a:off x="7285715" y="2372781"/>
              <a:ext cx="300861" cy="15617"/>
            </a:xfrm>
            <a:custGeom>
              <a:rect b="b" l="l" r="r" t="t"/>
              <a:pathLst>
                <a:path extrusionOk="0" h="143" w="2755">
                  <a:moveTo>
                    <a:pt x="98" y="0"/>
                  </a:moveTo>
                  <a:cubicBezTo>
                    <a:pt x="1" y="0"/>
                    <a:pt x="1" y="143"/>
                    <a:pt x="98" y="143"/>
                  </a:cubicBezTo>
                  <a:lnTo>
                    <a:pt x="2665" y="143"/>
                  </a:lnTo>
                  <a:cubicBezTo>
                    <a:pt x="2755" y="143"/>
                    <a:pt x="2755" y="0"/>
                    <a:pt x="26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2"/>
            <p:cNvSpPr/>
            <p:nvPr/>
          </p:nvSpPr>
          <p:spPr>
            <a:xfrm rot="2700000">
              <a:off x="7497962" y="2452903"/>
              <a:ext cx="150813" cy="129199"/>
            </a:xfrm>
            <a:custGeom>
              <a:rect b="b" l="l" r="r" t="t"/>
              <a:pathLst>
                <a:path extrusionOk="0" h="1183" w="1381">
                  <a:moveTo>
                    <a:pt x="789" y="0"/>
                  </a:moveTo>
                  <a:cubicBezTo>
                    <a:pt x="643" y="0"/>
                    <a:pt x="495" y="55"/>
                    <a:pt x="375" y="177"/>
                  </a:cubicBezTo>
                  <a:cubicBezTo>
                    <a:pt x="0" y="545"/>
                    <a:pt x="263" y="1182"/>
                    <a:pt x="788" y="1182"/>
                  </a:cubicBezTo>
                  <a:cubicBezTo>
                    <a:pt x="1111" y="1182"/>
                    <a:pt x="1381" y="920"/>
                    <a:pt x="1381" y="590"/>
                  </a:cubicBezTo>
                  <a:cubicBezTo>
                    <a:pt x="1381" y="235"/>
                    <a:pt x="1091" y="0"/>
                    <a:pt x="7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42"/>
            <p:cNvSpPr/>
            <p:nvPr/>
          </p:nvSpPr>
          <p:spPr>
            <a:xfrm rot="2700000">
              <a:off x="7208753" y="2163751"/>
              <a:ext cx="150922" cy="129199"/>
            </a:xfrm>
            <a:custGeom>
              <a:rect b="b" l="l" r="r" t="t"/>
              <a:pathLst>
                <a:path extrusionOk="0" h="1183" w="1382">
                  <a:moveTo>
                    <a:pt x="789" y="0"/>
                  </a:moveTo>
                  <a:cubicBezTo>
                    <a:pt x="644" y="0"/>
                    <a:pt x="495" y="55"/>
                    <a:pt x="376" y="177"/>
                  </a:cubicBezTo>
                  <a:cubicBezTo>
                    <a:pt x="1" y="545"/>
                    <a:pt x="263" y="1182"/>
                    <a:pt x="789" y="1182"/>
                  </a:cubicBezTo>
                  <a:cubicBezTo>
                    <a:pt x="1119" y="1182"/>
                    <a:pt x="1381" y="920"/>
                    <a:pt x="1381" y="590"/>
                  </a:cubicBezTo>
                  <a:cubicBezTo>
                    <a:pt x="1381" y="235"/>
                    <a:pt x="1091" y="0"/>
                    <a:pt x="7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42"/>
            <p:cNvSpPr/>
            <p:nvPr/>
          </p:nvSpPr>
          <p:spPr>
            <a:xfrm rot="2700000">
              <a:off x="7225230" y="2492713"/>
              <a:ext cx="168067" cy="15617"/>
            </a:xfrm>
            <a:custGeom>
              <a:rect b="b" l="l" r="r" t="t"/>
              <a:pathLst>
                <a:path extrusionOk="0" h="143" w="1539">
                  <a:moveTo>
                    <a:pt x="98" y="0"/>
                  </a:moveTo>
                  <a:cubicBezTo>
                    <a:pt x="1" y="0"/>
                    <a:pt x="1" y="143"/>
                    <a:pt x="98" y="143"/>
                  </a:cubicBezTo>
                  <a:lnTo>
                    <a:pt x="1441" y="143"/>
                  </a:lnTo>
                  <a:cubicBezTo>
                    <a:pt x="1539" y="143"/>
                    <a:pt x="1539" y="0"/>
                    <a:pt x="14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42"/>
            <p:cNvSpPr/>
            <p:nvPr/>
          </p:nvSpPr>
          <p:spPr>
            <a:xfrm rot="2700000">
              <a:off x="7324242" y="2525614"/>
              <a:ext cx="150048" cy="129199"/>
            </a:xfrm>
            <a:custGeom>
              <a:rect b="b" l="l" r="r" t="t"/>
              <a:pathLst>
                <a:path extrusionOk="0" h="1183" w="1374">
                  <a:moveTo>
                    <a:pt x="785" y="1"/>
                  </a:moveTo>
                  <a:cubicBezTo>
                    <a:pt x="639" y="1"/>
                    <a:pt x="490" y="55"/>
                    <a:pt x="368" y="177"/>
                  </a:cubicBezTo>
                  <a:cubicBezTo>
                    <a:pt x="0" y="545"/>
                    <a:pt x="263" y="1183"/>
                    <a:pt x="788" y="1183"/>
                  </a:cubicBezTo>
                  <a:cubicBezTo>
                    <a:pt x="1111" y="1183"/>
                    <a:pt x="1374" y="920"/>
                    <a:pt x="1374" y="590"/>
                  </a:cubicBezTo>
                  <a:cubicBezTo>
                    <a:pt x="1374" y="235"/>
                    <a:pt x="1087" y="1"/>
                    <a:pt x="7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2"/>
            <p:cNvSpPr/>
            <p:nvPr/>
          </p:nvSpPr>
          <p:spPr>
            <a:xfrm rot="2700000">
              <a:off x="7129474" y="2330902"/>
              <a:ext cx="150158" cy="129199"/>
            </a:xfrm>
            <a:custGeom>
              <a:rect b="b" l="l" r="r" t="t"/>
              <a:pathLst>
                <a:path extrusionOk="0" h="1183" w="1375">
                  <a:moveTo>
                    <a:pt x="782" y="1"/>
                  </a:moveTo>
                  <a:cubicBezTo>
                    <a:pt x="636" y="1"/>
                    <a:pt x="488" y="55"/>
                    <a:pt x="369" y="177"/>
                  </a:cubicBezTo>
                  <a:cubicBezTo>
                    <a:pt x="1" y="545"/>
                    <a:pt x="264" y="1183"/>
                    <a:pt x="781" y="1183"/>
                  </a:cubicBezTo>
                  <a:cubicBezTo>
                    <a:pt x="1112" y="1183"/>
                    <a:pt x="1374" y="920"/>
                    <a:pt x="1374" y="590"/>
                  </a:cubicBezTo>
                  <a:cubicBezTo>
                    <a:pt x="1374" y="235"/>
                    <a:pt x="1084" y="1"/>
                    <a:pt x="7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2"/>
            <p:cNvSpPr/>
            <p:nvPr/>
          </p:nvSpPr>
          <p:spPr>
            <a:xfrm rot="2700000">
              <a:off x="7140952" y="2514425"/>
              <a:ext cx="150048" cy="128652"/>
            </a:xfrm>
            <a:custGeom>
              <a:rect b="b" l="l" r="r" t="t"/>
              <a:pathLst>
                <a:path extrusionOk="0" h="1178" w="1374">
                  <a:moveTo>
                    <a:pt x="789" y="0"/>
                  </a:moveTo>
                  <a:cubicBezTo>
                    <a:pt x="263" y="0"/>
                    <a:pt x="1" y="638"/>
                    <a:pt x="368" y="1006"/>
                  </a:cubicBezTo>
                  <a:cubicBezTo>
                    <a:pt x="487" y="1124"/>
                    <a:pt x="633" y="1177"/>
                    <a:pt x="777" y="1177"/>
                  </a:cubicBezTo>
                  <a:cubicBezTo>
                    <a:pt x="1081" y="1177"/>
                    <a:pt x="1374" y="942"/>
                    <a:pt x="1374" y="586"/>
                  </a:cubicBezTo>
                  <a:cubicBezTo>
                    <a:pt x="1374" y="263"/>
                    <a:pt x="1111" y="0"/>
                    <a:pt x="7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2"/>
            <p:cNvSpPr/>
            <p:nvPr/>
          </p:nvSpPr>
          <p:spPr>
            <a:xfrm rot="2700000">
              <a:off x="8058117" y="1557342"/>
              <a:ext cx="372937" cy="15727"/>
            </a:xfrm>
            <a:custGeom>
              <a:rect b="b" l="l" r="r" t="t"/>
              <a:pathLst>
                <a:path extrusionOk="0" h="144" w="3415">
                  <a:moveTo>
                    <a:pt x="98" y="1"/>
                  </a:moveTo>
                  <a:cubicBezTo>
                    <a:pt x="1" y="1"/>
                    <a:pt x="1" y="143"/>
                    <a:pt x="98" y="143"/>
                  </a:cubicBezTo>
                  <a:lnTo>
                    <a:pt x="3317" y="143"/>
                  </a:lnTo>
                  <a:cubicBezTo>
                    <a:pt x="3415" y="143"/>
                    <a:pt x="3415" y="1"/>
                    <a:pt x="3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2"/>
            <p:cNvSpPr/>
            <p:nvPr/>
          </p:nvSpPr>
          <p:spPr>
            <a:xfrm rot="2700000">
              <a:off x="7991479" y="1323388"/>
              <a:ext cx="150922" cy="128652"/>
            </a:xfrm>
            <a:custGeom>
              <a:rect b="b" l="l" r="r" t="t"/>
              <a:pathLst>
                <a:path extrusionOk="0" h="1178" w="1382">
                  <a:moveTo>
                    <a:pt x="784" y="0"/>
                  </a:moveTo>
                  <a:cubicBezTo>
                    <a:pt x="640" y="0"/>
                    <a:pt x="494" y="53"/>
                    <a:pt x="376" y="172"/>
                  </a:cubicBezTo>
                  <a:cubicBezTo>
                    <a:pt x="0" y="547"/>
                    <a:pt x="263" y="1177"/>
                    <a:pt x="788" y="1177"/>
                  </a:cubicBezTo>
                  <a:cubicBezTo>
                    <a:pt x="1119" y="1177"/>
                    <a:pt x="1381" y="914"/>
                    <a:pt x="1381" y="592"/>
                  </a:cubicBezTo>
                  <a:cubicBezTo>
                    <a:pt x="1381" y="236"/>
                    <a:pt x="1088" y="0"/>
                    <a:pt x="7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2"/>
            <p:cNvSpPr/>
            <p:nvPr/>
          </p:nvSpPr>
          <p:spPr>
            <a:xfrm rot="2700000">
              <a:off x="8331766" y="1663235"/>
              <a:ext cx="150048" cy="128652"/>
            </a:xfrm>
            <a:custGeom>
              <a:rect b="b" l="l" r="r" t="t"/>
              <a:pathLst>
                <a:path extrusionOk="0" h="1178" w="1374">
                  <a:moveTo>
                    <a:pt x="780" y="0"/>
                  </a:moveTo>
                  <a:cubicBezTo>
                    <a:pt x="636" y="0"/>
                    <a:pt x="489" y="53"/>
                    <a:pt x="368" y="172"/>
                  </a:cubicBezTo>
                  <a:cubicBezTo>
                    <a:pt x="0" y="547"/>
                    <a:pt x="263" y="1177"/>
                    <a:pt x="788" y="1177"/>
                  </a:cubicBezTo>
                  <a:cubicBezTo>
                    <a:pt x="1111" y="1177"/>
                    <a:pt x="1374" y="914"/>
                    <a:pt x="1374" y="592"/>
                  </a:cubicBezTo>
                  <a:cubicBezTo>
                    <a:pt x="1374" y="236"/>
                    <a:pt x="1084" y="0"/>
                    <a:pt x="7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2"/>
            <p:cNvSpPr/>
            <p:nvPr/>
          </p:nvSpPr>
          <p:spPr>
            <a:xfrm rot="2700000">
              <a:off x="7966655" y="1691791"/>
              <a:ext cx="300861" cy="15727"/>
            </a:xfrm>
            <a:custGeom>
              <a:rect b="b" l="l" r="r" t="t"/>
              <a:pathLst>
                <a:path extrusionOk="0" h="144" w="2755">
                  <a:moveTo>
                    <a:pt x="98" y="1"/>
                  </a:moveTo>
                  <a:cubicBezTo>
                    <a:pt x="1" y="1"/>
                    <a:pt x="1" y="143"/>
                    <a:pt x="98" y="143"/>
                  </a:cubicBezTo>
                  <a:lnTo>
                    <a:pt x="2665" y="143"/>
                  </a:lnTo>
                  <a:cubicBezTo>
                    <a:pt x="2755" y="143"/>
                    <a:pt x="2755" y="1"/>
                    <a:pt x="26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2"/>
            <p:cNvSpPr/>
            <p:nvPr/>
          </p:nvSpPr>
          <p:spPr>
            <a:xfrm rot="2700000">
              <a:off x="7889694" y="1482761"/>
              <a:ext cx="150922" cy="129308"/>
            </a:xfrm>
            <a:custGeom>
              <a:rect b="b" l="l" r="r" t="t"/>
              <a:pathLst>
                <a:path extrusionOk="0" h="1184" w="1382">
                  <a:moveTo>
                    <a:pt x="789" y="1"/>
                  </a:moveTo>
                  <a:cubicBezTo>
                    <a:pt x="644" y="1"/>
                    <a:pt x="495" y="55"/>
                    <a:pt x="376" y="178"/>
                  </a:cubicBezTo>
                  <a:cubicBezTo>
                    <a:pt x="1" y="545"/>
                    <a:pt x="263" y="1183"/>
                    <a:pt x="789" y="1183"/>
                  </a:cubicBezTo>
                  <a:cubicBezTo>
                    <a:pt x="1119" y="1183"/>
                    <a:pt x="1381" y="920"/>
                    <a:pt x="1381" y="590"/>
                  </a:cubicBezTo>
                  <a:cubicBezTo>
                    <a:pt x="1381" y="236"/>
                    <a:pt x="1091" y="1"/>
                    <a:pt x="7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2"/>
            <p:cNvSpPr/>
            <p:nvPr/>
          </p:nvSpPr>
          <p:spPr>
            <a:xfrm rot="2700000">
              <a:off x="8197577" y="1780085"/>
              <a:ext cx="128753" cy="128871"/>
            </a:xfrm>
            <a:custGeom>
              <a:rect b="b" l="l" r="r" t="t"/>
              <a:pathLst>
                <a:path extrusionOk="0" h="1180" w="1179">
                  <a:moveTo>
                    <a:pt x="586" y="1"/>
                  </a:moveTo>
                  <a:cubicBezTo>
                    <a:pt x="263" y="1"/>
                    <a:pt x="1" y="264"/>
                    <a:pt x="1" y="586"/>
                  </a:cubicBezTo>
                  <a:cubicBezTo>
                    <a:pt x="1" y="916"/>
                    <a:pt x="263" y="1179"/>
                    <a:pt x="586" y="1179"/>
                  </a:cubicBezTo>
                  <a:cubicBezTo>
                    <a:pt x="916" y="1179"/>
                    <a:pt x="1179" y="916"/>
                    <a:pt x="1179" y="586"/>
                  </a:cubicBezTo>
                  <a:cubicBezTo>
                    <a:pt x="1179" y="264"/>
                    <a:pt x="916" y="1"/>
                    <a:pt x="5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2"/>
            <p:cNvSpPr/>
            <p:nvPr/>
          </p:nvSpPr>
          <p:spPr>
            <a:xfrm rot="2700000">
              <a:off x="7906402" y="1811928"/>
              <a:ext cx="168067" cy="14853"/>
            </a:xfrm>
            <a:custGeom>
              <a:rect b="b" l="l" r="r" t="t"/>
              <a:pathLst>
                <a:path extrusionOk="0" h="136" w="1539">
                  <a:moveTo>
                    <a:pt x="98" y="0"/>
                  </a:moveTo>
                  <a:cubicBezTo>
                    <a:pt x="1" y="0"/>
                    <a:pt x="1" y="135"/>
                    <a:pt x="98" y="135"/>
                  </a:cubicBezTo>
                  <a:lnTo>
                    <a:pt x="1441" y="135"/>
                  </a:lnTo>
                  <a:cubicBezTo>
                    <a:pt x="1539" y="135"/>
                    <a:pt x="1539" y="0"/>
                    <a:pt x="14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2"/>
            <p:cNvSpPr/>
            <p:nvPr/>
          </p:nvSpPr>
          <p:spPr>
            <a:xfrm rot="2700000">
              <a:off x="7828491" y="1657946"/>
              <a:ext cx="128753" cy="128762"/>
            </a:xfrm>
            <a:custGeom>
              <a:rect b="b" l="l" r="r" t="t"/>
              <a:pathLst>
                <a:path extrusionOk="0" h="1179" w="1179">
                  <a:moveTo>
                    <a:pt x="585" y="0"/>
                  </a:moveTo>
                  <a:cubicBezTo>
                    <a:pt x="263" y="0"/>
                    <a:pt x="0" y="263"/>
                    <a:pt x="0" y="586"/>
                  </a:cubicBezTo>
                  <a:cubicBezTo>
                    <a:pt x="0" y="908"/>
                    <a:pt x="263" y="1178"/>
                    <a:pt x="585" y="1178"/>
                  </a:cubicBezTo>
                  <a:cubicBezTo>
                    <a:pt x="916" y="1178"/>
                    <a:pt x="1178" y="908"/>
                    <a:pt x="1178" y="586"/>
                  </a:cubicBezTo>
                  <a:cubicBezTo>
                    <a:pt x="1178" y="263"/>
                    <a:pt x="916" y="0"/>
                    <a:pt x="5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2"/>
            <p:cNvSpPr/>
            <p:nvPr/>
          </p:nvSpPr>
          <p:spPr>
            <a:xfrm rot="2700000">
              <a:off x="8005143" y="1844717"/>
              <a:ext cx="150048" cy="129199"/>
            </a:xfrm>
            <a:custGeom>
              <a:rect b="b" l="l" r="r" t="t"/>
              <a:pathLst>
                <a:path extrusionOk="0" h="1183" w="1374">
                  <a:moveTo>
                    <a:pt x="785" y="0"/>
                  </a:moveTo>
                  <a:cubicBezTo>
                    <a:pt x="639" y="0"/>
                    <a:pt x="490" y="55"/>
                    <a:pt x="368" y="177"/>
                  </a:cubicBezTo>
                  <a:cubicBezTo>
                    <a:pt x="0" y="545"/>
                    <a:pt x="263" y="1182"/>
                    <a:pt x="788" y="1182"/>
                  </a:cubicBezTo>
                  <a:cubicBezTo>
                    <a:pt x="1111" y="1182"/>
                    <a:pt x="1374" y="912"/>
                    <a:pt x="1374" y="590"/>
                  </a:cubicBezTo>
                  <a:cubicBezTo>
                    <a:pt x="1374" y="235"/>
                    <a:pt x="1087" y="0"/>
                    <a:pt x="7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2"/>
            <p:cNvSpPr/>
            <p:nvPr/>
          </p:nvSpPr>
          <p:spPr>
            <a:xfrm rot="2700000">
              <a:off x="8228026" y="1430476"/>
              <a:ext cx="300861" cy="15617"/>
            </a:xfrm>
            <a:custGeom>
              <a:rect b="b" l="l" r="r" t="t"/>
              <a:pathLst>
                <a:path extrusionOk="0" h="143" w="2755">
                  <a:moveTo>
                    <a:pt x="98" y="0"/>
                  </a:moveTo>
                  <a:cubicBezTo>
                    <a:pt x="1" y="0"/>
                    <a:pt x="1" y="143"/>
                    <a:pt x="98" y="143"/>
                  </a:cubicBezTo>
                  <a:lnTo>
                    <a:pt x="2665" y="143"/>
                  </a:lnTo>
                  <a:cubicBezTo>
                    <a:pt x="2755" y="143"/>
                    <a:pt x="2755" y="0"/>
                    <a:pt x="2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2"/>
            <p:cNvSpPr/>
            <p:nvPr/>
          </p:nvSpPr>
          <p:spPr>
            <a:xfrm rot="2700000">
              <a:off x="8150949" y="1221834"/>
              <a:ext cx="150922" cy="128652"/>
            </a:xfrm>
            <a:custGeom>
              <a:rect b="b" l="l" r="r" t="t"/>
              <a:pathLst>
                <a:path extrusionOk="0" h="1178" w="1382">
                  <a:moveTo>
                    <a:pt x="789" y="1"/>
                  </a:moveTo>
                  <a:cubicBezTo>
                    <a:pt x="263" y="1"/>
                    <a:pt x="1" y="638"/>
                    <a:pt x="376" y="1006"/>
                  </a:cubicBezTo>
                  <a:cubicBezTo>
                    <a:pt x="494" y="1125"/>
                    <a:pt x="641" y="1178"/>
                    <a:pt x="786" y="1178"/>
                  </a:cubicBezTo>
                  <a:cubicBezTo>
                    <a:pt x="1089" y="1178"/>
                    <a:pt x="1381" y="944"/>
                    <a:pt x="1381" y="593"/>
                  </a:cubicBezTo>
                  <a:cubicBezTo>
                    <a:pt x="1381" y="263"/>
                    <a:pt x="1119" y="1"/>
                    <a:pt x="78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2"/>
            <p:cNvSpPr/>
            <p:nvPr/>
          </p:nvSpPr>
          <p:spPr>
            <a:xfrm rot="2700000">
              <a:off x="8440158" y="1510987"/>
              <a:ext cx="150813" cy="128652"/>
            </a:xfrm>
            <a:custGeom>
              <a:rect b="b" l="l" r="r" t="t"/>
              <a:pathLst>
                <a:path extrusionOk="0" h="1178" w="1381">
                  <a:moveTo>
                    <a:pt x="788" y="1"/>
                  </a:moveTo>
                  <a:cubicBezTo>
                    <a:pt x="263" y="1"/>
                    <a:pt x="0" y="638"/>
                    <a:pt x="375" y="1006"/>
                  </a:cubicBezTo>
                  <a:cubicBezTo>
                    <a:pt x="494" y="1125"/>
                    <a:pt x="641" y="1178"/>
                    <a:pt x="785" y="1178"/>
                  </a:cubicBezTo>
                  <a:cubicBezTo>
                    <a:pt x="1088" y="1178"/>
                    <a:pt x="1381" y="944"/>
                    <a:pt x="1381" y="593"/>
                  </a:cubicBezTo>
                  <a:cubicBezTo>
                    <a:pt x="1381" y="263"/>
                    <a:pt x="1111" y="1"/>
                    <a:pt x="78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2"/>
            <p:cNvSpPr/>
            <p:nvPr/>
          </p:nvSpPr>
          <p:spPr>
            <a:xfrm rot="2700000">
              <a:off x="8414395" y="1303502"/>
              <a:ext cx="168067" cy="15727"/>
            </a:xfrm>
            <a:custGeom>
              <a:rect b="b" l="l" r="r" t="t"/>
              <a:pathLst>
                <a:path extrusionOk="0" h="144" w="1539">
                  <a:moveTo>
                    <a:pt x="98" y="1"/>
                  </a:moveTo>
                  <a:cubicBezTo>
                    <a:pt x="1" y="1"/>
                    <a:pt x="1" y="144"/>
                    <a:pt x="98" y="144"/>
                  </a:cubicBezTo>
                  <a:lnTo>
                    <a:pt x="1441" y="144"/>
                  </a:lnTo>
                  <a:cubicBezTo>
                    <a:pt x="1539" y="144"/>
                    <a:pt x="1539" y="1"/>
                    <a:pt x="1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2"/>
            <p:cNvSpPr/>
            <p:nvPr/>
          </p:nvSpPr>
          <p:spPr>
            <a:xfrm rot="2700000">
              <a:off x="8318291" y="1142094"/>
              <a:ext cx="150158" cy="129199"/>
            </a:xfrm>
            <a:custGeom>
              <a:rect b="b" l="l" r="r" t="t"/>
              <a:pathLst>
                <a:path extrusionOk="0" h="1183" w="1375">
                  <a:moveTo>
                    <a:pt x="781" y="0"/>
                  </a:moveTo>
                  <a:cubicBezTo>
                    <a:pt x="264" y="0"/>
                    <a:pt x="1" y="638"/>
                    <a:pt x="369" y="1006"/>
                  </a:cubicBezTo>
                  <a:cubicBezTo>
                    <a:pt x="488" y="1128"/>
                    <a:pt x="636" y="1182"/>
                    <a:pt x="782" y="1182"/>
                  </a:cubicBezTo>
                  <a:cubicBezTo>
                    <a:pt x="1084" y="1182"/>
                    <a:pt x="1374" y="947"/>
                    <a:pt x="1374" y="593"/>
                  </a:cubicBezTo>
                  <a:cubicBezTo>
                    <a:pt x="1374" y="263"/>
                    <a:pt x="1112" y="0"/>
                    <a:pt x="7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2"/>
            <p:cNvSpPr/>
            <p:nvPr/>
          </p:nvSpPr>
          <p:spPr>
            <a:xfrm rot="2700000">
              <a:off x="8513058" y="1336805"/>
              <a:ext cx="150048" cy="129199"/>
            </a:xfrm>
            <a:custGeom>
              <a:rect b="b" l="l" r="r" t="t"/>
              <a:pathLst>
                <a:path extrusionOk="0" h="1183" w="1374">
                  <a:moveTo>
                    <a:pt x="788" y="0"/>
                  </a:moveTo>
                  <a:cubicBezTo>
                    <a:pt x="263" y="0"/>
                    <a:pt x="0" y="638"/>
                    <a:pt x="368" y="1006"/>
                  </a:cubicBezTo>
                  <a:cubicBezTo>
                    <a:pt x="490" y="1128"/>
                    <a:pt x="639" y="1182"/>
                    <a:pt x="785" y="1182"/>
                  </a:cubicBezTo>
                  <a:cubicBezTo>
                    <a:pt x="1087" y="1182"/>
                    <a:pt x="1374" y="947"/>
                    <a:pt x="1374" y="593"/>
                  </a:cubicBezTo>
                  <a:cubicBezTo>
                    <a:pt x="1374" y="263"/>
                    <a:pt x="1111" y="0"/>
                    <a:pt x="7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2"/>
            <p:cNvSpPr/>
            <p:nvPr/>
          </p:nvSpPr>
          <p:spPr>
            <a:xfrm rot="2700000">
              <a:off x="8501790" y="1153324"/>
              <a:ext cx="150048" cy="129199"/>
            </a:xfrm>
            <a:custGeom>
              <a:rect b="b" l="l" r="r" t="t"/>
              <a:pathLst>
                <a:path extrusionOk="0" h="1183" w="1374">
                  <a:moveTo>
                    <a:pt x="782" y="1"/>
                  </a:moveTo>
                  <a:cubicBezTo>
                    <a:pt x="636" y="1"/>
                    <a:pt x="488" y="55"/>
                    <a:pt x="368" y="177"/>
                  </a:cubicBezTo>
                  <a:cubicBezTo>
                    <a:pt x="1" y="545"/>
                    <a:pt x="263" y="1183"/>
                    <a:pt x="789" y="1183"/>
                  </a:cubicBezTo>
                  <a:cubicBezTo>
                    <a:pt x="1111" y="1183"/>
                    <a:pt x="1374" y="920"/>
                    <a:pt x="1374" y="590"/>
                  </a:cubicBezTo>
                  <a:cubicBezTo>
                    <a:pt x="1374" y="235"/>
                    <a:pt x="1083" y="1"/>
                    <a:pt x="7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2"/>
            <p:cNvSpPr/>
            <p:nvPr/>
          </p:nvSpPr>
          <p:spPr>
            <a:xfrm rot="2700000">
              <a:off x="7820618" y="1834764"/>
              <a:ext cx="150048" cy="128652"/>
            </a:xfrm>
            <a:custGeom>
              <a:rect b="b" l="l" r="r" t="t"/>
              <a:pathLst>
                <a:path extrusionOk="0" h="1178" w="1374">
                  <a:moveTo>
                    <a:pt x="777" y="0"/>
                  </a:moveTo>
                  <a:cubicBezTo>
                    <a:pt x="633" y="0"/>
                    <a:pt x="487" y="53"/>
                    <a:pt x="368" y="172"/>
                  </a:cubicBezTo>
                  <a:cubicBezTo>
                    <a:pt x="1" y="547"/>
                    <a:pt x="263" y="1177"/>
                    <a:pt x="789" y="1177"/>
                  </a:cubicBezTo>
                  <a:cubicBezTo>
                    <a:pt x="1111" y="1177"/>
                    <a:pt x="1374" y="914"/>
                    <a:pt x="1374" y="592"/>
                  </a:cubicBezTo>
                  <a:cubicBezTo>
                    <a:pt x="1374" y="236"/>
                    <a:pt x="1081" y="0"/>
                    <a:pt x="7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7" name="Google Shape;1767;p42"/>
          <p:cNvGrpSpPr/>
          <p:nvPr/>
        </p:nvGrpSpPr>
        <p:grpSpPr>
          <a:xfrm>
            <a:off x="457200" y="1246445"/>
            <a:ext cx="3053400" cy="398711"/>
            <a:chOff x="457200" y="1279370"/>
            <a:chExt cx="3053400" cy="398711"/>
          </a:xfrm>
        </p:grpSpPr>
        <p:sp>
          <p:nvSpPr>
            <p:cNvPr id="1768" name="Google Shape;1768;p42"/>
            <p:cNvSpPr txBox="1"/>
            <p:nvPr/>
          </p:nvSpPr>
          <p:spPr>
            <a:xfrm>
              <a:off x="457200" y="1279370"/>
              <a:ext cx="992400" cy="398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Neptune</a:t>
              </a:r>
              <a:endParaRPr b="1" sz="1800">
                <a:solidFill>
                  <a:schemeClr val="lt1"/>
                </a:solidFill>
                <a:latin typeface="Fira Sans Extra Condensed"/>
                <a:ea typeface="Fira Sans Extra Condensed"/>
                <a:cs typeface="Fira Sans Extra Condensed"/>
                <a:sym typeface="Fira Sans Extra Condensed"/>
              </a:endParaRPr>
            </a:p>
          </p:txBody>
        </p:sp>
        <p:sp>
          <p:nvSpPr>
            <p:cNvPr id="1769" name="Google Shape;1769;p42"/>
            <p:cNvSpPr txBox="1"/>
            <p:nvPr/>
          </p:nvSpPr>
          <p:spPr>
            <a:xfrm>
              <a:off x="1449600" y="1279382"/>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p:txBody>
        </p:sp>
      </p:grpSp>
      <p:sp>
        <p:nvSpPr>
          <p:cNvPr id="1770" name="Google Shape;1770;p42"/>
          <p:cNvSpPr/>
          <p:nvPr/>
        </p:nvSpPr>
        <p:spPr>
          <a:xfrm>
            <a:off x="7000863" y="1140857"/>
            <a:ext cx="609900" cy="609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01</a:t>
            </a:r>
            <a:endParaRPr b="1" sz="1800">
              <a:solidFill>
                <a:schemeClr val="lt1"/>
              </a:solidFill>
              <a:latin typeface="Fira Sans Extra Condensed"/>
              <a:ea typeface="Fira Sans Extra Condensed"/>
              <a:cs typeface="Fira Sans Extra Condensed"/>
              <a:sym typeface="Fira Sans Extra Condensed"/>
            </a:endParaRPr>
          </a:p>
        </p:txBody>
      </p:sp>
      <p:grpSp>
        <p:nvGrpSpPr>
          <p:cNvPr id="1771" name="Google Shape;1771;p42"/>
          <p:cNvGrpSpPr/>
          <p:nvPr/>
        </p:nvGrpSpPr>
        <p:grpSpPr>
          <a:xfrm>
            <a:off x="457200" y="1981730"/>
            <a:ext cx="3053400" cy="398773"/>
            <a:chOff x="457200" y="2016477"/>
            <a:chExt cx="3053400" cy="398773"/>
          </a:xfrm>
        </p:grpSpPr>
        <p:sp>
          <p:nvSpPr>
            <p:cNvPr id="1772" name="Google Shape;1772;p42"/>
            <p:cNvSpPr txBox="1"/>
            <p:nvPr/>
          </p:nvSpPr>
          <p:spPr>
            <a:xfrm>
              <a:off x="457200" y="2016550"/>
              <a:ext cx="992400" cy="398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Jupiter</a:t>
              </a:r>
              <a:endParaRPr b="1" sz="1800">
                <a:solidFill>
                  <a:schemeClr val="lt1"/>
                </a:solidFill>
                <a:latin typeface="Fira Sans Extra Condensed"/>
                <a:ea typeface="Fira Sans Extra Condensed"/>
                <a:cs typeface="Fira Sans Extra Condensed"/>
                <a:sym typeface="Fira Sans Extra Condensed"/>
              </a:endParaRPr>
            </a:p>
          </p:txBody>
        </p:sp>
        <p:sp>
          <p:nvSpPr>
            <p:cNvPr id="1773" name="Google Shape;1773;p42"/>
            <p:cNvSpPr txBox="1"/>
            <p:nvPr/>
          </p:nvSpPr>
          <p:spPr>
            <a:xfrm>
              <a:off x="1449600" y="201647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grpSp>
      <p:sp>
        <p:nvSpPr>
          <p:cNvPr id="1774" name="Google Shape;1774;p42"/>
          <p:cNvSpPr/>
          <p:nvPr/>
        </p:nvSpPr>
        <p:spPr>
          <a:xfrm>
            <a:off x="6298394" y="1877952"/>
            <a:ext cx="609900" cy="609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02</a:t>
            </a:r>
            <a:endParaRPr b="1" sz="1800">
              <a:solidFill>
                <a:schemeClr val="lt1"/>
              </a:solidFill>
              <a:latin typeface="Fira Sans Extra Condensed"/>
              <a:ea typeface="Fira Sans Extra Condensed"/>
              <a:cs typeface="Fira Sans Extra Condensed"/>
              <a:sym typeface="Fira Sans Extra Condensed"/>
            </a:endParaRPr>
          </a:p>
        </p:txBody>
      </p:sp>
      <p:grpSp>
        <p:nvGrpSpPr>
          <p:cNvPr id="1775" name="Google Shape;1775;p42"/>
          <p:cNvGrpSpPr/>
          <p:nvPr/>
        </p:nvGrpSpPr>
        <p:grpSpPr>
          <a:xfrm>
            <a:off x="457200" y="2717075"/>
            <a:ext cx="3053400" cy="403504"/>
            <a:chOff x="457200" y="2751172"/>
            <a:chExt cx="3053400" cy="403504"/>
          </a:xfrm>
        </p:grpSpPr>
        <p:sp>
          <p:nvSpPr>
            <p:cNvPr id="1776" name="Google Shape;1776;p42"/>
            <p:cNvSpPr txBox="1"/>
            <p:nvPr/>
          </p:nvSpPr>
          <p:spPr>
            <a:xfrm>
              <a:off x="457200" y="2751176"/>
              <a:ext cx="992400" cy="40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Mars</a:t>
              </a:r>
              <a:endParaRPr b="1" sz="1800">
                <a:solidFill>
                  <a:schemeClr val="lt1"/>
                </a:solidFill>
                <a:latin typeface="Fira Sans Extra Condensed"/>
                <a:ea typeface="Fira Sans Extra Condensed"/>
                <a:cs typeface="Fira Sans Extra Condensed"/>
                <a:sym typeface="Fira Sans Extra Condensed"/>
              </a:endParaRPr>
            </a:p>
          </p:txBody>
        </p:sp>
        <p:sp>
          <p:nvSpPr>
            <p:cNvPr id="1777" name="Google Shape;1777;p42"/>
            <p:cNvSpPr txBox="1"/>
            <p:nvPr/>
          </p:nvSpPr>
          <p:spPr>
            <a:xfrm>
              <a:off x="1449600" y="2751172"/>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grpSp>
      <p:sp>
        <p:nvSpPr>
          <p:cNvPr id="1778" name="Google Shape;1778;p42"/>
          <p:cNvSpPr/>
          <p:nvPr/>
        </p:nvSpPr>
        <p:spPr>
          <a:xfrm>
            <a:off x="5595925" y="2615047"/>
            <a:ext cx="609900" cy="60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03</a:t>
            </a:r>
            <a:endParaRPr b="1" sz="1800">
              <a:solidFill>
                <a:schemeClr val="lt1"/>
              </a:solidFill>
              <a:latin typeface="Fira Sans Extra Condensed"/>
              <a:ea typeface="Fira Sans Extra Condensed"/>
              <a:cs typeface="Fira Sans Extra Condensed"/>
              <a:sym typeface="Fira Sans Extra Condensed"/>
            </a:endParaRPr>
          </a:p>
        </p:txBody>
      </p:sp>
      <p:grpSp>
        <p:nvGrpSpPr>
          <p:cNvPr id="1779" name="Google Shape;1779;p42"/>
          <p:cNvGrpSpPr/>
          <p:nvPr/>
        </p:nvGrpSpPr>
        <p:grpSpPr>
          <a:xfrm>
            <a:off x="457200" y="3457152"/>
            <a:ext cx="3053400" cy="398713"/>
            <a:chOff x="457200" y="3490667"/>
            <a:chExt cx="3053400" cy="398713"/>
          </a:xfrm>
        </p:grpSpPr>
        <p:sp>
          <p:nvSpPr>
            <p:cNvPr id="1780" name="Google Shape;1780;p42"/>
            <p:cNvSpPr txBox="1"/>
            <p:nvPr/>
          </p:nvSpPr>
          <p:spPr>
            <a:xfrm>
              <a:off x="457200" y="3490680"/>
              <a:ext cx="992400" cy="39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Pluto</a:t>
              </a:r>
              <a:endParaRPr b="1" sz="1800">
                <a:solidFill>
                  <a:schemeClr val="lt1"/>
                </a:solidFill>
                <a:latin typeface="Fira Sans Extra Condensed"/>
                <a:ea typeface="Fira Sans Extra Condensed"/>
                <a:cs typeface="Fira Sans Extra Condensed"/>
                <a:sym typeface="Fira Sans Extra Condensed"/>
              </a:endParaRPr>
            </a:p>
          </p:txBody>
        </p:sp>
        <p:sp>
          <p:nvSpPr>
            <p:cNvPr id="1781" name="Google Shape;1781;p42"/>
            <p:cNvSpPr txBox="1"/>
            <p:nvPr/>
          </p:nvSpPr>
          <p:spPr>
            <a:xfrm>
              <a:off x="1449600" y="349066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p:txBody>
        </p:sp>
      </p:grpSp>
      <p:sp>
        <p:nvSpPr>
          <p:cNvPr id="1782" name="Google Shape;1782;p42"/>
          <p:cNvSpPr/>
          <p:nvPr/>
        </p:nvSpPr>
        <p:spPr>
          <a:xfrm>
            <a:off x="4893456" y="3352142"/>
            <a:ext cx="609900" cy="609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04</a:t>
            </a:r>
            <a:endParaRPr b="1" sz="1800">
              <a:solidFill>
                <a:schemeClr val="lt1"/>
              </a:solidFill>
              <a:latin typeface="Fira Sans Extra Condensed"/>
              <a:ea typeface="Fira Sans Extra Condensed"/>
              <a:cs typeface="Fira Sans Extra Condensed"/>
              <a:sym typeface="Fira Sans Extra Condensed"/>
            </a:endParaRPr>
          </a:p>
        </p:txBody>
      </p:sp>
      <p:grpSp>
        <p:nvGrpSpPr>
          <p:cNvPr id="1783" name="Google Shape;1783;p42"/>
          <p:cNvGrpSpPr/>
          <p:nvPr/>
        </p:nvGrpSpPr>
        <p:grpSpPr>
          <a:xfrm>
            <a:off x="457200" y="4192438"/>
            <a:ext cx="3053400" cy="403500"/>
            <a:chOff x="457200" y="4225363"/>
            <a:chExt cx="3053400" cy="403500"/>
          </a:xfrm>
        </p:grpSpPr>
        <p:sp>
          <p:nvSpPr>
            <p:cNvPr id="1784" name="Google Shape;1784;p42"/>
            <p:cNvSpPr txBox="1"/>
            <p:nvPr/>
          </p:nvSpPr>
          <p:spPr>
            <a:xfrm>
              <a:off x="457200" y="4225363"/>
              <a:ext cx="992400" cy="40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Venus</a:t>
              </a:r>
              <a:endParaRPr b="1" sz="1800">
                <a:solidFill>
                  <a:schemeClr val="lt1"/>
                </a:solidFill>
                <a:latin typeface="Fira Sans Extra Condensed"/>
                <a:ea typeface="Fira Sans Extra Condensed"/>
                <a:cs typeface="Fira Sans Extra Condensed"/>
                <a:sym typeface="Fira Sans Extra Condensed"/>
              </a:endParaRPr>
            </a:p>
          </p:txBody>
        </p:sp>
        <p:sp>
          <p:nvSpPr>
            <p:cNvPr id="1785" name="Google Shape;1785;p42"/>
            <p:cNvSpPr txBox="1"/>
            <p:nvPr/>
          </p:nvSpPr>
          <p:spPr>
            <a:xfrm>
              <a:off x="1449600" y="4227763"/>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sp>
        <p:nvSpPr>
          <p:cNvPr id="1786" name="Google Shape;1786;p42"/>
          <p:cNvSpPr/>
          <p:nvPr/>
        </p:nvSpPr>
        <p:spPr>
          <a:xfrm>
            <a:off x="4190988" y="4089238"/>
            <a:ext cx="609900" cy="60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05</a:t>
            </a:r>
            <a:endParaRPr b="1" sz="1800">
              <a:solidFill>
                <a:schemeClr val="lt1"/>
              </a:solidFill>
              <a:latin typeface="Fira Sans Extra Condensed"/>
              <a:ea typeface="Fira Sans Extra Condensed"/>
              <a:cs typeface="Fira Sans Extra Condensed"/>
              <a:sym typeface="Fira Sans Extra Condensed"/>
            </a:endParaRPr>
          </a:p>
        </p:txBody>
      </p:sp>
      <p:cxnSp>
        <p:nvCxnSpPr>
          <p:cNvPr id="1787" name="Google Shape;1787;p42"/>
          <p:cNvCxnSpPr>
            <a:stCxn id="1785" idx="3"/>
            <a:endCxn id="1786" idx="2"/>
          </p:cNvCxnSpPr>
          <p:nvPr/>
        </p:nvCxnSpPr>
        <p:spPr>
          <a:xfrm>
            <a:off x="3510600" y="4394188"/>
            <a:ext cx="680400" cy="0"/>
          </a:xfrm>
          <a:prstGeom prst="straightConnector1">
            <a:avLst/>
          </a:prstGeom>
          <a:noFill/>
          <a:ln cap="flat" cmpd="sng" w="9525">
            <a:solidFill>
              <a:schemeClr val="dk2"/>
            </a:solidFill>
            <a:prstDash val="solid"/>
            <a:round/>
            <a:headEnd len="med" w="med" type="none"/>
            <a:tailEnd len="med" w="med" type="none"/>
          </a:ln>
        </p:spPr>
      </p:cxnSp>
      <p:cxnSp>
        <p:nvCxnSpPr>
          <p:cNvPr id="1788" name="Google Shape;1788;p42"/>
          <p:cNvCxnSpPr>
            <a:stCxn id="1781" idx="3"/>
            <a:endCxn id="1782" idx="2"/>
          </p:cNvCxnSpPr>
          <p:nvPr/>
        </p:nvCxnSpPr>
        <p:spPr>
          <a:xfrm>
            <a:off x="3510600" y="3656502"/>
            <a:ext cx="1383000" cy="6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42"/>
          <p:cNvCxnSpPr>
            <a:stCxn id="1777" idx="3"/>
            <a:endCxn id="1778" idx="2"/>
          </p:cNvCxnSpPr>
          <p:nvPr/>
        </p:nvCxnSpPr>
        <p:spPr>
          <a:xfrm>
            <a:off x="3510600" y="2918825"/>
            <a:ext cx="2085300" cy="1200"/>
          </a:xfrm>
          <a:prstGeom prst="straightConnector1">
            <a:avLst/>
          </a:prstGeom>
          <a:noFill/>
          <a:ln cap="flat" cmpd="sng" w="9525">
            <a:solidFill>
              <a:schemeClr val="dk2"/>
            </a:solidFill>
            <a:prstDash val="solid"/>
            <a:round/>
            <a:headEnd len="med" w="med" type="none"/>
            <a:tailEnd len="med" w="med" type="none"/>
          </a:ln>
        </p:spPr>
      </p:cxnSp>
      <p:cxnSp>
        <p:nvCxnSpPr>
          <p:cNvPr id="1790" name="Google Shape;1790;p42"/>
          <p:cNvCxnSpPr>
            <a:endCxn id="1774" idx="2"/>
          </p:cNvCxnSpPr>
          <p:nvPr/>
        </p:nvCxnSpPr>
        <p:spPr>
          <a:xfrm>
            <a:off x="3510494" y="2182902"/>
            <a:ext cx="2787900" cy="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42"/>
          <p:cNvCxnSpPr>
            <a:stCxn id="1769" idx="3"/>
            <a:endCxn id="1770" idx="2"/>
          </p:cNvCxnSpPr>
          <p:nvPr/>
        </p:nvCxnSpPr>
        <p:spPr>
          <a:xfrm>
            <a:off x="3510600" y="1445807"/>
            <a:ext cx="349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5" name="Shape 1795"/>
        <p:cNvGrpSpPr/>
        <p:nvPr/>
      </p:nvGrpSpPr>
      <p:grpSpPr>
        <a:xfrm>
          <a:off x="0" y="0"/>
          <a:ext cx="0" cy="0"/>
          <a:chOff x="0" y="0"/>
          <a:chExt cx="0" cy="0"/>
        </a:xfrm>
      </p:grpSpPr>
      <p:sp>
        <p:nvSpPr>
          <p:cNvPr id="1796" name="Google Shape;1796;p4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sp>
        <p:nvSpPr>
          <p:cNvPr id="1797" name="Google Shape;1797;p43"/>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grpSp>
        <p:nvGrpSpPr>
          <p:cNvPr id="1798" name="Google Shape;1798;p43"/>
          <p:cNvGrpSpPr/>
          <p:nvPr/>
        </p:nvGrpSpPr>
        <p:grpSpPr>
          <a:xfrm>
            <a:off x="457200" y="1115025"/>
            <a:ext cx="2438400" cy="1461551"/>
            <a:chOff x="457200" y="1081150"/>
            <a:chExt cx="2438400" cy="1461551"/>
          </a:xfrm>
        </p:grpSpPr>
        <p:sp>
          <p:nvSpPr>
            <p:cNvPr id="1799" name="Google Shape;1799;p43"/>
            <p:cNvSpPr txBox="1"/>
            <p:nvPr/>
          </p:nvSpPr>
          <p:spPr>
            <a:xfrm>
              <a:off x="457200" y="1754900"/>
              <a:ext cx="2438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Plus positive sense</a:t>
              </a:r>
              <a:endParaRPr b="1" sz="1800">
                <a:solidFill>
                  <a:schemeClr val="dk1"/>
                </a:solidFill>
                <a:latin typeface="Fira Sans Extra Condensed"/>
                <a:ea typeface="Fira Sans Extra Condensed"/>
                <a:cs typeface="Fira Sans Extra Condensed"/>
                <a:sym typeface="Fira Sans Extra Condensed"/>
              </a:endParaRPr>
            </a:p>
          </p:txBody>
        </p:sp>
        <p:sp>
          <p:nvSpPr>
            <p:cNvPr id="1800" name="Google Shape;1800;p43"/>
            <p:cNvSpPr txBox="1"/>
            <p:nvPr/>
          </p:nvSpPr>
          <p:spPr>
            <a:xfrm>
              <a:off x="457200" y="2086701"/>
              <a:ext cx="1970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1801" name="Google Shape;1801;p43"/>
            <p:cNvSpPr/>
            <p:nvPr/>
          </p:nvSpPr>
          <p:spPr>
            <a:xfrm>
              <a:off x="556225" y="1081150"/>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802" name="Google Shape;1802;p43"/>
          <p:cNvGrpSpPr/>
          <p:nvPr/>
        </p:nvGrpSpPr>
        <p:grpSpPr>
          <a:xfrm>
            <a:off x="457200" y="2678408"/>
            <a:ext cx="2438400" cy="1464618"/>
            <a:chOff x="457200" y="2678408"/>
            <a:chExt cx="2438400" cy="1464618"/>
          </a:xfrm>
        </p:grpSpPr>
        <p:sp>
          <p:nvSpPr>
            <p:cNvPr id="1803" name="Google Shape;1803;p43"/>
            <p:cNvSpPr txBox="1"/>
            <p:nvPr/>
          </p:nvSpPr>
          <p:spPr>
            <a:xfrm>
              <a:off x="457200" y="3355225"/>
              <a:ext cx="24384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Minus negative antisense</a:t>
              </a:r>
              <a:endParaRPr b="1" sz="1800">
                <a:solidFill>
                  <a:schemeClr val="dk1"/>
                </a:solidFill>
                <a:latin typeface="Fira Sans Extra Condensed"/>
                <a:ea typeface="Fira Sans Extra Condensed"/>
                <a:cs typeface="Fira Sans Extra Condensed"/>
                <a:sym typeface="Fira Sans Extra Condensed"/>
              </a:endParaRPr>
            </a:p>
          </p:txBody>
        </p:sp>
        <p:sp>
          <p:nvSpPr>
            <p:cNvPr id="1804" name="Google Shape;1804;p43"/>
            <p:cNvSpPr txBox="1"/>
            <p:nvPr/>
          </p:nvSpPr>
          <p:spPr>
            <a:xfrm>
              <a:off x="457200" y="3687026"/>
              <a:ext cx="19707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1805" name="Google Shape;1805;p43"/>
            <p:cNvSpPr/>
            <p:nvPr/>
          </p:nvSpPr>
          <p:spPr>
            <a:xfrm>
              <a:off x="556225" y="2678408"/>
              <a:ext cx="592200" cy="592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806" name="Google Shape;1806;p43"/>
          <p:cNvGrpSpPr/>
          <p:nvPr/>
        </p:nvGrpSpPr>
        <p:grpSpPr>
          <a:xfrm rot="10800000">
            <a:off x="3153353" y="1233716"/>
            <a:ext cx="1052918" cy="2832319"/>
            <a:chOff x="1535607" y="1670342"/>
            <a:chExt cx="986155" cy="2652481"/>
          </a:xfrm>
        </p:grpSpPr>
        <p:sp>
          <p:nvSpPr>
            <p:cNvPr id="1807" name="Google Shape;1807;p43"/>
            <p:cNvSpPr/>
            <p:nvPr/>
          </p:nvSpPr>
          <p:spPr>
            <a:xfrm>
              <a:off x="1535607" y="1670342"/>
              <a:ext cx="958433" cy="2652481"/>
            </a:xfrm>
            <a:custGeom>
              <a:rect b="b" l="l" r="r" t="t"/>
              <a:pathLst>
                <a:path extrusionOk="0" h="198539" w="71739">
                  <a:moveTo>
                    <a:pt x="65805" y="0"/>
                  </a:moveTo>
                  <a:lnTo>
                    <a:pt x="65537" y="25"/>
                  </a:lnTo>
                  <a:lnTo>
                    <a:pt x="64975" y="98"/>
                  </a:lnTo>
                  <a:lnTo>
                    <a:pt x="64438" y="245"/>
                  </a:lnTo>
                  <a:lnTo>
                    <a:pt x="63925" y="440"/>
                  </a:lnTo>
                  <a:lnTo>
                    <a:pt x="63412" y="660"/>
                  </a:lnTo>
                  <a:lnTo>
                    <a:pt x="62948" y="953"/>
                  </a:lnTo>
                  <a:lnTo>
                    <a:pt x="62533" y="1270"/>
                  </a:lnTo>
                  <a:lnTo>
                    <a:pt x="62118" y="1636"/>
                  </a:lnTo>
                  <a:lnTo>
                    <a:pt x="61752" y="2027"/>
                  </a:lnTo>
                  <a:lnTo>
                    <a:pt x="61434" y="2467"/>
                  </a:lnTo>
                  <a:lnTo>
                    <a:pt x="61166" y="2931"/>
                  </a:lnTo>
                  <a:lnTo>
                    <a:pt x="60922" y="3419"/>
                  </a:lnTo>
                  <a:lnTo>
                    <a:pt x="60726" y="3932"/>
                  </a:lnTo>
                  <a:lnTo>
                    <a:pt x="60580" y="4493"/>
                  </a:lnTo>
                  <a:lnTo>
                    <a:pt x="60507" y="5030"/>
                  </a:lnTo>
                  <a:lnTo>
                    <a:pt x="60482" y="5323"/>
                  </a:lnTo>
                  <a:lnTo>
                    <a:pt x="60482" y="5616"/>
                  </a:lnTo>
                  <a:lnTo>
                    <a:pt x="60482" y="37725"/>
                  </a:lnTo>
                  <a:lnTo>
                    <a:pt x="60458" y="38555"/>
                  </a:lnTo>
                  <a:lnTo>
                    <a:pt x="60409" y="39386"/>
                  </a:lnTo>
                  <a:lnTo>
                    <a:pt x="60336" y="40216"/>
                  </a:lnTo>
                  <a:lnTo>
                    <a:pt x="60238" y="41022"/>
                  </a:lnTo>
                  <a:lnTo>
                    <a:pt x="60091" y="41827"/>
                  </a:lnTo>
                  <a:lnTo>
                    <a:pt x="59945" y="42633"/>
                  </a:lnTo>
                  <a:lnTo>
                    <a:pt x="59750" y="43415"/>
                  </a:lnTo>
                  <a:lnTo>
                    <a:pt x="59530" y="44196"/>
                  </a:lnTo>
                  <a:lnTo>
                    <a:pt x="59286" y="44977"/>
                  </a:lnTo>
                  <a:lnTo>
                    <a:pt x="58993" y="45734"/>
                  </a:lnTo>
                  <a:lnTo>
                    <a:pt x="58700" y="46491"/>
                  </a:lnTo>
                  <a:lnTo>
                    <a:pt x="58382" y="47224"/>
                  </a:lnTo>
                  <a:lnTo>
                    <a:pt x="58016" y="47932"/>
                  </a:lnTo>
                  <a:lnTo>
                    <a:pt x="57650" y="48640"/>
                  </a:lnTo>
                  <a:lnTo>
                    <a:pt x="57235" y="49348"/>
                  </a:lnTo>
                  <a:lnTo>
                    <a:pt x="56820" y="50032"/>
                  </a:lnTo>
                  <a:lnTo>
                    <a:pt x="56356" y="50691"/>
                  </a:lnTo>
                  <a:lnTo>
                    <a:pt x="55892" y="51326"/>
                  </a:lnTo>
                  <a:lnTo>
                    <a:pt x="55379" y="51961"/>
                  </a:lnTo>
                  <a:lnTo>
                    <a:pt x="54866" y="52571"/>
                  </a:lnTo>
                  <a:lnTo>
                    <a:pt x="54329" y="53181"/>
                  </a:lnTo>
                  <a:lnTo>
                    <a:pt x="53767" y="53743"/>
                  </a:lnTo>
                  <a:lnTo>
                    <a:pt x="53181" y="54305"/>
                  </a:lnTo>
                  <a:lnTo>
                    <a:pt x="52571" y="54842"/>
                  </a:lnTo>
                  <a:lnTo>
                    <a:pt x="51936" y="55355"/>
                  </a:lnTo>
                  <a:lnTo>
                    <a:pt x="51301" y="55843"/>
                  </a:lnTo>
                  <a:lnTo>
                    <a:pt x="50618" y="56307"/>
                  </a:lnTo>
                  <a:lnTo>
                    <a:pt x="49934" y="56771"/>
                  </a:lnTo>
                  <a:lnTo>
                    <a:pt x="49226" y="57186"/>
                  </a:lnTo>
                  <a:lnTo>
                    <a:pt x="48518" y="57577"/>
                  </a:lnTo>
                  <a:lnTo>
                    <a:pt x="47761" y="57967"/>
                  </a:lnTo>
                  <a:lnTo>
                    <a:pt x="47004" y="58309"/>
                  </a:lnTo>
                  <a:lnTo>
                    <a:pt x="20218" y="70029"/>
                  </a:lnTo>
                  <a:lnTo>
                    <a:pt x="19095" y="70542"/>
                  </a:lnTo>
                  <a:lnTo>
                    <a:pt x="17972" y="71104"/>
                  </a:lnTo>
                  <a:lnTo>
                    <a:pt x="16897" y="71714"/>
                  </a:lnTo>
                  <a:lnTo>
                    <a:pt x="15823" y="72349"/>
                  </a:lnTo>
                  <a:lnTo>
                    <a:pt x="14797" y="73008"/>
                  </a:lnTo>
                  <a:lnTo>
                    <a:pt x="13796" y="73717"/>
                  </a:lnTo>
                  <a:lnTo>
                    <a:pt x="12820" y="74473"/>
                  </a:lnTo>
                  <a:lnTo>
                    <a:pt x="11892" y="75230"/>
                  </a:lnTo>
                  <a:lnTo>
                    <a:pt x="10964" y="76036"/>
                  </a:lnTo>
                  <a:lnTo>
                    <a:pt x="10085" y="76866"/>
                  </a:lnTo>
                  <a:lnTo>
                    <a:pt x="9255" y="77745"/>
                  </a:lnTo>
                  <a:lnTo>
                    <a:pt x="8425" y="78624"/>
                  </a:lnTo>
                  <a:lnTo>
                    <a:pt x="7643" y="79552"/>
                  </a:lnTo>
                  <a:lnTo>
                    <a:pt x="6911" y="80505"/>
                  </a:lnTo>
                  <a:lnTo>
                    <a:pt x="6203" y="81481"/>
                  </a:lnTo>
                  <a:lnTo>
                    <a:pt x="5519" y="82458"/>
                  </a:lnTo>
                  <a:lnTo>
                    <a:pt x="4860" y="83483"/>
                  </a:lnTo>
                  <a:lnTo>
                    <a:pt x="4274" y="84533"/>
                  </a:lnTo>
                  <a:lnTo>
                    <a:pt x="3688" y="85583"/>
                  </a:lnTo>
                  <a:lnTo>
                    <a:pt x="3175" y="86682"/>
                  </a:lnTo>
                  <a:lnTo>
                    <a:pt x="2687" y="87781"/>
                  </a:lnTo>
                  <a:lnTo>
                    <a:pt x="2223" y="88904"/>
                  </a:lnTo>
                  <a:lnTo>
                    <a:pt x="1808" y="90052"/>
                  </a:lnTo>
                  <a:lnTo>
                    <a:pt x="1441" y="91199"/>
                  </a:lnTo>
                  <a:lnTo>
                    <a:pt x="1124" y="92371"/>
                  </a:lnTo>
                  <a:lnTo>
                    <a:pt x="831" y="93568"/>
                  </a:lnTo>
                  <a:lnTo>
                    <a:pt x="587" y="94764"/>
                  </a:lnTo>
                  <a:lnTo>
                    <a:pt x="367" y="95985"/>
                  </a:lnTo>
                  <a:lnTo>
                    <a:pt x="220" y="97206"/>
                  </a:lnTo>
                  <a:lnTo>
                    <a:pt x="98" y="98427"/>
                  </a:lnTo>
                  <a:lnTo>
                    <a:pt x="25" y="99672"/>
                  </a:lnTo>
                  <a:lnTo>
                    <a:pt x="1" y="100942"/>
                  </a:lnTo>
                  <a:lnTo>
                    <a:pt x="25" y="102212"/>
                  </a:lnTo>
                  <a:lnTo>
                    <a:pt x="98" y="103506"/>
                  </a:lnTo>
                  <a:lnTo>
                    <a:pt x="220" y="104775"/>
                  </a:lnTo>
                  <a:lnTo>
                    <a:pt x="391" y="106045"/>
                  </a:lnTo>
                  <a:lnTo>
                    <a:pt x="611" y="107290"/>
                  </a:lnTo>
                  <a:lnTo>
                    <a:pt x="855" y="108511"/>
                  </a:lnTo>
                  <a:lnTo>
                    <a:pt x="1173" y="109732"/>
                  </a:lnTo>
                  <a:lnTo>
                    <a:pt x="1514" y="110929"/>
                  </a:lnTo>
                  <a:lnTo>
                    <a:pt x="1905" y="112125"/>
                  </a:lnTo>
                  <a:lnTo>
                    <a:pt x="2320" y="113273"/>
                  </a:lnTo>
                  <a:lnTo>
                    <a:pt x="2809" y="114420"/>
                  </a:lnTo>
                  <a:lnTo>
                    <a:pt x="3321" y="115543"/>
                  </a:lnTo>
                  <a:lnTo>
                    <a:pt x="3859" y="116667"/>
                  </a:lnTo>
                  <a:lnTo>
                    <a:pt x="4469" y="117741"/>
                  </a:lnTo>
                  <a:lnTo>
                    <a:pt x="5104" y="118791"/>
                  </a:lnTo>
                  <a:lnTo>
                    <a:pt x="5763" y="119841"/>
                  </a:lnTo>
                  <a:lnTo>
                    <a:pt x="6471" y="120842"/>
                  </a:lnTo>
                  <a:lnTo>
                    <a:pt x="7228" y="121819"/>
                  </a:lnTo>
                  <a:lnTo>
                    <a:pt x="8009" y="122771"/>
                  </a:lnTo>
                  <a:lnTo>
                    <a:pt x="8815" y="123699"/>
                  </a:lnTo>
                  <a:lnTo>
                    <a:pt x="9670" y="124602"/>
                  </a:lnTo>
                  <a:lnTo>
                    <a:pt x="10549" y="125457"/>
                  </a:lnTo>
                  <a:lnTo>
                    <a:pt x="11477" y="126287"/>
                  </a:lnTo>
                  <a:lnTo>
                    <a:pt x="12429" y="127093"/>
                  </a:lnTo>
                  <a:lnTo>
                    <a:pt x="13406" y="127874"/>
                  </a:lnTo>
                  <a:lnTo>
                    <a:pt x="14431" y="128607"/>
                  </a:lnTo>
                  <a:lnTo>
                    <a:pt x="15481" y="129290"/>
                  </a:lnTo>
                  <a:lnTo>
                    <a:pt x="16556" y="129950"/>
                  </a:lnTo>
                  <a:lnTo>
                    <a:pt x="17654" y="130585"/>
                  </a:lnTo>
                  <a:lnTo>
                    <a:pt x="18802" y="131171"/>
                  </a:lnTo>
                  <a:lnTo>
                    <a:pt x="19950" y="131708"/>
                  </a:lnTo>
                  <a:lnTo>
                    <a:pt x="21146" y="132221"/>
                  </a:lnTo>
                  <a:lnTo>
                    <a:pt x="46393" y="142378"/>
                  </a:lnTo>
                  <a:lnTo>
                    <a:pt x="47175" y="142720"/>
                  </a:lnTo>
                  <a:lnTo>
                    <a:pt x="47956" y="143086"/>
                  </a:lnTo>
                  <a:lnTo>
                    <a:pt x="48713" y="143477"/>
                  </a:lnTo>
                  <a:lnTo>
                    <a:pt x="49446" y="143892"/>
                  </a:lnTo>
                  <a:lnTo>
                    <a:pt x="50178" y="144332"/>
                  </a:lnTo>
                  <a:lnTo>
                    <a:pt x="50862" y="144796"/>
                  </a:lnTo>
                  <a:lnTo>
                    <a:pt x="51545" y="145284"/>
                  </a:lnTo>
                  <a:lnTo>
                    <a:pt x="52205" y="145797"/>
                  </a:lnTo>
                  <a:lnTo>
                    <a:pt x="52840" y="146334"/>
                  </a:lnTo>
                  <a:lnTo>
                    <a:pt x="53450" y="146895"/>
                  </a:lnTo>
                  <a:lnTo>
                    <a:pt x="54036" y="147457"/>
                  </a:lnTo>
                  <a:lnTo>
                    <a:pt x="54598" y="148067"/>
                  </a:lnTo>
                  <a:lnTo>
                    <a:pt x="55159" y="148678"/>
                  </a:lnTo>
                  <a:lnTo>
                    <a:pt x="55672" y="149313"/>
                  </a:lnTo>
                  <a:lnTo>
                    <a:pt x="56160" y="149972"/>
                  </a:lnTo>
                  <a:lnTo>
                    <a:pt x="56649" y="150631"/>
                  </a:lnTo>
                  <a:lnTo>
                    <a:pt x="57088" y="151339"/>
                  </a:lnTo>
                  <a:lnTo>
                    <a:pt x="57503" y="152023"/>
                  </a:lnTo>
                  <a:lnTo>
                    <a:pt x="57918" y="152756"/>
                  </a:lnTo>
                  <a:lnTo>
                    <a:pt x="58285" y="153488"/>
                  </a:lnTo>
                  <a:lnTo>
                    <a:pt x="58626" y="154245"/>
                  </a:lnTo>
                  <a:lnTo>
                    <a:pt x="58944" y="155002"/>
                  </a:lnTo>
                  <a:lnTo>
                    <a:pt x="59212" y="155783"/>
                  </a:lnTo>
                  <a:lnTo>
                    <a:pt x="59481" y="156565"/>
                  </a:lnTo>
                  <a:lnTo>
                    <a:pt x="59701" y="157370"/>
                  </a:lnTo>
                  <a:lnTo>
                    <a:pt x="59921" y="158176"/>
                  </a:lnTo>
                  <a:lnTo>
                    <a:pt x="60091" y="159006"/>
                  </a:lnTo>
                  <a:lnTo>
                    <a:pt x="60214" y="159837"/>
                  </a:lnTo>
                  <a:lnTo>
                    <a:pt x="60336" y="160667"/>
                  </a:lnTo>
                  <a:lnTo>
                    <a:pt x="60409" y="161521"/>
                  </a:lnTo>
                  <a:lnTo>
                    <a:pt x="60458" y="162376"/>
                  </a:lnTo>
                  <a:lnTo>
                    <a:pt x="60482" y="163231"/>
                  </a:lnTo>
                  <a:lnTo>
                    <a:pt x="60482" y="192922"/>
                  </a:lnTo>
                  <a:lnTo>
                    <a:pt x="60482" y="193215"/>
                  </a:lnTo>
                  <a:lnTo>
                    <a:pt x="60507" y="193484"/>
                  </a:lnTo>
                  <a:lnTo>
                    <a:pt x="60580" y="194045"/>
                  </a:lnTo>
                  <a:lnTo>
                    <a:pt x="60726" y="194583"/>
                  </a:lnTo>
                  <a:lnTo>
                    <a:pt x="60922" y="195120"/>
                  </a:lnTo>
                  <a:lnTo>
                    <a:pt x="61166" y="195608"/>
                  </a:lnTo>
                  <a:lnTo>
                    <a:pt x="61434" y="196072"/>
                  </a:lnTo>
                  <a:lnTo>
                    <a:pt x="61752" y="196487"/>
                  </a:lnTo>
                  <a:lnTo>
                    <a:pt x="62118" y="196902"/>
                  </a:lnTo>
                  <a:lnTo>
                    <a:pt x="62533" y="197268"/>
                  </a:lnTo>
                  <a:lnTo>
                    <a:pt x="62948" y="197586"/>
                  </a:lnTo>
                  <a:lnTo>
                    <a:pt x="63412" y="197855"/>
                  </a:lnTo>
                  <a:lnTo>
                    <a:pt x="63925" y="198099"/>
                  </a:lnTo>
                  <a:lnTo>
                    <a:pt x="64438" y="198294"/>
                  </a:lnTo>
                  <a:lnTo>
                    <a:pt x="64975" y="198441"/>
                  </a:lnTo>
                  <a:lnTo>
                    <a:pt x="65537" y="198514"/>
                  </a:lnTo>
                  <a:lnTo>
                    <a:pt x="65805" y="198538"/>
                  </a:lnTo>
                  <a:lnTo>
                    <a:pt x="66391" y="198538"/>
                  </a:lnTo>
                  <a:lnTo>
                    <a:pt x="66684" y="198514"/>
                  </a:lnTo>
                  <a:lnTo>
                    <a:pt x="67246" y="198441"/>
                  </a:lnTo>
                  <a:lnTo>
                    <a:pt x="67783" y="198294"/>
                  </a:lnTo>
                  <a:lnTo>
                    <a:pt x="68296" y="198099"/>
                  </a:lnTo>
                  <a:lnTo>
                    <a:pt x="68784" y="197855"/>
                  </a:lnTo>
                  <a:lnTo>
                    <a:pt x="69248" y="197586"/>
                  </a:lnTo>
                  <a:lnTo>
                    <a:pt x="69687" y="197268"/>
                  </a:lnTo>
                  <a:lnTo>
                    <a:pt x="70078" y="196902"/>
                  </a:lnTo>
                  <a:lnTo>
                    <a:pt x="70444" y="196487"/>
                  </a:lnTo>
                  <a:lnTo>
                    <a:pt x="70762" y="196072"/>
                  </a:lnTo>
                  <a:lnTo>
                    <a:pt x="71055" y="195608"/>
                  </a:lnTo>
                  <a:lnTo>
                    <a:pt x="71299" y="195120"/>
                  </a:lnTo>
                  <a:lnTo>
                    <a:pt x="71470" y="194583"/>
                  </a:lnTo>
                  <a:lnTo>
                    <a:pt x="71616" y="194045"/>
                  </a:lnTo>
                  <a:lnTo>
                    <a:pt x="71714" y="193484"/>
                  </a:lnTo>
                  <a:lnTo>
                    <a:pt x="71714" y="193215"/>
                  </a:lnTo>
                  <a:lnTo>
                    <a:pt x="71739" y="192922"/>
                  </a:lnTo>
                  <a:lnTo>
                    <a:pt x="71739" y="163231"/>
                  </a:lnTo>
                  <a:lnTo>
                    <a:pt x="71714" y="161937"/>
                  </a:lnTo>
                  <a:lnTo>
                    <a:pt x="71641" y="160667"/>
                  </a:lnTo>
                  <a:lnTo>
                    <a:pt x="71519" y="159373"/>
                  </a:lnTo>
                  <a:lnTo>
                    <a:pt x="71348" y="158127"/>
                  </a:lnTo>
                  <a:lnTo>
                    <a:pt x="71128" y="156882"/>
                  </a:lnTo>
                  <a:lnTo>
                    <a:pt x="70884" y="155637"/>
                  </a:lnTo>
                  <a:lnTo>
                    <a:pt x="70591" y="154440"/>
                  </a:lnTo>
                  <a:lnTo>
                    <a:pt x="70225" y="153220"/>
                  </a:lnTo>
                  <a:lnTo>
                    <a:pt x="69858" y="152047"/>
                  </a:lnTo>
                  <a:lnTo>
                    <a:pt x="69419" y="150875"/>
                  </a:lnTo>
                  <a:lnTo>
                    <a:pt x="68955" y="149728"/>
                  </a:lnTo>
                  <a:lnTo>
                    <a:pt x="68442" y="148605"/>
                  </a:lnTo>
                  <a:lnTo>
                    <a:pt x="67881" y="147506"/>
                  </a:lnTo>
                  <a:lnTo>
                    <a:pt x="67295" y="146431"/>
                  </a:lnTo>
                  <a:lnTo>
                    <a:pt x="66660" y="145357"/>
                  </a:lnTo>
                  <a:lnTo>
                    <a:pt x="65976" y="144332"/>
                  </a:lnTo>
                  <a:lnTo>
                    <a:pt x="65268" y="143330"/>
                  </a:lnTo>
                  <a:lnTo>
                    <a:pt x="64535" y="142354"/>
                  </a:lnTo>
                  <a:lnTo>
                    <a:pt x="63754" y="141377"/>
                  </a:lnTo>
                  <a:lnTo>
                    <a:pt x="62924" y="140474"/>
                  </a:lnTo>
                  <a:lnTo>
                    <a:pt x="62069" y="139570"/>
                  </a:lnTo>
                  <a:lnTo>
                    <a:pt x="61190" y="138691"/>
                  </a:lnTo>
                  <a:lnTo>
                    <a:pt x="60262" y="137861"/>
                  </a:lnTo>
                  <a:lnTo>
                    <a:pt x="59310" y="137055"/>
                  </a:lnTo>
                  <a:lnTo>
                    <a:pt x="58333" y="136298"/>
                  </a:lnTo>
                  <a:lnTo>
                    <a:pt x="57308" y="135566"/>
                  </a:lnTo>
                  <a:lnTo>
                    <a:pt x="56258" y="134858"/>
                  </a:lnTo>
                  <a:lnTo>
                    <a:pt x="55184" y="134198"/>
                  </a:lnTo>
                  <a:lnTo>
                    <a:pt x="54085" y="133588"/>
                  </a:lnTo>
                  <a:lnTo>
                    <a:pt x="52937" y="133002"/>
                  </a:lnTo>
                  <a:lnTo>
                    <a:pt x="51790" y="132440"/>
                  </a:lnTo>
                  <a:lnTo>
                    <a:pt x="50593" y="131928"/>
                  </a:lnTo>
                  <a:lnTo>
                    <a:pt x="25346" y="121770"/>
                  </a:lnTo>
                  <a:lnTo>
                    <a:pt x="24564" y="121453"/>
                  </a:lnTo>
                  <a:lnTo>
                    <a:pt x="23783" y="121086"/>
                  </a:lnTo>
                  <a:lnTo>
                    <a:pt x="23026" y="120696"/>
                  </a:lnTo>
                  <a:lnTo>
                    <a:pt x="22294" y="120280"/>
                  </a:lnTo>
                  <a:lnTo>
                    <a:pt x="21561" y="119841"/>
                  </a:lnTo>
                  <a:lnTo>
                    <a:pt x="20877" y="119377"/>
                  </a:lnTo>
                  <a:lnTo>
                    <a:pt x="20194" y="118889"/>
                  </a:lnTo>
                  <a:lnTo>
                    <a:pt x="19534" y="118376"/>
                  </a:lnTo>
                  <a:lnTo>
                    <a:pt x="18900" y="117839"/>
                  </a:lnTo>
                  <a:lnTo>
                    <a:pt x="18289" y="117277"/>
                  </a:lnTo>
                  <a:lnTo>
                    <a:pt x="17703" y="116691"/>
                  </a:lnTo>
                  <a:lnTo>
                    <a:pt x="17142" y="116105"/>
                  </a:lnTo>
                  <a:lnTo>
                    <a:pt x="16580" y="115495"/>
                  </a:lnTo>
                  <a:lnTo>
                    <a:pt x="16067" y="114860"/>
                  </a:lnTo>
                  <a:lnTo>
                    <a:pt x="15579" y="114201"/>
                  </a:lnTo>
                  <a:lnTo>
                    <a:pt x="15090" y="113517"/>
                  </a:lnTo>
                  <a:lnTo>
                    <a:pt x="14651" y="112833"/>
                  </a:lnTo>
                  <a:lnTo>
                    <a:pt x="14236" y="112125"/>
                  </a:lnTo>
                  <a:lnTo>
                    <a:pt x="13845" y="111417"/>
                  </a:lnTo>
                  <a:lnTo>
                    <a:pt x="13479" y="110660"/>
                  </a:lnTo>
                  <a:lnTo>
                    <a:pt x="13113" y="109927"/>
                  </a:lnTo>
                  <a:lnTo>
                    <a:pt x="12820" y="109171"/>
                  </a:lnTo>
                  <a:lnTo>
                    <a:pt x="12527" y="108389"/>
                  </a:lnTo>
                  <a:lnTo>
                    <a:pt x="12258" y="107583"/>
                  </a:lnTo>
                  <a:lnTo>
                    <a:pt x="12038" y="106802"/>
                  </a:lnTo>
                  <a:lnTo>
                    <a:pt x="11843" y="105972"/>
                  </a:lnTo>
                  <a:lnTo>
                    <a:pt x="11672" y="105166"/>
                  </a:lnTo>
                  <a:lnTo>
                    <a:pt x="11526" y="104336"/>
                  </a:lnTo>
                  <a:lnTo>
                    <a:pt x="11403" y="103481"/>
                  </a:lnTo>
                  <a:lnTo>
                    <a:pt x="11330" y="102651"/>
                  </a:lnTo>
                  <a:lnTo>
                    <a:pt x="11281" y="101797"/>
                  </a:lnTo>
                  <a:lnTo>
                    <a:pt x="11257" y="100942"/>
                  </a:lnTo>
                  <a:lnTo>
                    <a:pt x="11281" y="100087"/>
                  </a:lnTo>
                  <a:lnTo>
                    <a:pt x="11330" y="99257"/>
                  </a:lnTo>
                  <a:lnTo>
                    <a:pt x="11403" y="98451"/>
                  </a:lnTo>
                  <a:lnTo>
                    <a:pt x="11501" y="97621"/>
                  </a:lnTo>
                  <a:lnTo>
                    <a:pt x="11648" y="96815"/>
                  </a:lnTo>
                  <a:lnTo>
                    <a:pt x="11819" y="96010"/>
                  </a:lnTo>
                  <a:lnTo>
                    <a:pt x="11989" y="95228"/>
                  </a:lnTo>
                  <a:lnTo>
                    <a:pt x="12209" y="94447"/>
                  </a:lnTo>
                  <a:lnTo>
                    <a:pt x="12478" y="93690"/>
                  </a:lnTo>
                  <a:lnTo>
                    <a:pt x="12746" y="92909"/>
                  </a:lnTo>
                  <a:lnTo>
                    <a:pt x="13039" y="92176"/>
                  </a:lnTo>
                  <a:lnTo>
                    <a:pt x="13381" y="91444"/>
                  </a:lnTo>
                  <a:lnTo>
                    <a:pt x="13723" y="90711"/>
                  </a:lnTo>
                  <a:lnTo>
                    <a:pt x="14114" y="90003"/>
                  </a:lnTo>
                  <a:lnTo>
                    <a:pt x="14504" y="89319"/>
                  </a:lnTo>
                  <a:lnTo>
                    <a:pt x="14944" y="88636"/>
                  </a:lnTo>
                  <a:lnTo>
                    <a:pt x="15383" y="87952"/>
                  </a:lnTo>
                  <a:lnTo>
                    <a:pt x="15847" y="87317"/>
                  </a:lnTo>
                  <a:lnTo>
                    <a:pt x="16360" y="86682"/>
                  </a:lnTo>
                  <a:lnTo>
                    <a:pt x="16873" y="86072"/>
                  </a:lnTo>
                  <a:lnTo>
                    <a:pt x="17410" y="85486"/>
                  </a:lnTo>
                  <a:lnTo>
                    <a:pt x="17996" y="84900"/>
                  </a:lnTo>
                  <a:lnTo>
                    <a:pt x="18582" y="84338"/>
                  </a:lnTo>
                  <a:lnTo>
                    <a:pt x="19168" y="83801"/>
                  </a:lnTo>
                  <a:lnTo>
                    <a:pt x="19803" y="83288"/>
                  </a:lnTo>
                  <a:lnTo>
                    <a:pt x="20462" y="82800"/>
                  </a:lnTo>
                  <a:lnTo>
                    <a:pt x="21122" y="82336"/>
                  </a:lnTo>
                  <a:lnTo>
                    <a:pt x="21805" y="81896"/>
                  </a:lnTo>
                  <a:lnTo>
                    <a:pt x="22513" y="81457"/>
                  </a:lnTo>
                  <a:lnTo>
                    <a:pt x="23246" y="81066"/>
                  </a:lnTo>
                  <a:lnTo>
                    <a:pt x="23978" y="80700"/>
                  </a:lnTo>
                  <a:lnTo>
                    <a:pt x="24735" y="80334"/>
                  </a:lnTo>
                  <a:lnTo>
                    <a:pt x="51521" y="68613"/>
                  </a:lnTo>
                  <a:lnTo>
                    <a:pt x="52669" y="68101"/>
                  </a:lnTo>
                  <a:lnTo>
                    <a:pt x="53767" y="67539"/>
                  </a:lnTo>
                  <a:lnTo>
                    <a:pt x="54866" y="66928"/>
                  </a:lnTo>
                  <a:lnTo>
                    <a:pt x="55916" y="66294"/>
                  </a:lnTo>
                  <a:lnTo>
                    <a:pt x="56942" y="65634"/>
                  </a:lnTo>
                  <a:lnTo>
                    <a:pt x="57943" y="64926"/>
                  </a:lnTo>
                  <a:lnTo>
                    <a:pt x="58919" y="64194"/>
                  </a:lnTo>
                  <a:lnTo>
                    <a:pt x="59847" y="63412"/>
                  </a:lnTo>
                  <a:lnTo>
                    <a:pt x="60775" y="62607"/>
                  </a:lnTo>
                  <a:lnTo>
                    <a:pt x="61654" y="61776"/>
                  </a:lnTo>
                  <a:lnTo>
                    <a:pt x="62484" y="60922"/>
                  </a:lnTo>
                  <a:lnTo>
                    <a:pt x="63315" y="60018"/>
                  </a:lnTo>
                  <a:lnTo>
                    <a:pt x="64096" y="59091"/>
                  </a:lnTo>
                  <a:lnTo>
                    <a:pt x="64828" y="58163"/>
                  </a:lnTo>
                  <a:lnTo>
                    <a:pt x="65561" y="57186"/>
                  </a:lnTo>
                  <a:lnTo>
                    <a:pt x="66220" y="56185"/>
                  </a:lnTo>
                  <a:lnTo>
                    <a:pt x="66879" y="55159"/>
                  </a:lnTo>
                  <a:lnTo>
                    <a:pt x="67465" y="54109"/>
                  </a:lnTo>
                  <a:lnTo>
                    <a:pt x="68051" y="53059"/>
                  </a:lnTo>
                  <a:lnTo>
                    <a:pt x="68564" y="51961"/>
                  </a:lnTo>
                  <a:lnTo>
                    <a:pt x="69077" y="50862"/>
                  </a:lnTo>
                  <a:lnTo>
                    <a:pt x="69517" y="49739"/>
                  </a:lnTo>
                  <a:lnTo>
                    <a:pt x="69932" y="48615"/>
                  </a:lnTo>
                  <a:lnTo>
                    <a:pt x="70298" y="47443"/>
                  </a:lnTo>
                  <a:lnTo>
                    <a:pt x="70640" y="46271"/>
                  </a:lnTo>
                  <a:lnTo>
                    <a:pt x="70908" y="45099"/>
                  </a:lnTo>
                  <a:lnTo>
                    <a:pt x="71177" y="43878"/>
                  </a:lnTo>
                  <a:lnTo>
                    <a:pt x="71372" y="42682"/>
                  </a:lnTo>
                  <a:lnTo>
                    <a:pt x="71519" y="41461"/>
                  </a:lnTo>
                  <a:lnTo>
                    <a:pt x="71641" y="40216"/>
                  </a:lnTo>
                  <a:lnTo>
                    <a:pt x="71714" y="38971"/>
                  </a:lnTo>
                  <a:lnTo>
                    <a:pt x="71739" y="37725"/>
                  </a:lnTo>
                  <a:lnTo>
                    <a:pt x="71739" y="5616"/>
                  </a:lnTo>
                  <a:lnTo>
                    <a:pt x="71714" y="5323"/>
                  </a:lnTo>
                  <a:lnTo>
                    <a:pt x="71714" y="5030"/>
                  </a:lnTo>
                  <a:lnTo>
                    <a:pt x="71616" y="4493"/>
                  </a:lnTo>
                  <a:lnTo>
                    <a:pt x="71470" y="3932"/>
                  </a:lnTo>
                  <a:lnTo>
                    <a:pt x="71299" y="3419"/>
                  </a:lnTo>
                  <a:lnTo>
                    <a:pt x="71055" y="2931"/>
                  </a:lnTo>
                  <a:lnTo>
                    <a:pt x="70762" y="2467"/>
                  </a:lnTo>
                  <a:lnTo>
                    <a:pt x="70444" y="2027"/>
                  </a:lnTo>
                  <a:lnTo>
                    <a:pt x="70078" y="1636"/>
                  </a:lnTo>
                  <a:lnTo>
                    <a:pt x="69687" y="1270"/>
                  </a:lnTo>
                  <a:lnTo>
                    <a:pt x="69248" y="953"/>
                  </a:lnTo>
                  <a:lnTo>
                    <a:pt x="68784" y="660"/>
                  </a:lnTo>
                  <a:lnTo>
                    <a:pt x="68296" y="440"/>
                  </a:lnTo>
                  <a:lnTo>
                    <a:pt x="67783" y="245"/>
                  </a:lnTo>
                  <a:lnTo>
                    <a:pt x="67246" y="98"/>
                  </a:lnTo>
                  <a:lnTo>
                    <a:pt x="66684" y="25"/>
                  </a:lnTo>
                  <a:lnTo>
                    <a:pt x="66391" y="0"/>
                  </a:lnTo>
                  <a:close/>
                </a:path>
              </a:pathLst>
            </a:cu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3"/>
            <p:cNvSpPr/>
            <p:nvPr/>
          </p:nvSpPr>
          <p:spPr>
            <a:xfrm>
              <a:off x="1563663" y="1670342"/>
              <a:ext cx="958099" cy="2652481"/>
            </a:xfrm>
            <a:custGeom>
              <a:rect b="b" l="l" r="r" t="t"/>
              <a:pathLst>
                <a:path extrusionOk="0" h="198539" w="71714">
                  <a:moveTo>
                    <a:pt x="5348" y="0"/>
                  </a:moveTo>
                  <a:lnTo>
                    <a:pt x="5055" y="25"/>
                  </a:lnTo>
                  <a:lnTo>
                    <a:pt x="4493" y="98"/>
                  </a:lnTo>
                  <a:lnTo>
                    <a:pt x="3956" y="245"/>
                  </a:lnTo>
                  <a:lnTo>
                    <a:pt x="3443" y="440"/>
                  </a:lnTo>
                  <a:lnTo>
                    <a:pt x="2955" y="660"/>
                  </a:lnTo>
                  <a:lnTo>
                    <a:pt x="2491" y="953"/>
                  </a:lnTo>
                  <a:lnTo>
                    <a:pt x="2052" y="1270"/>
                  </a:lnTo>
                  <a:lnTo>
                    <a:pt x="1661" y="1636"/>
                  </a:lnTo>
                  <a:lnTo>
                    <a:pt x="1295" y="2027"/>
                  </a:lnTo>
                  <a:lnTo>
                    <a:pt x="953" y="2467"/>
                  </a:lnTo>
                  <a:lnTo>
                    <a:pt x="684" y="2931"/>
                  </a:lnTo>
                  <a:lnTo>
                    <a:pt x="440" y="3419"/>
                  </a:lnTo>
                  <a:lnTo>
                    <a:pt x="245" y="3932"/>
                  </a:lnTo>
                  <a:lnTo>
                    <a:pt x="123" y="4493"/>
                  </a:lnTo>
                  <a:lnTo>
                    <a:pt x="25" y="5030"/>
                  </a:lnTo>
                  <a:lnTo>
                    <a:pt x="1" y="5323"/>
                  </a:lnTo>
                  <a:lnTo>
                    <a:pt x="1" y="5616"/>
                  </a:lnTo>
                  <a:lnTo>
                    <a:pt x="1" y="37725"/>
                  </a:lnTo>
                  <a:lnTo>
                    <a:pt x="25" y="38971"/>
                  </a:lnTo>
                  <a:lnTo>
                    <a:pt x="98" y="40216"/>
                  </a:lnTo>
                  <a:lnTo>
                    <a:pt x="196" y="41461"/>
                  </a:lnTo>
                  <a:lnTo>
                    <a:pt x="367" y="42682"/>
                  </a:lnTo>
                  <a:lnTo>
                    <a:pt x="562" y="43878"/>
                  </a:lnTo>
                  <a:lnTo>
                    <a:pt x="806" y="45099"/>
                  </a:lnTo>
                  <a:lnTo>
                    <a:pt x="1099" y="46271"/>
                  </a:lnTo>
                  <a:lnTo>
                    <a:pt x="1441" y="47443"/>
                  </a:lnTo>
                  <a:lnTo>
                    <a:pt x="1807" y="48615"/>
                  </a:lnTo>
                  <a:lnTo>
                    <a:pt x="2222" y="49739"/>
                  </a:lnTo>
                  <a:lnTo>
                    <a:pt x="2662" y="50862"/>
                  </a:lnTo>
                  <a:lnTo>
                    <a:pt x="3150" y="51961"/>
                  </a:lnTo>
                  <a:lnTo>
                    <a:pt x="3688" y="53059"/>
                  </a:lnTo>
                  <a:lnTo>
                    <a:pt x="4249" y="54109"/>
                  </a:lnTo>
                  <a:lnTo>
                    <a:pt x="4860" y="55159"/>
                  </a:lnTo>
                  <a:lnTo>
                    <a:pt x="5494" y="56185"/>
                  </a:lnTo>
                  <a:lnTo>
                    <a:pt x="6178" y="57186"/>
                  </a:lnTo>
                  <a:lnTo>
                    <a:pt x="6886" y="58163"/>
                  </a:lnTo>
                  <a:lnTo>
                    <a:pt x="7643" y="59091"/>
                  </a:lnTo>
                  <a:lnTo>
                    <a:pt x="8424" y="60018"/>
                  </a:lnTo>
                  <a:lnTo>
                    <a:pt x="9230" y="60922"/>
                  </a:lnTo>
                  <a:lnTo>
                    <a:pt x="10085" y="61776"/>
                  </a:lnTo>
                  <a:lnTo>
                    <a:pt x="10964" y="62607"/>
                  </a:lnTo>
                  <a:lnTo>
                    <a:pt x="11867" y="63412"/>
                  </a:lnTo>
                  <a:lnTo>
                    <a:pt x="12820" y="64194"/>
                  </a:lnTo>
                  <a:lnTo>
                    <a:pt x="13796" y="64926"/>
                  </a:lnTo>
                  <a:lnTo>
                    <a:pt x="14797" y="65634"/>
                  </a:lnTo>
                  <a:lnTo>
                    <a:pt x="15823" y="66294"/>
                  </a:lnTo>
                  <a:lnTo>
                    <a:pt x="16873" y="66928"/>
                  </a:lnTo>
                  <a:lnTo>
                    <a:pt x="17972" y="67539"/>
                  </a:lnTo>
                  <a:lnTo>
                    <a:pt x="19070" y="68101"/>
                  </a:lnTo>
                  <a:lnTo>
                    <a:pt x="20218" y="68613"/>
                  </a:lnTo>
                  <a:lnTo>
                    <a:pt x="47004" y="80334"/>
                  </a:lnTo>
                  <a:lnTo>
                    <a:pt x="47761" y="80700"/>
                  </a:lnTo>
                  <a:lnTo>
                    <a:pt x="48493" y="81066"/>
                  </a:lnTo>
                  <a:lnTo>
                    <a:pt x="49226" y="81457"/>
                  </a:lnTo>
                  <a:lnTo>
                    <a:pt x="49934" y="81896"/>
                  </a:lnTo>
                  <a:lnTo>
                    <a:pt x="50617" y="82336"/>
                  </a:lnTo>
                  <a:lnTo>
                    <a:pt x="51277" y="82800"/>
                  </a:lnTo>
                  <a:lnTo>
                    <a:pt x="51936" y="83288"/>
                  </a:lnTo>
                  <a:lnTo>
                    <a:pt x="52546" y="83801"/>
                  </a:lnTo>
                  <a:lnTo>
                    <a:pt x="53157" y="84338"/>
                  </a:lnTo>
                  <a:lnTo>
                    <a:pt x="53743" y="84900"/>
                  </a:lnTo>
                  <a:lnTo>
                    <a:pt x="54304" y="85486"/>
                  </a:lnTo>
                  <a:lnTo>
                    <a:pt x="54866" y="86072"/>
                  </a:lnTo>
                  <a:lnTo>
                    <a:pt x="55379" y="86682"/>
                  </a:lnTo>
                  <a:lnTo>
                    <a:pt x="55867" y="87317"/>
                  </a:lnTo>
                  <a:lnTo>
                    <a:pt x="56356" y="87952"/>
                  </a:lnTo>
                  <a:lnTo>
                    <a:pt x="56795" y="88636"/>
                  </a:lnTo>
                  <a:lnTo>
                    <a:pt x="57235" y="89319"/>
                  </a:lnTo>
                  <a:lnTo>
                    <a:pt x="57625" y="90003"/>
                  </a:lnTo>
                  <a:lnTo>
                    <a:pt x="58016" y="90711"/>
                  </a:lnTo>
                  <a:lnTo>
                    <a:pt x="58358" y="91444"/>
                  </a:lnTo>
                  <a:lnTo>
                    <a:pt x="58700" y="92176"/>
                  </a:lnTo>
                  <a:lnTo>
                    <a:pt x="58993" y="92909"/>
                  </a:lnTo>
                  <a:lnTo>
                    <a:pt x="59261" y="93690"/>
                  </a:lnTo>
                  <a:lnTo>
                    <a:pt x="59505" y="94447"/>
                  </a:lnTo>
                  <a:lnTo>
                    <a:pt x="59725" y="95228"/>
                  </a:lnTo>
                  <a:lnTo>
                    <a:pt x="59920" y="96010"/>
                  </a:lnTo>
                  <a:lnTo>
                    <a:pt x="60091" y="96815"/>
                  </a:lnTo>
                  <a:lnTo>
                    <a:pt x="60213" y="97621"/>
                  </a:lnTo>
                  <a:lnTo>
                    <a:pt x="60336" y="98451"/>
                  </a:lnTo>
                  <a:lnTo>
                    <a:pt x="60409" y="99257"/>
                  </a:lnTo>
                  <a:lnTo>
                    <a:pt x="60458" y="100087"/>
                  </a:lnTo>
                  <a:lnTo>
                    <a:pt x="60458" y="100942"/>
                  </a:lnTo>
                  <a:lnTo>
                    <a:pt x="60458" y="101797"/>
                  </a:lnTo>
                  <a:lnTo>
                    <a:pt x="60409" y="102651"/>
                  </a:lnTo>
                  <a:lnTo>
                    <a:pt x="60311" y="103481"/>
                  </a:lnTo>
                  <a:lnTo>
                    <a:pt x="60213" y="104336"/>
                  </a:lnTo>
                  <a:lnTo>
                    <a:pt x="60067" y="105166"/>
                  </a:lnTo>
                  <a:lnTo>
                    <a:pt x="59896" y="105972"/>
                  </a:lnTo>
                  <a:lnTo>
                    <a:pt x="59701" y="106802"/>
                  </a:lnTo>
                  <a:lnTo>
                    <a:pt x="59481" y="107583"/>
                  </a:lnTo>
                  <a:lnTo>
                    <a:pt x="59212" y="108389"/>
                  </a:lnTo>
                  <a:lnTo>
                    <a:pt x="58919" y="109171"/>
                  </a:lnTo>
                  <a:lnTo>
                    <a:pt x="58602" y="109927"/>
                  </a:lnTo>
                  <a:lnTo>
                    <a:pt x="58260" y="110660"/>
                  </a:lnTo>
                  <a:lnTo>
                    <a:pt x="57894" y="111417"/>
                  </a:lnTo>
                  <a:lnTo>
                    <a:pt x="57503" y="112125"/>
                  </a:lnTo>
                  <a:lnTo>
                    <a:pt x="57088" y="112833"/>
                  </a:lnTo>
                  <a:lnTo>
                    <a:pt x="56624" y="113517"/>
                  </a:lnTo>
                  <a:lnTo>
                    <a:pt x="56160" y="114201"/>
                  </a:lnTo>
                  <a:lnTo>
                    <a:pt x="55672" y="114860"/>
                  </a:lnTo>
                  <a:lnTo>
                    <a:pt x="55135" y="115495"/>
                  </a:lnTo>
                  <a:lnTo>
                    <a:pt x="54597" y="116105"/>
                  </a:lnTo>
                  <a:lnTo>
                    <a:pt x="54036" y="116691"/>
                  </a:lnTo>
                  <a:lnTo>
                    <a:pt x="53450" y="117277"/>
                  </a:lnTo>
                  <a:lnTo>
                    <a:pt x="52839" y="117839"/>
                  </a:lnTo>
                  <a:lnTo>
                    <a:pt x="52205" y="118376"/>
                  </a:lnTo>
                  <a:lnTo>
                    <a:pt x="51545" y="118889"/>
                  </a:lnTo>
                  <a:lnTo>
                    <a:pt x="50862" y="119377"/>
                  </a:lnTo>
                  <a:lnTo>
                    <a:pt x="50154" y="119841"/>
                  </a:lnTo>
                  <a:lnTo>
                    <a:pt x="49445" y="120280"/>
                  </a:lnTo>
                  <a:lnTo>
                    <a:pt x="48713" y="120696"/>
                  </a:lnTo>
                  <a:lnTo>
                    <a:pt x="47956" y="121086"/>
                  </a:lnTo>
                  <a:lnTo>
                    <a:pt x="47175" y="121453"/>
                  </a:lnTo>
                  <a:lnTo>
                    <a:pt x="46393" y="121770"/>
                  </a:lnTo>
                  <a:lnTo>
                    <a:pt x="21146" y="131928"/>
                  </a:lnTo>
                  <a:lnTo>
                    <a:pt x="19949" y="132440"/>
                  </a:lnTo>
                  <a:lnTo>
                    <a:pt x="18777" y="133002"/>
                  </a:lnTo>
                  <a:lnTo>
                    <a:pt x="17654" y="133588"/>
                  </a:lnTo>
                  <a:lnTo>
                    <a:pt x="16555" y="134198"/>
                  </a:lnTo>
                  <a:lnTo>
                    <a:pt x="15457" y="134858"/>
                  </a:lnTo>
                  <a:lnTo>
                    <a:pt x="14431" y="135566"/>
                  </a:lnTo>
                  <a:lnTo>
                    <a:pt x="13406" y="136298"/>
                  </a:lnTo>
                  <a:lnTo>
                    <a:pt x="12429" y="137055"/>
                  </a:lnTo>
                  <a:lnTo>
                    <a:pt x="11477" y="137861"/>
                  </a:lnTo>
                  <a:lnTo>
                    <a:pt x="10549" y="138691"/>
                  </a:lnTo>
                  <a:lnTo>
                    <a:pt x="9670" y="139570"/>
                  </a:lnTo>
                  <a:lnTo>
                    <a:pt x="8815" y="140474"/>
                  </a:lnTo>
                  <a:lnTo>
                    <a:pt x="7985" y="141377"/>
                  </a:lnTo>
                  <a:lnTo>
                    <a:pt x="7204" y="142354"/>
                  </a:lnTo>
                  <a:lnTo>
                    <a:pt x="6471" y="143330"/>
                  </a:lnTo>
                  <a:lnTo>
                    <a:pt x="5763" y="144332"/>
                  </a:lnTo>
                  <a:lnTo>
                    <a:pt x="5079" y="145357"/>
                  </a:lnTo>
                  <a:lnTo>
                    <a:pt x="4444" y="146431"/>
                  </a:lnTo>
                  <a:lnTo>
                    <a:pt x="3858" y="147506"/>
                  </a:lnTo>
                  <a:lnTo>
                    <a:pt x="3297" y="148605"/>
                  </a:lnTo>
                  <a:lnTo>
                    <a:pt x="2784" y="149728"/>
                  </a:lnTo>
                  <a:lnTo>
                    <a:pt x="2320" y="150875"/>
                  </a:lnTo>
                  <a:lnTo>
                    <a:pt x="1881" y="152047"/>
                  </a:lnTo>
                  <a:lnTo>
                    <a:pt x="1490" y="153220"/>
                  </a:lnTo>
                  <a:lnTo>
                    <a:pt x="1148" y="154440"/>
                  </a:lnTo>
                  <a:lnTo>
                    <a:pt x="855" y="155637"/>
                  </a:lnTo>
                  <a:lnTo>
                    <a:pt x="587" y="156882"/>
                  </a:lnTo>
                  <a:lnTo>
                    <a:pt x="391" y="158127"/>
                  </a:lnTo>
                  <a:lnTo>
                    <a:pt x="220" y="159373"/>
                  </a:lnTo>
                  <a:lnTo>
                    <a:pt x="98" y="160667"/>
                  </a:lnTo>
                  <a:lnTo>
                    <a:pt x="25" y="161937"/>
                  </a:lnTo>
                  <a:lnTo>
                    <a:pt x="1" y="163231"/>
                  </a:lnTo>
                  <a:lnTo>
                    <a:pt x="1" y="192922"/>
                  </a:lnTo>
                  <a:lnTo>
                    <a:pt x="1" y="193215"/>
                  </a:lnTo>
                  <a:lnTo>
                    <a:pt x="25" y="193484"/>
                  </a:lnTo>
                  <a:lnTo>
                    <a:pt x="123" y="194045"/>
                  </a:lnTo>
                  <a:lnTo>
                    <a:pt x="245" y="194583"/>
                  </a:lnTo>
                  <a:lnTo>
                    <a:pt x="440" y="195120"/>
                  </a:lnTo>
                  <a:lnTo>
                    <a:pt x="684" y="195608"/>
                  </a:lnTo>
                  <a:lnTo>
                    <a:pt x="953" y="196072"/>
                  </a:lnTo>
                  <a:lnTo>
                    <a:pt x="1295" y="196487"/>
                  </a:lnTo>
                  <a:lnTo>
                    <a:pt x="1661" y="196902"/>
                  </a:lnTo>
                  <a:lnTo>
                    <a:pt x="2052" y="197268"/>
                  </a:lnTo>
                  <a:lnTo>
                    <a:pt x="2491" y="197586"/>
                  </a:lnTo>
                  <a:lnTo>
                    <a:pt x="2955" y="197855"/>
                  </a:lnTo>
                  <a:lnTo>
                    <a:pt x="3443" y="198099"/>
                  </a:lnTo>
                  <a:lnTo>
                    <a:pt x="3956" y="198294"/>
                  </a:lnTo>
                  <a:lnTo>
                    <a:pt x="4493" y="198441"/>
                  </a:lnTo>
                  <a:lnTo>
                    <a:pt x="5055" y="198514"/>
                  </a:lnTo>
                  <a:lnTo>
                    <a:pt x="5348" y="198538"/>
                  </a:lnTo>
                  <a:lnTo>
                    <a:pt x="5909" y="198538"/>
                  </a:lnTo>
                  <a:lnTo>
                    <a:pt x="6202" y="198514"/>
                  </a:lnTo>
                  <a:lnTo>
                    <a:pt x="6764" y="198441"/>
                  </a:lnTo>
                  <a:lnTo>
                    <a:pt x="7301" y="198294"/>
                  </a:lnTo>
                  <a:lnTo>
                    <a:pt x="7814" y="198099"/>
                  </a:lnTo>
                  <a:lnTo>
                    <a:pt x="8302" y="197855"/>
                  </a:lnTo>
                  <a:lnTo>
                    <a:pt x="8766" y="197586"/>
                  </a:lnTo>
                  <a:lnTo>
                    <a:pt x="9206" y="197268"/>
                  </a:lnTo>
                  <a:lnTo>
                    <a:pt x="9596" y="196902"/>
                  </a:lnTo>
                  <a:lnTo>
                    <a:pt x="9963" y="196487"/>
                  </a:lnTo>
                  <a:lnTo>
                    <a:pt x="10305" y="196072"/>
                  </a:lnTo>
                  <a:lnTo>
                    <a:pt x="10573" y="195608"/>
                  </a:lnTo>
                  <a:lnTo>
                    <a:pt x="10817" y="195120"/>
                  </a:lnTo>
                  <a:lnTo>
                    <a:pt x="11013" y="194583"/>
                  </a:lnTo>
                  <a:lnTo>
                    <a:pt x="11135" y="194045"/>
                  </a:lnTo>
                  <a:lnTo>
                    <a:pt x="11232" y="193484"/>
                  </a:lnTo>
                  <a:lnTo>
                    <a:pt x="11257" y="193215"/>
                  </a:lnTo>
                  <a:lnTo>
                    <a:pt x="11257" y="192922"/>
                  </a:lnTo>
                  <a:lnTo>
                    <a:pt x="11257" y="163231"/>
                  </a:lnTo>
                  <a:lnTo>
                    <a:pt x="11281" y="162376"/>
                  </a:lnTo>
                  <a:lnTo>
                    <a:pt x="11330" y="161521"/>
                  </a:lnTo>
                  <a:lnTo>
                    <a:pt x="11403" y="160667"/>
                  </a:lnTo>
                  <a:lnTo>
                    <a:pt x="11501" y="159837"/>
                  </a:lnTo>
                  <a:lnTo>
                    <a:pt x="11648" y="159006"/>
                  </a:lnTo>
                  <a:lnTo>
                    <a:pt x="11818" y="158176"/>
                  </a:lnTo>
                  <a:lnTo>
                    <a:pt x="12014" y="157370"/>
                  </a:lnTo>
                  <a:lnTo>
                    <a:pt x="12258" y="156565"/>
                  </a:lnTo>
                  <a:lnTo>
                    <a:pt x="12502" y="155783"/>
                  </a:lnTo>
                  <a:lnTo>
                    <a:pt x="12795" y="155002"/>
                  </a:lnTo>
                  <a:lnTo>
                    <a:pt x="13113" y="154245"/>
                  </a:lnTo>
                  <a:lnTo>
                    <a:pt x="13454" y="153488"/>
                  </a:lnTo>
                  <a:lnTo>
                    <a:pt x="13821" y="152756"/>
                  </a:lnTo>
                  <a:lnTo>
                    <a:pt x="14211" y="152023"/>
                  </a:lnTo>
                  <a:lnTo>
                    <a:pt x="14651" y="151339"/>
                  </a:lnTo>
                  <a:lnTo>
                    <a:pt x="15090" y="150631"/>
                  </a:lnTo>
                  <a:lnTo>
                    <a:pt x="15554" y="149972"/>
                  </a:lnTo>
                  <a:lnTo>
                    <a:pt x="16067" y="149313"/>
                  </a:lnTo>
                  <a:lnTo>
                    <a:pt x="16580" y="148678"/>
                  </a:lnTo>
                  <a:lnTo>
                    <a:pt x="17117" y="148067"/>
                  </a:lnTo>
                  <a:lnTo>
                    <a:pt x="17703" y="147457"/>
                  </a:lnTo>
                  <a:lnTo>
                    <a:pt x="18289" y="146895"/>
                  </a:lnTo>
                  <a:lnTo>
                    <a:pt x="18899" y="146334"/>
                  </a:lnTo>
                  <a:lnTo>
                    <a:pt x="19534" y="145797"/>
                  </a:lnTo>
                  <a:lnTo>
                    <a:pt x="20194" y="145284"/>
                  </a:lnTo>
                  <a:lnTo>
                    <a:pt x="20853" y="144796"/>
                  </a:lnTo>
                  <a:lnTo>
                    <a:pt x="21561" y="144332"/>
                  </a:lnTo>
                  <a:lnTo>
                    <a:pt x="22269" y="143892"/>
                  </a:lnTo>
                  <a:lnTo>
                    <a:pt x="23026" y="143477"/>
                  </a:lnTo>
                  <a:lnTo>
                    <a:pt x="23783" y="143086"/>
                  </a:lnTo>
                  <a:lnTo>
                    <a:pt x="24540" y="142720"/>
                  </a:lnTo>
                  <a:lnTo>
                    <a:pt x="25346" y="142378"/>
                  </a:lnTo>
                  <a:lnTo>
                    <a:pt x="50593" y="132221"/>
                  </a:lnTo>
                  <a:lnTo>
                    <a:pt x="51765" y="131708"/>
                  </a:lnTo>
                  <a:lnTo>
                    <a:pt x="52937" y="131171"/>
                  </a:lnTo>
                  <a:lnTo>
                    <a:pt x="54085" y="130585"/>
                  </a:lnTo>
                  <a:lnTo>
                    <a:pt x="55183" y="129950"/>
                  </a:lnTo>
                  <a:lnTo>
                    <a:pt x="56258" y="129290"/>
                  </a:lnTo>
                  <a:lnTo>
                    <a:pt x="57308" y="128607"/>
                  </a:lnTo>
                  <a:lnTo>
                    <a:pt x="58309" y="127874"/>
                  </a:lnTo>
                  <a:lnTo>
                    <a:pt x="59310" y="127093"/>
                  </a:lnTo>
                  <a:lnTo>
                    <a:pt x="60262" y="126287"/>
                  </a:lnTo>
                  <a:lnTo>
                    <a:pt x="61166" y="125457"/>
                  </a:lnTo>
                  <a:lnTo>
                    <a:pt x="62069" y="124602"/>
                  </a:lnTo>
                  <a:lnTo>
                    <a:pt x="62924" y="123699"/>
                  </a:lnTo>
                  <a:lnTo>
                    <a:pt x="63730" y="122771"/>
                  </a:lnTo>
                  <a:lnTo>
                    <a:pt x="64511" y="121819"/>
                  </a:lnTo>
                  <a:lnTo>
                    <a:pt x="65268" y="120842"/>
                  </a:lnTo>
                  <a:lnTo>
                    <a:pt x="65976" y="119841"/>
                  </a:lnTo>
                  <a:lnTo>
                    <a:pt x="66635" y="118791"/>
                  </a:lnTo>
                  <a:lnTo>
                    <a:pt x="67270" y="117741"/>
                  </a:lnTo>
                  <a:lnTo>
                    <a:pt x="67856" y="116667"/>
                  </a:lnTo>
                  <a:lnTo>
                    <a:pt x="68418" y="115543"/>
                  </a:lnTo>
                  <a:lnTo>
                    <a:pt x="68930" y="114420"/>
                  </a:lnTo>
                  <a:lnTo>
                    <a:pt x="69394" y="113273"/>
                  </a:lnTo>
                  <a:lnTo>
                    <a:pt x="69834" y="112125"/>
                  </a:lnTo>
                  <a:lnTo>
                    <a:pt x="70225" y="110929"/>
                  </a:lnTo>
                  <a:lnTo>
                    <a:pt x="70566" y="109732"/>
                  </a:lnTo>
                  <a:lnTo>
                    <a:pt x="70884" y="108511"/>
                  </a:lnTo>
                  <a:lnTo>
                    <a:pt x="71128" y="107290"/>
                  </a:lnTo>
                  <a:lnTo>
                    <a:pt x="71348" y="106045"/>
                  </a:lnTo>
                  <a:lnTo>
                    <a:pt x="71519" y="104775"/>
                  </a:lnTo>
                  <a:lnTo>
                    <a:pt x="71616" y="103506"/>
                  </a:lnTo>
                  <a:lnTo>
                    <a:pt x="71690" y="102212"/>
                  </a:lnTo>
                  <a:lnTo>
                    <a:pt x="71714" y="100942"/>
                  </a:lnTo>
                  <a:lnTo>
                    <a:pt x="71690" y="99672"/>
                  </a:lnTo>
                  <a:lnTo>
                    <a:pt x="71641" y="98427"/>
                  </a:lnTo>
                  <a:lnTo>
                    <a:pt x="71519" y="97206"/>
                  </a:lnTo>
                  <a:lnTo>
                    <a:pt x="71348" y="95985"/>
                  </a:lnTo>
                  <a:lnTo>
                    <a:pt x="71152" y="94764"/>
                  </a:lnTo>
                  <a:lnTo>
                    <a:pt x="70908" y="93568"/>
                  </a:lnTo>
                  <a:lnTo>
                    <a:pt x="70615" y="92371"/>
                  </a:lnTo>
                  <a:lnTo>
                    <a:pt x="70298" y="91199"/>
                  </a:lnTo>
                  <a:lnTo>
                    <a:pt x="69932" y="90052"/>
                  </a:lnTo>
                  <a:lnTo>
                    <a:pt x="69516" y="88904"/>
                  </a:lnTo>
                  <a:lnTo>
                    <a:pt x="69052" y="87781"/>
                  </a:lnTo>
                  <a:lnTo>
                    <a:pt x="68564" y="86682"/>
                  </a:lnTo>
                  <a:lnTo>
                    <a:pt x="68027" y="85583"/>
                  </a:lnTo>
                  <a:lnTo>
                    <a:pt x="67465" y="84533"/>
                  </a:lnTo>
                  <a:lnTo>
                    <a:pt x="66855" y="83483"/>
                  </a:lnTo>
                  <a:lnTo>
                    <a:pt x="66220" y="82458"/>
                  </a:lnTo>
                  <a:lnTo>
                    <a:pt x="65536" y="81481"/>
                  </a:lnTo>
                  <a:lnTo>
                    <a:pt x="64828" y="80505"/>
                  </a:lnTo>
                  <a:lnTo>
                    <a:pt x="64071" y="79552"/>
                  </a:lnTo>
                  <a:lnTo>
                    <a:pt x="63290" y="78624"/>
                  </a:lnTo>
                  <a:lnTo>
                    <a:pt x="62484" y="77745"/>
                  </a:lnTo>
                  <a:lnTo>
                    <a:pt x="61630" y="76866"/>
                  </a:lnTo>
                  <a:lnTo>
                    <a:pt x="60751" y="76036"/>
                  </a:lnTo>
                  <a:lnTo>
                    <a:pt x="59847" y="75230"/>
                  </a:lnTo>
                  <a:lnTo>
                    <a:pt x="58895" y="74473"/>
                  </a:lnTo>
                  <a:lnTo>
                    <a:pt x="57943" y="73717"/>
                  </a:lnTo>
                  <a:lnTo>
                    <a:pt x="56942" y="73008"/>
                  </a:lnTo>
                  <a:lnTo>
                    <a:pt x="55892" y="72349"/>
                  </a:lnTo>
                  <a:lnTo>
                    <a:pt x="54842" y="71714"/>
                  </a:lnTo>
                  <a:lnTo>
                    <a:pt x="53767" y="71104"/>
                  </a:lnTo>
                  <a:lnTo>
                    <a:pt x="52644" y="70542"/>
                  </a:lnTo>
                  <a:lnTo>
                    <a:pt x="51521" y="70029"/>
                  </a:lnTo>
                  <a:lnTo>
                    <a:pt x="24735" y="58309"/>
                  </a:lnTo>
                  <a:lnTo>
                    <a:pt x="23978" y="57967"/>
                  </a:lnTo>
                  <a:lnTo>
                    <a:pt x="23221" y="57577"/>
                  </a:lnTo>
                  <a:lnTo>
                    <a:pt x="22513" y="57186"/>
                  </a:lnTo>
                  <a:lnTo>
                    <a:pt x="21805" y="56771"/>
                  </a:lnTo>
                  <a:lnTo>
                    <a:pt x="21121" y="56307"/>
                  </a:lnTo>
                  <a:lnTo>
                    <a:pt x="20438" y="55843"/>
                  </a:lnTo>
                  <a:lnTo>
                    <a:pt x="19803" y="55355"/>
                  </a:lnTo>
                  <a:lnTo>
                    <a:pt x="19168" y="54842"/>
                  </a:lnTo>
                  <a:lnTo>
                    <a:pt x="18558" y="54305"/>
                  </a:lnTo>
                  <a:lnTo>
                    <a:pt x="17972" y="53743"/>
                  </a:lnTo>
                  <a:lnTo>
                    <a:pt x="17410" y="53181"/>
                  </a:lnTo>
                  <a:lnTo>
                    <a:pt x="16873" y="52571"/>
                  </a:lnTo>
                  <a:lnTo>
                    <a:pt x="16336" y="51961"/>
                  </a:lnTo>
                  <a:lnTo>
                    <a:pt x="15847" y="51326"/>
                  </a:lnTo>
                  <a:lnTo>
                    <a:pt x="15383" y="50691"/>
                  </a:lnTo>
                  <a:lnTo>
                    <a:pt x="14919" y="50032"/>
                  </a:lnTo>
                  <a:lnTo>
                    <a:pt x="14504" y="49348"/>
                  </a:lnTo>
                  <a:lnTo>
                    <a:pt x="14089" y="48640"/>
                  </a:lnTo>
                  <a:lnTo>
                    <a:pt x="13723" y="47932"/>
                  </a:lnTo>
                  <a:lnTo>
                    <a:pt x="13357" y="47224"/>
                  </a:lnTo>
                  <a:lnTo>
                    <a:pt x="13039" y="46491"/>
                  </a:lnTo>
                  <a:lnTo>
                    <a:pt x="12722" y="45734"/>
                  </a:lnTo>
                  <a:lnTo>
                    <a:pt x="12453" y="44977"/>
                  </a:lnTo>
                  <a:lnTo>
                    <a:pt x="12209" y="44196"/>
                  </a:lnTo>
                  <a:lnTo>
                    <a:pt x="11989" y="43415"/>
                  </a:lnTo>
                  <a:lnTo>
                    <a:pt x="11794" y="42633"/>
                  </a:lnTo>
                  <a:lnTo>
                    <a:pt x="11623" y="41827"/>
                  </a:lnTo>
                  <a:lnTo>
                    <a:pt x="11501" y="41022"/>
                  </a:lnTo>
                  <a:lnTo>
                    <a:pt x="11403" y="40216"/>
                  </a:lnTo>
                  <a:lnTo>
                    <a:pt x="11306" y="39386"/>
                  </a:lnTo>
                  <a:lnTo>
                    <a:pt x="11281" y="38555"/>
                  </a:lnTo>
                  <a:lnTo>
                    <a:pt x="11257" y="37725"/>
                  </a:lnTo>
                  <a:lnTo>
                    <a:pt x="11257" y="5616"/>
                  </a:lnTo>
                  <a:lnTo>
                    <a:pt x="11257" y="5323"/>
                  </a:lnTo>
                  <a:lnTo>
                    <a:pt x="11232" y="5030"/>
                  </a:lnTo>
                  <a:lnTo>
                    <a:pt x="11135" y="4493"/>
                  </a:lnTo>
                  <a:lnTo>
                    <a:pt x="11013" y="3932"/>
                  </a:lnTo>
                  <a:lnTo>
                    <a:pt x="10817" y="3419"/>
                  </a:lnTo>
                  <a:lnTo>
                    <a:pt x="10573" y="2931"/>
                  </a:lnTo>
                  <a:lnTo>
                    <a:pt x="10305" y="2467"/>
                  </a:lnTo>
                  <a:lnTo>
                    <a:pt x="9963" y="2027"/>
                  </a:lnTo>
                  <a:lnTo>
                    <a:pt x="9596" y="1636"/>
                  </a:lnTo>
                  <a:lnTo>
                    <a:pt x="9206" y="1270"/>
                  </a:lnTo>
                  <a:lnTo>
                    <a:pt x="8766" y="953"/>
                  </a:lnTo>
                  <a:lnTo>
                    <a:pt x="8302" y="660"/>
                  </a:lnTo>
                  <a:lnTo>
                    <a:pt x="7814" y="440"/>
                  </a:lnTo>
                  <a:lnTo>
                    <a:pt x="7301" y="245"/>
                  </a:lnTo>
                  <a:lnTo>
                    <a:pt x="6764" y="98"/>
                  </a:lnTo>
                  <a:lnTo>
                    <a:pt x="6202" y="25"/>
                  </a:lnTo>
                  <a:lnTo>
                    <a:pt x="5909" y="0"/>
                  </a:lnTo>
                  <a:close/>
                </a:path>
              </a:pathLst>
            </a:cu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09" name="Google Shape;1809;p43" title="Gráfico">
            <a:hlinkClick r:id="rId4"/>
          </p:cNvPr>
          <p:cNvPicPr preferRelativeResize="0"/>
          <p:nvPr/>
        </p:nvPicPr>
        <p:blipFill>
          <a:blip r:embed="rId5">
            <a:alphaModFix/>
          </a:blip>
          <a:stretch>
            <a:fillRect/>
          </a:stretch>
        </p:blipFill>
        <p:spPr>
          <a:xfrm>
            <a:off x="4464020" y="1088663"/>
            <a:ext cx="4222780" cy="309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157" name="Google Shape;157;p17"/>
          <p:cNvGrpSpPr/>
          <p:nvPr/>
        </p:nvGrpSpPr>
        <p:grpSpPr>
          <a:xfrm>
            <a:off x="457200" y="1340675"/>
            <a:ext cx="2729400" cy="680664"/>
            <a:chOff x="457200" y="1340675"/>
            <a:chExt cx="2729400" cy="680664"/>
          </a:xfrm>
        </p:grpSpPr>
        <p:sp>
          <p:nvSpPr>
            <p:cNvPr id="158" name="Google Shape;158;p17"/>
            <p:cNvSpPr txBox="1"/>
            <p:nvPr/>
          </p:nvSpPr>
          <p:spPr>
            <a:xfrm>
              <a:off x="457200" y="13406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Adenine</a:t>
              </a:r>
              <a:endParaRPr b="1" sz="1800">
                <a:solidFill>
                  <a:srgbClr val="000000"/>
                </a:solidFill>
                <a:latin typeface="Fira Sans Extra Condensed"/>
                <a:ea typeface="Fira Sans Extra Condensed"/>
                <a:cs typeface="Fira Sans Extra Condensed"/>
                <a:sym typeface="Fira Sans Extra Condensed"/>
              </a:endParaRPr>
            </a:p>
          </p:txBody>
        </p:sp>
        <p:sp>
          <p:nvSpPr>
            <p:cNvPr id="159" name="Google Shape;159;p17"/>
            <p:cNvSpPr txBox="1"/>
            <p:nvPr/>
          </p:nvSpPr>
          <p:spPr>
            <a:xfrm>
              <a:off x="457200" y="162263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160" name="Google Shape;160;p17"/>
            <p:cNvSpPr/>
            <p:nvPr/>
          </p:nvSpPr>
          <p:spPr>
            <a:xfrm>
              <a:off x="2594400" y="1384913"/>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61" name="Google Shape;161;p17"/>
          <p:cNvGrpSpPr/>
          <p:nvPr/>
        </p:nvGrpSpPr>
        <p:grpSpPr>
          <a:xfrm>
            <a:off x="5957400" y="1340675"/>
            <a:ext cx="2729400" cy="680664"/>
            <a:chOff x="5957400" y="1340675"/>
            <a:chExt cx="2729400" cy="680664"/>
          </a:xfrm>
        </p:grpSpPr>
        <p:sp>
          <p:nvSpPr>
            <p:cNvPr id="162" name="Google Shape;162;p17"/>
            <p:cNvSpPr txBox="1"/>
            <p:nvPr/>
          </p:nvSpPr>
          <p:spPr>
            <a:xfrm>
              <a:off x="6625800" y="1340675"/>
              <a:ext cx="20610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Thymine</a:t>
              </a:r>
              <a:endParaRPr b="1" sz="1800">
                <a:solidFill>
                  <a:srgbClr val="000000"/>
                </a:solidFill>
                <a:latin typeface="Fira Sans Extra Condensed"/>
                <a:ea typeface="Fira Sans Extra Condensed"/>
                <a:cs typeface="Fira Sans Extra Condensed"/>
                <a:sym typeface="Fira Sans Extra Condensed"/>
              </a:endParaRPr>
            </a:p>
          </p:txBody>
        </p:sp>
        <p:sp>
          <p:nvSpPr>
            <p:cNvPr id="163" name="Google Shape;163;p17"/>
            <p:cNvSpPr txBox="1"/>
            <p:nvPr/>
          </p:nvSpPr>
          <p:spPr>
            <a:xfrm>
              <a:off x="6625800" y="1622639"/>
              <a:ext cx="2061000" cy="39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sp>
          <p:nvSpPr>
            <p:cNvPr id="164" name="Google Shape;164;p17"/>
            <p:cNvSpPr/>
            <p:nvPr/>
          </p:nvSpPr>
          <p:spPr>
            <a:xfrm>
              <a:off x="5957400" y="1384913"/>
              <a:ext cx="592200" cy="59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65" name="Google Shape;165;p17"/>
          <p:cNvGrpSpPr/>
          <p:nvPr/>
        </p:nvGrpSpPr>
        <p:grpSpPr>
          <a:xfrm>
            <a:off x="457200" y="3625150"/>
            <a:ext cx="2729400" cy="680679"/>
            <a:chOff x="457200" y="3625150"/>
            <a:chExt cx="2729400" cy="680679"/>
          </a:xfrm>
        </p:grpSpPr>
        <p:sp>
          <p:nvSpPr>
            <p:cNvPr id="166" name="Google Shape;166;p17"/>
            <p:cNvSpPr txBox="1"/>
            <p:nvPr/>
          </p:nvSpPr>
          <p:spPr>
            <a:xfrm>
              <a:off x="457200" y="3625150"/>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Guanine</a:t>
              </a:r>
              <a:endParaRPr b="1" sz="1800">
                <a:solidFill>
                  <a:srgbClr val="000000"/>
                </a:solidFill>
                <a:latin typeface="Fira Sans Extra Condensed"/>
                <a:ea typeface="Fira Sans Extra Condensed"/>
                <a:cs typeface="Fira Sans Extra Condensed"/>
                <a:sym typeface="Fira Sans Extra Condensed"/>
              </a:endParaRPr>
            </a:p>
          </p:txBody>
        </p:sp>
        <p:sp>
          <p:nvSpPr>
            <p:cNvPr id="167" name="Google Shape;167;p17"/>
            <p:cNvSpPr txBox="1"/>
            <p:nvPr/>
          </p:nvSpPr>
          <p:spPr>
            <a:xfrm>
              <a:off x="457200" y="3902329"/>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sp>
          <p:nvSpPr>
            <p:cNvPr id="168" name="Google Shape;168;p17"/>
            <p:cNvSpPr/>
            <p:nvPr/>
          </p:nvSpPr>
          <p:spPr>
            <a:xfrm>
              <a:off x="2594400" y="3690695"/>
              <a:ext cx="592200" cy="5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69" name="Google Shape;169;p17"/>
          <p:cNvGrpSpPr/>
          <p:nvPr/>
        </p:nvGrpSpPr>
        <p:grpSpPr>
          <a:xfrm>
            <a:off x="5957400" y="3625150"/>
            <a:ext cx="2729400" cy="680679"/>
            <a:chOff x="5957400" y="3625150"/>
            <a:chExt cx="2729400" cy="680679"/>
          </a:xfrm>
        </p:grpSpPr>
        <p:sp>
          <p:nvSpPr>
            <p:cNvPr id="170" name="Google Shape;170;p17"/>
            <p:cNvSpPr txBox="1"/>
            <p:nvPr/>
          </p:nvSpPr>
          <p:spPr>
            <a:xfrm>
              <a:off x="6625800" y="3625150"/>
              <a:ext cx="2061000" cy="27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latin typeface="Fira Sans Extra Condensed"/>
                  <a:ea typeface="Fira Sans Extra Condensed"/>
                  <a:cs typeface="Fira Sans Extra Condensed"/>
                  <a:sym typeface="Fira Sans Extra Condensed"/>
                </a:rPr>
                <a:t>Cytosine</a:t>
              </a:r>
              <a:endParaRPr b="1" sz="1800">
                <a:solidFill>
                  <a:srgbClr val="000000"/>
                </a:solidFill>
                <a:latin typeface="Fira Sans Extra Condensed"/>
                <a:ea typeface="Fira Sans Extra Condensed"/>
                <a:cs typeface="Fira Sans Extra Condensed"/>
                <a:sym typeface="Fira Sans Extra Condensed"/>
              </a:endParaRPr>
            </a:p>
          </p:txBody>
        </p:sp>
        <p:sp>
          <p:nvSpPr>
            <p:cNvPr id="171" name="Google Shape;171;p17"/>
            <p:cNvSpPr txBox="1"/>
            <p:nvPr/>
          </p:nvSpPr>
          <p:spPr>
            <a:xfrm>
              <a:off x="6625800" y="3902329"/>
              <a:ext cx="2061000" cy="40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sp>
          <p:nvSpPr>
            <p:cNvPr id="172" name="Google Shape;172;p17"/>
            <p:cNvSpPr/>
            <p:nvPr/>
          </p:nvSpPr>
          <p:spPr>
            <a:xfrm>
              <a:off x="5957400" y="3690695"/>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73" name="Google Shape;173;p17"/>
          <p:cNvGrpSpPr/>
          <p:nvPr/>
        </p:nvGrpSpPr>
        <p:grpSpPr>
          <a:xfrm>
            <a:off x="4064225" y="1340686"/>
            <a:ext cx="1015560" cy="2965132"/>
            <a:chOff x="4064225" y="1340686"/>
            <a:chExt cx="1015560" cy="2965132"/>
          </a:xfrm>
        </p:grpSpPr>
        <p:grpSp>
          <p:nvGrpSpPr>
            <p:cNvPr id="174" name="Google Shape;174;p17"/>
            <p:cNvGrpSpPr/>
            <p:nvPr/>
          </p:nvGrpSpPr>
          <p:grpSpPr>
            <a:xfrm>
              <a:off x="4064225" y="1340686"/>
              <a:ext cx="1015560" cy="2965132"/>
              <a:chOff x="2213812" y="1340686"/>
              <a:chExt cx="1015560" cy="2965132"/>
            </a:xfrm>
          </p:grpSpPr>
          <p:sp>
            <p:nvSpPr>
              <p:cNvPr id="175" name="Google Shape;175;p17"/>
              <p:cNvSpPr/>
              <p:nvPr/>
            </p:nvSpPr>
            <p:spPr>
              <a:xfrm>
                <a:off x="2338516" y="3968609"/>
                <a:ext cx="383154" cy="337209"/>
              </a:xfrm>
              <a:custGeom>
                <a:rect b="b" l="l" r="r" t="t"/>
                <a:pathLst>
                  <a:path extrusionOk="0" h="23831" w="27078">
                    <a:moveTo>
                      <a:pt x="17349" y="0"/>
                    </a:moveTo>
                    <a:lnTo>
                      <a:pt x="1" y="14289"/>
                    </a:lnTo>
                    <a:lnTo>
                      <a:pt x="7854" y="23831"/>
                    </a:lnTo>
                    <a:lnTo>
                      <a:pt x="27077" y="8003"/>
                    </a:lnTo>
                    <a:lnTo>
                      <a:pt x="1734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2213812" y="1677753"/>
                <a:ext cx="507858" cy="1145443"/>
              </a:xfrm>
              <a:custGeom>
                <a:rect b="b" l="l" r="r" t="t"/>
                <a:pathLst>
                  <a:path extrusionOk="0" h="80950" w="35891">
                    <a:moveTo>
                      <a:pt x="26162" y="0"/>
                    </a:moveTo>
                    <a:lnTo>
                      <a:pt x="16005" y="8367"/>
                    </a:lnTo>
                    <a:lnTo>
                      <a:pt x="15529" y="8768"/>
                    </a:lnTo>
                    <a:lnTo>
                      <a:pt x="15054" y="9178"/>
                    </a:lnTo>
                    <a:lnTo>
                      <a:pt x="14587" y="9579"/>
                    </a:lnTo>
                    <a:lnTo>
                      <a:pt x="14121" y="9999"/>
                    </a:lnTo>
                    <a:lnTo>
                      <a:pt x="13673" y="10409"/>
                    </a:lnTo>
                    <a:lnTo>
                      <a:pt x="13226" y="10838"/>
                    </a:lnTo>
                    <a:lnTo>
                      <a:pt x="12787" y="11258"/>
                    </a:lnTo>
                    <a:lnTo>
                      <a:pt x="12358" y="11687"/>
                    </a:lnTo>
                    <a:lnTo>
                      <a:pt x="11929" y="12125"/>
                    </a:lnTo>
                    <a:lnTo>
                      <a:pt x="11509" y="12554"/>
                    </a:lnTo>
                    <a:lnTo>
                      <a:pt x="11099" y="13002"/>
                    </a:lnTo>
                    <a:lnTo>
                      <a:pt x="10698" y="13440"/>
                    </a:lnTo>
                    <a:lnTo>
                      <a:pt x="10297" y="13888"/>
                    </a:lnTo>
                    <a:lnTo>
                      <a:pt x="9905" y="14345"/>
                    </a:lnTo>
                    <a:lnTo>
                      <a:pt x="9523" y="14793"/>
                    </a:lnTo>
                    <a:lnTo>
                      <a:pt x="9150" y="15259"/>
                    </a:lnTo>
                    <a:lnTo>
                      <a:pt x="8786" y="15716"/>
                    </a:lnTo>
                    <a:lnTo>
                      <a:pt x="8422" y="16183"/>
                    </a:lnTo>
                    <a:lnTo>
                      <a:pt x="8068" y="16649"/>
                    </a:lnTo>
                    <a:lnTo>
                      <a:pt x="7723" y="17125"/>
                    </a:lnTo>
                    <a:lnTo>
                      <a:pt x="7378" y="17600"/>
                    </a:lnTo>
                    <a:lnTo>
                      <a:pt x="7051" y="18076"/>
                    </a:lnTo>
                    <a:lnTo>
                      <a:pt x="6725" y="18561"/>
                    </a:lnTo>
                    <a:lnTo>
                      <a:pt x="6408" y="19046"/>
                    </a:lnTo>
                    <a:lnTo>
                      <a:pt x="6091" y="19531"/>
                    </a:lnTo>
                    <a:lnTo>
                      <a:pt x="5792" y="20025"/>
                    </a:lnTo>
                    <a:lnTo>
                      <a:pt x="5494" y="20520"/>
                    </a:lnTo>
                    <a:lnTo>
                      <a:pt x="5204" y="21014"/>
                    </a:lnTo>
                    <a:lnTo>
                      <a:pt x="4925" y="21518"/>
                    </a:lnTo>
                    <a:lnTo>
                      <a:pt x="4654" y="22021"/>
                    </a:lnTo>
                    <a:lnTo>
                      <a:pt x="4393" y="22525"/>
                    </a:lnTo>
                    <a:lnTo>
                      <a:pt x="4132" y="23029"/>
                    </a:lnTo>
                    <a:lnTo>
                      <a:pt x="3880" y="23542"/>
                    </a:lnTo>
                    <a:lnTo>
                      <a:pt x="3638" y="24055"/>
                    </a:lnTo>
                    <a:lnTo>
                      <a:pt x="3404" y="24577"/>
                    </a:lnTo>
                    <a:lnTo>
                      <a:pt x="3171" y="25090"/>
                    </a:lnTo>
                    <a:lnTo>
                      <a:pt x="2957" y="25612"/>
                    </a:lnTo>
                    <a:lnTo>
                      <a:pt x="2742" y="26144"/>
                    </a:lnTo>
                    <a:lnTo>
                      <a:pt x="2537" y="26666"/>
                    </a:lnTo>
                    <a:lnTo>
                      <a:pt x="2341" y="27198"/>
                    </a:lnTo>
                    <a:lnTo>
                      <a:pt x="2155" y="27729"/>
                    </a:lnTo>
                    <a:lnTo>
                      <a:pt x="1968" y="28261"/>
                    </a:lnTo>
                    <a:lnTo>
                      <a:pt x="1800" y="28793"/>
                    </a:lnTo>
                    <a:lnTo>
                      <a:pt x="1632" y="29334"/>
                    </a:lnTo>
                    <a:lnTo>
                      <a:pt x="1474" y="29875"/>
                    </a:lnTo>
                    <a:lnTo>
                      <a:pt x="1324" y="30416"/>
                    </a:lnTo>
                    <a:lnTo>
                      <a:pt x="1185" y="30957"/>
                    </a:lnTo>
                    <a:lnTo>
                      <a:pt x="1045" y="31507"/>
                    </a:lnTo>
                    <a:lnTo>
                      <a:pt x="923" y="32057"/>
                    </a:lnTo>
                    <a:lnTo>
                      <a:pt x="802" y="32607"/>
                    </a:lnTo>
                    <a:lnTo>
                      <a:pt x="690" y="33158"/>
                    </a:lnTo>
                    <a:lnTo>
                      <a:pt x="588" y="33708"/>
                    </a:lnTo>
                    <a:lnTo>
                      <a:pt x="494" y="34268"/>
                    </a:lnTo>
                    <a:lnTo>
                      <a:pt x="410" y="34827"/>
                    </a:lnTo>
                    <a:lnTo>
                      <a:pt x="336" y="35378"/>
                    </a:lnTo>
                    <a:lnTo>
                      <a:pt x="261" y="35947"/>
                    </a:lnTo>
                    <a:lnTo>
                      <a:pt x="205" y="36506"/>
                    </a:lnTo>
                    <a:lnTo>
                      <a:pt x="149" y="37066"/>
                    </a:lnTo>
                    <a:lnTo>
                      <a:pt x="103" y="37635"/>
                    </a:lnTo>
                    <a:lnTo>
                      <a:pt x="65" y="38204"/>
                    </a:lnTo>
                    <a:lnTo>
                      <a:pt x="37" y="38763"/>
                    </a:lnTo>
                    <a:lnTo>
                      <a:pt x="19" y="39332"/>
                    </a:lnTo>
                    <a:lnTo>
                      <a:pt x="0" y="39910"/>
                    </a:lnTo>
                    <a:lnTo>
                      <a:pt x="0" y="40479"/>
                    </a:lnTo>
                    <a:lnTo>
                      <a:pt x="0" y="41048"/>
                    </a:lnTo>
                    <a:lnTo>
                      <a:pt x="19" y="41617"/>
                    </a:lnTo>
                    <a:lnTo>
                      <a:pt x="37" y="42186"/>
                    </a:lnTo>
                    <a:lnTo>
                      <a:pt x="65" y="42755"/>
                    </a:lnTo>
                    <a:lnTo>
                      <a:pt x="103" y="43324"/>
                    </a:lnTo>
                    <a:lnTo>
                      <a:pt x="149" y="43893"/>
                    </a:lnTo>
                    <a:lnTo>
                      <a:pt x="205" y="44453"/>
                    </a:lnTo>
                    <a:lnTo>
                      <a:pt x="261" y="45012"/>
                    </a:lnTo>
                    <a:lnTo>
                      <a:pt x="336" y="45572"/>
                    </a:lnTo>
                    <a:lnTo>
                      <a:pt x="410" y="46132"/>
                    </a:lnTo>
                    <a:lnTo>
                      <a:pt x="494" y="46691"/>
                    </a:lnTo>
                    <a:lnTo>
                      <a:pt x="588" y="47251"/>
                    </a:lnTo>
                    <a:lnTo>
                      <a:pt x="690" y="47801"/>
                    </a:lnTo>
                    <a:lnTo>
                      <a:pt x="802" y="48351"/>
                    </a:lnTo>
                    <a:lnTo>
                      <a:pt x="923" y="48902"/>
                    </a:lnTo>
                    <a:lnTo>
                      <a:pt x="1045" y="49452"/>
                    </a:lnTo>
                    <a:lnTo>
                      <a:pt x="1185" y="49993"/>
                    </a:lnTo>
                    <a:lnTo>
                      <a:pt x="1324" y="50543"/>
                    </a:lnTo>
                    <a:lnTo>
                      <a:pt x="1474" y="51084"/>
                    </a:lnTo>
                    <a:lnTo>
                      <a:pt x="1632" y="51625"/>
                    </a:lnTo>
                    <a:lnTo>
                      <a:pt x="1800" y="52166"/>
                    </a:lnTo>
                    <a:lnTo>
                      <a:pt x="1968" y="52698"/>
                    </a:lnTo>
                    <a:lnTo>
                      <a:pt x="2155" y="53229"/>
                    </a:lnTo>
                    <a:lnTo>
                      <a:pt x="2341" y="53761"/>
                    </a:lnTo>
                    <a:lnTo>
                      <a:pt x="2537" y="54293"/>
                    </a:lnTo>
                    <a:lnTo>
                      <a:pt x="2742" y="54815"/>
                    </a:lnTo>
                    <a:lnTo>
                      <a:pt x="2957" y="55337"/>
                    </a:lnTo>
                    <a:lnTo>
                      <a:pt x="3171" y="55860"/>
                    </a:lnTo>
                    <a:lnTo>
                      <a:pt x="3404" y="56382"/>
                    </a:lnTo>
                    <a:lnTo>
                      <a:pt x="3638" y="56895"/>
                    </a:lnTo>
                    <a:lnTo>
                      <a:pt x="3880" y="57417"/>
                    </a:lnTo>
                    <a:lnTo>
                      <a:pt x="4132" y="57921"/>
                    </a:lnTo>
                    <a:lnTo>
                      <a:pt x="4393" y="58434"/>
                    </a:lnTo>
                    <a:lnTo>
                      <a:pt x="4654" y="58938"/>
                    </a:lnTo>
                    <a:lnTo>
                      <a:pt x="4925" y="59441"/>
                    </a:lnTo>
                    <a:lnTo>
                      <a:pt x="5204" y="59945"/>
                    </a:lnTo>
                    <a:lnTo>
                      <a:pt x="5494" y="60439"/>
                    </a:lnTo>
                    <a:lnTo>
                      <a:pt x="5792" y="60934"/>
                    </a:lnTo>
                    <a:lnTo>
                      <a:pt x="6091" y="61428"/>
                    </a:lnTo>
                    <a:lnTo>
                      <a:pt x="6408" y="61913"/>
                    </a:lnTo>
                    <a:lnTo>
                      <a:pt x="6725" y="62398"/>
                    </a:lnTo>
                    <a:lnTo>
                      <a:pt x="7051" y="62883"/>
                    </a:lnTo>
                    <a:lnTo>
                      <a:pt x="7378" y="63359"/>
                    </a:lnTo>
                    <a:lnTo>
                      <a:pt x="7723" y="63834"/>
                    </a:lnTo>
                    <a:lnTo>
                      <a:pt x="8068" y="64310"/>
                    </a:lnTo>
                    <a:lnTo>
                      <a:pt x="8422" y="64776"/>
                    </a:lnTo>
                    <a:lnTo>
                      <a:pt x="8786" y="65243"/>
                    </a:lnTo>
                    <a:lnTo>
                      <a:pt x="9150" y="65700"/>
                    </a:lnTo>
                    <a:lnTo>
                      <a:pt x="9523" y="66157"/>
                    </a:lnTo>
                    <a:lnTo>
                      <a:pt x="9905" y="66614"/>
                    </a:lnTo>
                    <a:lnTo>
                      <a:pt x="10297" y="67071"/>
                    </a:lnTo>
                    <a:lnTo>
                      <a:pt x="10698" y="67518"/>
                    </a:lnTo>
                    <a:lnTo>
                      <a:pt x="11099" y="67957"/>
                    </a:lnTo>
                    <a:lnTo>
                      <a:pt x="11509" y="68395"/>
                    </a:lnTo>
                    <a:lnTo>
                      <a:pt x="11929" y="68834"/>
                    </a:lnTo>
                    <a:lnTo>
                      <a:pt x="12358" y="69272"/>
                    </a:lnTo>
                    <a:lnTo>
                      <a:pt x="12787" y="69701"/>
                    </a:lnTo>
                    <a:lnTo>
                      <a:pt x="13226" y="70121"/>
                    </a:lnTo>
                    <a:lnTo>
                      <a:pt x="13673" y="70540"/>
                    </a:lnTo>
                    <a:lnTo>
                      <a:pt x="14121" y="70960"/>
                    </a:lnTo>
                    <a:lnTo>
                      <a:pt x="14587" y="71370"/>
                    </a:lnTo>
                    <a:lnTo>
                      <a:pt x="15054" y="71781"/>
                    </a:lnTo>
                    <a:lnTo>
                      <a:pt x="15529" y="72191"/>
                    </a:lnTo>
                    <a:lnTo>
                      <a:pt x="16005" y="72583"/>
                    </a:lnTo>
                    <a:lnTo>
                      <a:pt x="20715" y="76463"/>
                    </a:lnTo>
                    <a:lnTo>
                      <a:pt x="26162" y="80949"/>
                    </a:lnTo>
                    <a:lnTo>
                      <a:pt x="35890" y="72947"/>
                    </a:lnTo>
                    <a:lnTo>
                      <a:pt x="23858" y="63051"/>
                    </a:lnTo>
                    <a:lnTo>
                      <a:pt x="23178" y="62473"/>
                    </a:lnTo>
                    <a:lnTo>
                      <a:pt x="22506" y="61876"/>
                    </a:lnTo>
                    <a:lnTo>
                      <a:pt x="21862" y="61279"/>
                    </a:lnTo>
                    <a:lnTo>
                      <a:pt x="21238" y="60672"/>
                    </a:lnTo>
                    <a:lnTo>
                      <a:pt x="20631" y="60048"/>
                    </a:lnTo>
                    <a:lnTo>
                      <a:pt x="20044" y="59423"/>
                    </a:lnTo>
                    <a:lnTo>
                      <a:pt x="19475" y="58779"/>
                    </a:lnTo>
                    <a:lnTo>
                      <a:pt x="18934" y="58135"/>
                    </a:lnTo>
                    <a:lnTo>
                      <a:pt x="18411" y="57473"/>
                    </a:lnTo>
                    <a:lnTo>
                      <a:pt x="17908" y="56811"/>
                    </a:lnTo>
                    <a:lnTo>
                      <a:pt x="17423" y="56130"/>
                    </a:lnTo>
                    <a:lnTo>
                      <a:pt x="16956" y="55449"/>
                    </a:lnTo>
                    <a:lnTo>
                      <a:pt x="16518" y="54759"/>
                    </a:lnTo>
                    <a:lnTo>
                      <a:pt x="16098" y="54060"/>
                    </a:lnTo>
                    <a:lnTo>
                      <a:pt x="15707" y="53351"/>
                    </a:lnTo>
                    <a:lnTo>
                      <a:pt x="15511" y="52996"/>
                    </a:lnTo>
                    <a:lnTo>
                      <a:pt x="15324" y="52642"/>
                    </a:lnTo>
                    <a:lnTo>
                      <a:pt x="15147" y="52278"/>
                    </a:lnTo>
                    <a:lnTo>
                      <a:pt x="14970" y="51924"/>
                    </a:lnTo>
                    <a:lnTo>
                      <a:pt x="14802" y="51560"/>
                    </a:lnTo>
                    <a:lnTo>
                      <a:pt x="14643" y="51196"/>
                    </a:lnTo>
                    <a:lnTo>
                      <a:pt x="14485" y="50823"/>
                    </a:lnTo>
                    <a:lnTo>
                      <a:pt x="14326" y="50459"/>
                    </a:lnTo>
                    <a:lnTo>
                      <a:pt x="14177" y="50096"/>
                    </a:lnTo>
                    <a:lnTo>
                      <a:pt x="14037" y="49723"/>
                    </a:lnTo>
                    <a:lnTo>
                      <a:pt x="13907" y="49349"/>
                    </a:lnTo>
                    <a:lnTo>
                      <a:pt x="13776" y="48976"/>
                    </a:lnTo>
                    <a:lnTo>
                      <a:pt x="13645" y="48603"/>
                    </a:lnTo>
                    <a:lnTo>
                      <a:pt x="13533" y="48230"/>
                    </a:lnTo>
                    <a:lnTo>
                      <a:pt x="13412" y="47848"/>
                    </a:lnTo>
                    <a:lnTo>
                      <a:pt x="13310" y="47475"/>
                    </a:lnTo>
                    <a:lnTo>
                      <a:pt x="13207" y="47092"/>
                    </a:lnTo>
                    <a:lnTo>
                      <a:pt x="13114" y="46710"/>
                    </a:lnTo>
                    <a:lnTo>
                      <a:pt x="13020" y="46327"/>
                    </a:lnTo>
                    <a:lnTo>
                      <a:pt x="12937" y="45945"/>
                    </a:lnTo>
                    <a:lnTo>
                      <a:pt x="12853" y="45563"/>
                    </a:lnTo>
                    <a:lnTo>
                      <a:pt x="12778" y="45171"/>
                    </a:lnTo>
                    <a:lnTo>
                      <a:pt x="12713" y="44789"/>
                    </a:lnTo>
                    <a:lnTo>
                      <a:pt x="12657" y="44397"/>
                    </a:lnTo>
                    <a:lnTo>
                      <a:pt x="12601" y="44014"/>
                    </a:lnTo>
                    <a:lnTo>
                      <a:pt x="12545" y="43623"/>
                    </a:lnTo>
                    <a:lnTo>
                      <a:pt x="12498" y="43231"/>
                    </a:lnTo>
                    <a:lnTo>
                      <a:pt x="12461" y="42839"/>
                    </a:lnTo>
                    <a:lnTo>
                      <a:pt x="12433" y="42447"/>
                    </a:lnTo>
                    <a:lnTo>
                      <a:pt x="12405" y="42056"/>
                    </a:lnTo>
                    <a:lnTo>
                      <a:pt x="12386" y="41664"/>
                    </a:lnTo>
                    <a:lnTo>
                      <a:pt x="12368" y="41272"/>
                    </a:lnTo>
                    <a:lnTo>
                      <a:pt x="12358" y="40871"/>
                    </a:lnTo>
                    <a:lnTo>
                      <a:pt x="12358" y="40479"/>
                    </a:lnTo>
                    <a:lnTo>
                      <a:pt x="12358" y="40088"/>
                    </a:lnTo>
                    <a:lnTo>
                      <a:pt x="12368" y="39687"/>
                    </a:lnTo>
                    <a:lnTo>
                      <a:pt x="12386" y="39295"/>
                    </a:lnTo>
                    <a:lnTo>
                      <a:pt x="12405" y="38903"/>
                    </a:lnTo>
                    <a:lnTo>
                      <a:pt x="12433" y="38511"/>
                    </a:lnTo>
                    <a:lnTo>
                      <a:pt x="12461" y="38120"/>
                    </a:lnTo>
                    <a:lnTo>
                      <a:pt x="12498" y="37728"/>
                    </a:lnTo>
                    <a:lnTo>
                      <a:pt x="12545" y="37336"/>
                    </a:lnTo>
                    <a:lnTo>
                      <a:pt x="12601" y="36944"/>
                    </a:lnTo>
                    <a:lnTo>
                      <a:pt x="12657" y="36553"/>
                    </a:lnTo>
                    <a:lnTo>
                      <a:pt x="12713" y="36170"/>
                    </a:lnTo>
                    <a:lnTo>
                      <a:pt x="12778" y="35779"/>
                    </a:lnTo>
                    <a:lnTo>
                      <a:pt x="12853" y="35396"/>
                    </a:lnTo>
                    <a:lnTo>
                      <a:pt x="12937" y="35014"/>
                    </a:lnTo>
                    <a:lnTo>
                      <a:pt x="13020" y="34631"/>
                    </a:lnTo>
                    <a:lnTo>
                      <a:pt x="13114" y="34249"/>
                    </a:lnTo>
                    <a:lnTo>
                      <a:pt x="13207" y="33867"/>
                    </a:lnTo>
                    <a:lnTo>
                      <a:pt x="13310" y="33484"/>
                    </a:lnTo>
                    <a:lnTo>
                      <a:pt x="13412" y="33111"/>
                    </a:lnTo>
                    <a:lnTo>
                      <a:pt x="13533" y="32729"/>
                    </a:lnTo>
                    <a:lnTo>
                      <a:pt x="13645" y="32356"/>
                    </a:lnTo>
                    <a:lnTo>
                      <a:pt x="13776" y="31983"/>
                    </a:lnTo>
                    <a:lnTo>
                      <a:pt x="13907" y="31609"/>
                    </a:lnTo>
                    <a:lnTo>
                      <a:pt x="14037" y="31236"/>
                    </a:lnTo>
                    <a:lnTo>
                      <a:pt x="14177" y="30863"/>
                    </a:lnTo>
                    <a:lnTo>
                      <a:pt x="14326" y="30500"/>
                    </a:lnTo>
                    <a:lnTo>
                      <a:pt x="14485" y="30126"/>
                    </a:lnTo>
                    <a:lnTo>
                      <a:pt x="14643" y="29763"/>
                    </a:lnTo>
                    <a:lnTo>
                      <a:pt x="14802" y="29399"/>
                    </a:lnTo>
                    <a:lnTo>
                      <a:pt x="14970" y="29035"/>
                    </a:lnTo>
                    <a:lnTo>
                      <a:pt x="15147" y="28681"/>
                    </a:lnTo>
                    <a:lnTo>
                      <a:pt x="15324" y="28317"/>
                    </a:lnTo>
                    <a:lnTo>
                      <a:pt x="15511" y="27963"/>
                    </a:lnTo>
                    <a:lnTo>
                      <a:pt x="15707" y="27608"/>
                    </a:lnTo>
                    <a:lnTo>
                      <a:pt x="16098" y="26899"/>
                    </a:lnTo>
                    <a:lnTo>
                      <a:pt x="16518" y="26200"/>
                    </a:lnTo>
                    <a:lnTo>
                      <a:pt x="16956" y="25510"/>
                    </a:lnTo>
                    <a:lnTo>
                      <a:pt x="17423" y="24829"/>
                    </a:lnTo>
                    <a:lnTo>
                      <a:pt x="17908" y="24148"/>
                    </a:lnTo>
                    <a:lnTo>
                      <a:pt x="18411" y="23486"/>
                    </a:lnTo>
                    <a:lnTo>
                      <a:pt x="18934" y="22823"/>
                    </a:lnTo>
                    <a:lnTo>
                      <a:pt x="19475" y="22180"/>
                    </a:lnTo>
                    <a:lnTo>
                      <a:pt x="20044" y="21536"/>
                    </a:lnTo>
                    <a:lnTo>
                      <a:pt x="20631" y="20902"/>
                    </a:lnTo>
                    <a:lnTo>
                      <a:pt x="21238" y="20286"/>
                    </a:lnTo>
                    <a:lnTo>
                      <a:pt x="21862" y="19680"/>
                    </a:lnTo>
                    <a:lnTo>
                      <a:pt x="22506" y="19074"/>
                    </a:lnTo>
                    <a:lnTo>
                      <a:pt x="23178" y="18486"/>
                    </a:lnTo>
                    <a:lnTo>
                      <a:pt x="23858" y="17908"/>
                    </a:lnTo>
                    <a:lnTo>
                      <a:pt x="35890" y="8012"/>
                    </a:lnTo>
                    <a:lnTo>
                      <a:pt x="26162"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2721656" y="1340686"/>
                <a:ext cx="383012" cy="337081"/>
              </a:xfrm>
              <a:custGeom>
                <a:rect b="b" l="l" r="r" t="t"/>
                <a:pathLst>
                  <a:path extrusionOk="0" h="23822" w="27068">
                    <a:moveTo>
                      <a:pt x="19214" y="0"/>
                    </a:moveTo>
                    <a:lnTo>
                      <a:pt x="0" y="15819"/>
                    </a:lnTo>
                    <a:lnTo>
                      <a:pt x="9719" y="23821"/>
                    </a:lnTo>
                    <a:lnTo>
                      <a:pt x="27067" y="9542"/>
                    </a:lnTo>
                    <a:lnTo>
                      <a:pt x="19214"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2721656" y="2823181"/>
                <a:ext cx="507716" cy="1145443"/>
              </a:xfrm>
              <a:custGeom>
                <a:rect b="b" l="l" r="r" t="t"/>
                <a:pathLst>
                  <a:path extrusionOk="0" h="80950" w="35881">
                    <a:moveTo>
                      <a:pt x="9719" y="0"/>
                    </a:moveTo>
                    <a:lnTo>
                      <a:pt x="0" y="8003"/>
                    </a:lnTo>
                    <a:lnTo>
                      <a:pt x="12023" y="17908"/>
                    </a:lnTo>
                    <a:lnTo>
                      <a:pt x="12713" y="18486"/>
                    </a:lnTo>
                    <a:lnTo>
                      <a:pt x="13375" y="19074"/>
                    </a:lnTo>
                    <a:lnTo>
                      <a:pt x="14019" y="19680"/>
                    </a:lnTo>
                    <a:lnTo>
                      <a:pt x="14653" y="20287"/>
                    </a:lnTo>
                    <a:lnTo>
                      <a:pt x="15250" y="20902"/>
                    </a:lnTo>
                    <a:lnTo>
                      <a:pt x="15837" y="21536"/>
                    </a:lnTo>
                    <a:lnTo>
                      <a:pt x="16406" y="22171"/>
                    </a:lnTo>
                    <a:lnTo>
                      <a:pt x="16947" y="22824"/>
                    </a:lnTo>
                    <a:lnTo>
                      <a:pt x="17479" y="23486"/>
                    </a:lnTo>
                    <a:lnTo>
                      <a:pt x="17983" y="24148"/>
                    </a:lnTo>
                    <a:lnTo>
                      <a:pt x="18458" y="24820"/>
                    </a:lnTo>
                    <a:lnTo>
                      <a:pt x="18925" y="25510"/>
                    </a:lnTo>
                    <a:lnTo>
                      <a:pt x="19363" y="26200"/>
                    </a:lnTo>
                    <a:lnTo>
                      <a:pt x="19783" y="26899"/>
                    </a:lnTo>
                    <a:lnTo>
                      <a:pt x="20184" y="27599"/>
                    </a:lnTo>
                    <a:lnTo>
                      <a:pt x="20370" y="27963"/>
                    </a:lnTo>
                    <a:lnTo>
                      <a:pt x="20557" y="28317"/>
                    </a:lnTo>
                    <a:lnTo>
                      <a:pt x="20734" y="28672"/>
                    </a:lnTo>
                    <a:lnTo>
                      <a:pt x="20911" y="29035"/>
                    </a:lnTo>
                    <a:lnTo>
                      <a:pt x="21079" y="29399"/>
                    </a:lnTo>
                    <a:lnTo>
                      <a:pt x="21247" y="29763"/>
                    </a:lnTo>
                    <a:lnTo>
                      <a:pt x="21406" y="30127"/>
                    </a:lnTo>
                    <a:lnTo>
                      <a:pt x="21555" y="30500"/>
                    </a:lnTo>
                    <a:lnTo>
                      <a:pt x="21704" y="30863"/>
                    </a:lnTo>
                    <a:lnTo>
                      <a:pt x="21844" y="31237"/>
                    </a:lnTo>
                    <a:lnTo>
                      <a:pt x="21975" y="31610"/>
                    </a:lnTo>
                    <a:lnTo>
                      <a:pt x="22105" y="31983"/>
                    </a:lnTo>
                    <a:lnTo>
                      <a:pt x="22236" y="32356"/>
                    </a:lnTo>
                    <a:lnTo>
                      <a:pt x="22357" y="32729"/>
                    </a:lnTo>
                    <a:lnTo>
                      <a:pt x="22469" y="33111"/>
                    </a:lnTo>
                    <a:lnTo>
                      <a:pt x="22571" y="33484"/>
                    </a:lnTo>
                    <a:lnTo>
                      <a:pt x="22674" y="33867"/>
                    </a:lnTo>
                    <a:lnTo>
                      <a:pt x="22777" y="34249"/>
                    </a:lnTo>
                    <a:lnTo>
                      <a:pt x="22861" y="34632"/>
                    </a:lnTo>
                    <a:lnTo>
                      <a:pt x="22945" y="35014"/>
                    </a:lnTo>
                    <a:lnTo>
                      <a:pt x="23028" y="35396"/>
                    </a:lnTo>
                    <a:lnTo>
                      <a:pt x="23103" y="35779"/>
                    </a:lnTo>
                    <a:lnTo>
                      <a:pt x="23168" y="36171"/>
                    </a:lnTo>
                    <a:lnTo>
                      <a:pt x="23234" y="36553"/>
                    </a:lnTo>
                    <a:lnTo>
                      <a:pt x="23290" y="36945"/>
                    </a:lnTo>
                    <a:lnTo>
                      <a:pt x="23336" y="37336"/>
                    </a:lnTo>
                    <a:lnTo>
                      <a:pt x="23383" y="37719"/>
                    </a:lnTo>
                    <a:lnTo>
                      <a:pt x="23420" y="38111"/>
                    </a:lnTo>
                    <a:lnTo>
                      <a:pt x="23448" y="38502"/>
                    </a:lnTo>
                    <a:lnTo>
                      <a:pt x="23476" y="38903"/>
                    </a:lnTo>
                    <a:lnTo>
                      <a:pt x="23504" y="39295"/>
                    </a:lnTo>
                    <a:lnTo>
                      <a:pt x="23513" y="39687"/>
                    </a:lnTo>
                    <a:lnTo>
                      <a:pt x="23523" y="40079"/>
                    </a:lnTo>
                    <a:lnTo>
                      <a:pt x="23523" y="40480"/>
                    </a:lnTo>
                    <a:lnTo>
                      <a:pt x="23523" y="40871"/>
                    </a:lnTo>
                    <a:lnTo>
                      <a:pt x="23513" y="41263"/>
                    </a:lnTo>
                    <a:lnTo>
                      <a:pt x="23504" y="41664"/>
                    </a:lnTo>
                    <a:lnTo>
                      <a:pt x="23476" y="42056"/>
                    </a:lnTo>
                    <a:lnTo>
                      <a:pt x="23448" y="42448"/>
                    </a:lnTo>
                    <a:lnTo>
                      <a:pt x="23420" y="42839"/>
                    </a:lnTo>
                    <a:lnTo>
                      <a:pt x="23383" y="43231"/>
                    </a:lnTo>
                    <a:lnTo>
                      <a:pt x="23336" y="43623"/>
                    </a:lnTo>
                    <a:lnTo>
                      <a:pt x="23290" y="44015"/>
                    </a:lnTo>
                    <a:lnTo>
                      <a:pt x="23234" y="44397"/>
                    </a:lnTo>
                    <a:lnTo>
                      <a:pt x="23168" y="44789"/>
                    </a:lnTo>
                    <a:lnTo>
                      <a:pt x="23103" y="45171"/>
                    </a:lnTo>
                    <a:lnTo>
                      <a:pt x="23028" y="45563"/>
                    </a:lnTo>
                    <a:lnTo>
                      <a:pt x="22945" y="45945"/>
                    </a:lnTo>
                    <a:lnTo>
                      <a:pt x="22861" y="46328"/>
                    </a:lnTo>
                    <a:lnTo>
                      <a:pt x="22777" y="46710"/>
                    </a:lnTo>
                    <a:lnTo>
                      <a:pt x="22674" y="47092"/>
                    </a:lnTo>
                    <a:lnTo>
                      <a:pt x="22571" y="47466"/>
                    </a:lnTo>
                    <a:lnTo>
                      <a:pt x="22469" y="47848"/>
                    </a:lnTo>
                    <a:lnTo>
                      <a:pt x="22357" y="48221"/>
                    </a:lnTo>
                    <a:lnTo>
                      <a:pt x="22236" y="48603"/>
                    </a:lnTo>
                    <a:lnTo>
                      <a:pt x="22105" y="48976"/>
                    </a:lnTo>
                    <a:lnTo>
                      <a:pt x="21975" y="49350"/>
                    </a:lnTo>
                    <a:lnTo>
                      <a:pt x="21844" y="49723"/>
                    </a:lnTo>
                    <a:lnTo>
                      <a:pt x="21704" y="50086"/>
                    </a:lnTo>
                    <a:lnTo>
                      <a:pt x="21555" y="50459"/>
                    </a:lnTo>
                    <a:lnTo>
                      <a:pt x="21406" y="50823"/>
                    </a:lnTo>
                    <a:lnTo>
                      <a:pt x="21247" y="51196"/>
                    </a:lnTo>
                    <a:lnTo>
                      <a:pt x="21079" y="51560"/>
                    </a:lnTo>
                    <a:lnTo>
                      <a:pt x="20911" y="51914"/>
                    </a:lnTo>
                    <a:lnTo>
                      <a:pt x="20734" y="52278"/>
                    </a:lnTo>
                    <a:lnTo>
                      <a:pt x="20557" y="52642"/>
                    </a:lnTo>
                    <a:lnTo>
                      <a:pt x="20370" y="52996"/>
                    </a:lnTo>
                    <a:lnTo>
                      <a:pt x="20184" y="53351"/>
                    </a:lnTo>
                    <a:lnTo>
                      <a:pt x="19783" y="54060"/>
                    </a:lnTo>
                    <a:lnTo>
                      <a:pt x="19363" y="54759"/>
                    </a:lnTo>
                    <a:lnTo>
                      <a:pt x="18925" y="55449"/>
                    </a:lnTo>
                    <a:lnTo>
                      <a:pt x="18458" y="56130"/>
                    </a:lnTo>
                    <a:lnTo>
                      <a:pt x="17983" y="56811"/>
                    </a:lnTo>
                    <a:lnTo>
                      <a:pt x="17479" y="57473"/>
                    </a:lnTo>
                    <a:lnTo>
                      <a:pt x="16947" y="58136"/>
                    </a:lnTo>
                    <a:lnTo>
                      <a:pt x="16406" y="58779"/>
                    </a:lnTo>
                    <a:lnTo>
                      <a:pt x="15837" y="59423"/>
                    </a:lnTo>
                    <a:lnTo>
                      <a:pt x="15250" y="60048"/>
                    </a:lnTo>
                    <a:lnTo>
                      <a:pt x="14653" y="60673"/>
                    </a:lnTo>
                    <a:lnTo>
                      <a:pt x="14019" y="61279"/>
                    </a:lnTo>
                    <a:lnTo>
                      <a:pt x="13375" y="61876"/>
                    </a:lnTo>
                    <a:lnTo>
                      <a:pt x="12713" y="62473"/>
                    </a:lnTo>
                    <a:lnTo>
                      <a:pt x="12023" y="63051"/>
                    </a:lnTo>
                    <a:lnTo>
                      <a:pt x="0" y="72947"/>
                    </a:lnTo>
                    <a:lnTo>
                      <a:pt x="9719" y="80949"/>
                    </a:lnTo>
                    <a:lnTo>
                      <a:pt x="19876" y="72583"/>
                    </a:lnTo>
                    <a:lnTo>
                      <a:pt x="20361" y="72182"/>
                    </a:lnTo>
                    <a:lnTo>
                      <a:pt x="20827" y="71781"/>
                    </a:lnTo>
                    <a:lnTo>
                      <a:pt x="21303" y="71371"/>
                    </a:lnTo>
                    <a:lnTo>
                      <a:pt x="21760" y="70960"/>
                    </a:lnTo>
                    <a:lnTo>
                      <a:pt x="22208" y="70541"/>
                    </a:lnTo>
                    <a:lnTo>
                      <a:pt x="22655" y="70121"/>
                    </a:lnTo>
                    <a:lnTo>
                      <a:pt x="23094" y="69701"/>
                    </a:lnTo>
                    <a:lnTo>
                      <a:pt x="23532" y="69272"/>
                    </a:lnTo>
                    <a:lnTo>
                      <a:pt x="23952" y="68834"/>
                    </a:lnTo>
                    <a:lnTo>
                      <a:pt x="24372" y="68395"/>
                    </a:lnTo>
                    <a:lnTo>
                      <a:pt x="24782" y="67957"/>
                    </a:lnTo>
                    <a:lnTo>
                      <a:pt x="25192" y="67519"/>
                    </a:lnTo>
                    <a:lnTo>
                      <a:pt x="25584" y="67071"/>
                    </a:lnTo>
                    <a:lnTo>
                      <a:pt x="25976" y="66614"/>
                    </a:lnTo>
                    <a:lnTo>
                      <a:pt x="26358" y="66157"/>
                    </a:lnTo>
                    <a:lnTo>
                      <a:pt x="26731" y="65700"/>
                    </a:lnTo>
                    <a:lnTo>
                      <a:pt x="27104" y="65243"/>
                    </a:lnTo>
                    <a:lnTo>
                      <a:pt x="27459" y="64776"/>
                    </a:lnTo>
                    <a:lnTo>
                      <a:pt x="27813" y="64301"/>
                    </a:lnTo>
                    <a:lnTo>
                      <a:pt x="28168" y="63834"/>
                    </a:lnTo>
                    <a:lnTo>
                      <a:pt x="28503" y="63359"/>
                    </a:lnTo>
                    <a:lnTo>
                      <a:pt x="28839" y="62883"/>
                    </a:lnTo>
                    <a:lnTo>
                      <a:pt x="29156" y="62398"/>
                    </a:lnTo>
                    <a:lnTo>
                      <a:pt x="29483" y="61913"/>
                    </a:lnTo>
                    <a:lnTo>
                      <a:pt x="29790" y="61428"/>
                    </a:lnTo>
                    <a:lnTo>
                      <a:pt x="30089" y="60934"/>
                    </a:lnTo>
                    <a:lnTo>
                      <a:pt x="30387" y="60439"/>
                    </a:lnTo>
                    <a:lnTo>
                      <a:pt x="30677" y="59945"/>
                    </a:lnTo>
                    <a:lnTo>
                      <a:pt x="30956" y="59441"/>
                    </a:lnTo>
                    <a:lnTo>
                      <a:pt x="31227" y="58938"/>
                    </a:lnTo>
                    <a:lnTo>
                      <a:pt x="31497" y="58434"/>
                    </a:lnTo>
                    <a:lnTo>
                      <a:pt x="31749" y="57921"/>
                    </a:lnTo>
                    <a:lnTo>
                      <a:pt x="32001" y="57408"/>
                    </a:lnTo>
                    <a:lnTo>
                      <a:pt x="32243" y="56895"/>
                    </a:lnTo>
                    <a:lnTo>
                      <a:pt x="32477" y="56382"/>
                    </a:lnTo>
                    <a:lnTo>
                      <a:pt x="32710" y="55860"/>
                    </a:lnTo>
                    <a:lnTo>
                      <a:pt x="32924" y="55338"/>
                    </a:lnTo>
                    <a:lnTo>
                      <a:pt x="33139" y="54815"/>
                    </a:lnTo>
                    <a:lnTo>
                      <a:pt x="33344" y="54293"/>
                    </a:lnTo>
                    <a:lnTo>
                      <a:pt x="33540" y="53761"/>
                    </a:lnTo>
                    <a:lnTo>
                      <a:pt x="33726" y="53230"/>
                    </a:lnTo>
                    <a:lnTo>
                      <a:pt x="33913" y="52698"/>
                    </a:lnTo>
                    <a:lnTo>
                      <a:pt x="34081" y="52157"/>
                    </a:lnTo>
                    <a:lnTo>
                      <a:pt x="34249" y="51625"/>
                    </a:lnTo>
                    <a:lnTo>
                      <a:pt x="34407" y="51084"/>
                    </a:lnTo>
                    <a:lnTo>
                      <a:pt x="34557" y="50543"/>
                    </a:lnTo>
                    <a:lnTo>
                      <a:pt x="34696" y="49993"/>
                    </a:lnTo>
                    <a:lnTo>
                      <a:pt x="34836" y="49452"/>
                    </a:lnTo>
                    <a:lnTo>
                      <a:pt x="34958" y="48902"/>
                    </a:lnTo>
                    <a:lnTo>
                      <a:pt x="35079" y="48352"/>
                    </a:lnTo>
                    <a:lnTo>
                      <a:pt x="35191" y="47801"/>
                    </a:lnTo>
                    <a:lnTo>
                      <a:pt x="35293" y="47242"/>
                    </a:lnTo>
                    <a:lnTo>
                      <a:pt x="35387" y="46691"/>
                    </a:lnTo>
                    <a:lnTo>
                      <a:pt x="35471" y="46132"/>
                    </a:lnTo>
                    <a:lnTo>
                      <a:pt x="35545" y="45572"/>
                    </a:lnTo>
                    <a:lnTo>
                      <a:pt x="35620" y="45013"/>
                    </a:lnTo>
                    <a:lnTo>
                      <a:pt x="35685" y="44453"/>
                    </a:lnTo>
                    <a:lnTo>
                      <a:pt x="35732" y="43884"/>
                    </a:lnTo>
                    <a:lnTo>
                      <a:pt x="35778" y="43324"/>
                    </a:lnTo>
                    <a:lnTo>
                      <a:pt x="35816" y="42755"/>
                    </a:lnTo>
                    <a:lnTo>
                      <a:pt x="35844" y="42186"/>
                    </a:lnTo>
                    <a:lnTo>
                      <a:pt x="35862" y="41617"/>
                    </a:lnTo>
                    <a:lnTo>
                      <a:pt x="35881" y="41049"/>
                    </a:lnTo>
                    <a:lnTo>
                      <a:pt x="35881" y="40480"/>
                    </a:lnTo>
                    <a:lnTo>
                      <a:pt x="35881" y="39901"/>
                    </a:lnTo>
                    <a:lnTo>
                      <a:pt x="35862" y="39332"/>
                    </a:lnTo>
                    <a:lnTo>
                      <a:pt x="35844" y="38763"/>
                    </a:lnTo>
                    <a:lnTo>
                      <a:pt x="35816" y="38194"/>
                    </a:lnTo>
                    <a:lnTo>
                      <a:pt x="35778" y="37635"/>
                    </a:lnTo>
                    <a:lnTo>
                      <a:pt x="35732" y="37066"/>
                    </a:lnTo>
                    <a:lnTo>
                      <a:pt x="35685" y="36506"/>
                    </a:lnTo>
                    <a:lnTo>
                      <a:pt x="35620" y="35937"/>
                    </a:lnTo>
                    <a:lnTo>
                      <a:pt x="35545" y="35378"/>
                    </a:lnTo>
                    <a:lnTo>
                      <a:pt x="35471" y="34818"/>
                    </a:lnTo>
                    <a:lnTo>
                      <a:pt x="35387" y="34268"/>
                    </a:lnTo>
                    <a:lnTo>
                      <a:pt x="35293" y="33708"/>
                    </a:lnTo>
                    <a:lnTo>
                      <a:pt x="35191" y="33158"/>
                    </a:lnTo>
                    <a:lnTo>
                      <a:pt x="35079" y="32608"/>
                    </a:lnTo>
                    <a:lnTo>
                      <a:pt x="34958" y="32057"/>
                    </a:lnTo>
                    <a:lnTo>
                      <a:pt x="34836" y="31507"/>
                    </a:lnTo>
                    <a:lnTo>
                      <a:pt x="34696" y="30957"/>
                    </a:lnTo>
                    <a:lnTo>
                      <a:pt x="34557" y="30416"/>
                    </a:lnTo>
                    <a:lnTo>
                      <a:pt x="34407" y="29875"/>
                    </a:lnTo>
                    <a:lnTo>
                      <a:pt x="34249" y="29334"/>
                    </a:lnTo>
                    <a:lnTo>
                      <a:pt x="34081" y="28793"/>
                    </a:lnTo>
                    <a:lnTo>
                      <a:pt x="33913" y="28261"/>
                    </a:lnTo>
                    <a:lnTo>
                      <a:pt x="33726" y="27730"/>
                    </a:lnTo>
                    <a:lnTo>
                      <a:pt x="33540" y="27198"/>
                    </a:lnTo>
                    <a:lnTo>
                      <a:pt x="33344" y="26666"/>
                    </a:lnTo>
                    <a:lnTo>
                      <a:pt x="33139" y="26135"/>
                    </a:lnTo>
                    <a:lnTo>
                      <a:pt x="32924" y="25612"/>
                    </a:lnTo>
                    <a:lnTo>
                      <a:pt x="32710" y="25090"/>
                    </a:lnTo>
                    <a:lnTo>
                      <a:pt x="32477" y="24577"/>
                    </a:lnTo>
                    <a:lnTo>
                      <a:pt x="32243" y="24055"/>
                    </a:lnTo>
                    <a:lnTo>
                      <a:pt x="32001" y="23542"/>
                    </a:lnTo>
                    <a:lnTo>
                      <a:pt x="31749" y="23029"/>
                    </a:lnTo>
                    <a:lnTo>
                      <a:pt x="31497" y="22525"/>
                    </a:lnTo>
                    <a:lnTo>
                      <a:pt x="31227" y="22021"/>
                    </a:lnTo>
                    <a:lnTo>
                      <a:pt x="30956" y="21518"/>
                    </a:lnTo>
                    <a:lnTo>
                      <a:pt x="30677" y="21014"/>
                    </a:lnTo>
                    <a:lnTo>
                      <a:pt x="30387" y="20520"/>
                    </a:lnTo>
                    <a:lnTo>
                      <a:pt x="30089" y="20025"/>
                    </a:lnTo>
                    <a:lnTo>
                      <a:pt x="29790" y="19531"/>
                    </a:lnTo>
                    <a:lnTo>
                      <a:pt x="29483" y="19046"/>
                    </a:lnTo>
                    <a:lnTo>
                      <a:pt x="29156" y="18561"/>
                    </a:lnTo>
                    <a:lnTo>
                      <a:pt x="28839" y="18076"/>
                    </a:lnTo>
                    <a:lnTo>
                      <a:pt x="28503" y="17600"/>
                    </a:lnTo>
                    <a:lnTo>
                      <a:pt x="28168" y="17125"/>
                    </a:lnTo>
                    <a:lnTo>
                      <a:pt x="27813" y="16649"/>
                    </a:lnTo>
                    <a:lnTo>
                      <a:pt x="27459" y="16183"/>
                    </a:lnTo>
                    <a:lnTo>
                      <a:pt x="27104" y="15716"/>
                    </a:lnTo>
                    <a:lnTo>
                      <a:pt x="26731" y="15250"/>
                    </a:lnTo>
                    <a:lnTo>
                      <a:pt x="26358" y="14793"/>
                    </a:lnTo>
                    <a:lnTo>
                      <a:pt x="25976" y="14336"/>
                    </a:lnTo>
                    <a:lnTo>
                      <a:pt x="25584" y="13888"/>
                    </a:lnTo>
                    <a:lnTo>
                      <a:pt x="25192" y="13441"/>
                    </a:lnTo>
                    <a:lnTo>
                      <a:pt x="24782" y="12993"/>
                    </a:lnTo>
                    <a:lnTo>
                      <a:pt x="24372" y="12554"/>
                    </a:lnTo>
                    <a:lnTo>
                      <a:pt x="23952" y="12116"/>
                    </a:lnTo>
                    <a:lnTo>
                      <a:pt x="23532" y="11687"/>
                    </a:lnTo>
                    <a:lnTo>
                      <a:pt x="23094" y="11258"/>
                    </a:lnTo>
                    <a:lnTo>
                      <a:pt x="22655" y="10829"/>
                    </a:lnTo>
                    <a:lnTo>
                      <a:pt x="22208" y="10409"/>
                    </a:lnTo>
                    <a:lnTo>
                      <a:pt x="21760" y="9999"/>
                    </a:lnTo>
                    <a:lnTo>
                      <a:pt x="21303" y="9579"/>
                    </a:lnTo>
                    <a:lnTo>
                      <a:pt x="20827" y="9178"/>
                    </a:lnTo>
                    <a:lnTo>
                      <a:pt x="20361" y="8768"/>
                    </a:lnTo>
                    <a:lnTo>
                      <a:pt x="19876" y="8367"/>
                    </a:lnTo>
                    <a:lnTo>
                      <a:pt x="15175" y="4496"/>
                    </a:lnTo>
                    <a:lnTo>
                      <a:pt x="9719"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2721656" y="3968609"/>
                <a:ext cx="383012" cy="337209"/>
              </a:xfrm>
              <a:custGeom>
                <a:rect b="b" l="l" r="r" t="t"/>
                <a:pathLst>
                  <a:path extrusionOk="0" h="23831" w="27068">
                    <a:moveTo>
                      <a:pt x="9719" y="0"/>
                    </a:moveTo>
                    <a:lnTo>
                      <a:pt x="0" y="8003"/>
                    </a:lnTo>
                    <a:lnTo>
                      <a:pt x="19214" y="23831"/>
                    </a:lnTo>
                    <a:lnTo>
                      <a:pt x="27067" y="14289"/>
                    </a:lnTo>
                    <a:lnTo>
                      <a:pt x="97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2338516" y="1340686"/>
                <a:ext cx="383154" cy="337081"/>
              </a:xfrm>
              <a:custGeom>
                <a:rect b="b" l="l" r="r" t="t"/>
                <a:pathLst>
                  <a:path extrusionOk="0" h="23822" w="27078">
                    <a:moveTo>
                      <a:pt x="7854" y="0"/>
                    </a:moveTo>
                    <a:lnTo>
                      <a:pt x="1" y="9542"/>
                    </a:lnTo>
                    <a:lnTo>
                      <a:pt x="17349" y="23821"/>
                    </a:lnTo>
                    <a:lnTo>
                      <a:pt x="27077" y="15819"/>
                    </a:lnTo>
                    <a:lnTo>
                      <a:pt x="785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2584005" y="3855367"/>
                <a:ext cx="275175" cy="226499"/>
              </a:xfrm>
              <a:custGeom>
                <a:rect b="b" l="l" r="r" t="t"/>
                <a:pathLst>
                  <a:path extrusionOk="0" h="16007" w="19447">
                    <a:moveTo>
                      <a:pt x="9728" y="1"/>
                    </a:moveTo>
                    <a:lnTo>
                      <a:pt x="0" y="8003"/>
                    </a:lnTo>
                    <a:lnTo>
                      <a:pt x="9728" y="16006"/>
                    </a:lnTo>
                    <a:lnTo>
                      <a:pt x="19447" y="8003"/>
                    </a:lnTo>
                    <a:lnTo>
                      <a:pt x="972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2584005" y="2709939"/>
                <a:ext cx="275175" cy="226485"/>
              </a:xfrm>
              <a:custGeom>
                <a:rect b="b" l="l" r="r" t="t"/>
                <a:pathLst>
                  <a:path extrusionOk="0" h="16006" w="19447">
                    <a:moveTo>
                      <a:pt x="9728" y="1"/>
                    </a:moveTo>
                    <a:lnTo>
                      <a:pt x="0" y="8003"/>
                    </a:lnTo>
                    <a:lnTo>
                      <a:pt x="9728" y="16006"/>
                    </a:lnTo>
                    <a:lnTo>
                      <a:pt x="19447" y="8003"/>
                    </a:lnTo>
                    <a:lnTo>
                      <a:pt x="9728" y="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2584005" y="1564510"/>
                <a:ext cx="275175" cy="226626"/>
              </a:xfrm>
              <a:custGeom>
                <a:rect b="b" l="l" r="r" t="t"/>
                <a:pathLst>
                  <a:path extrusionOk="0" h="16016" w="19447">
                    <a:moveTo>
                      <a:pt x="9728" y="1"/>
                    </a:moveTo>
                    <a:lnTo>
                      <a:pt x="0" y="8003"/>
                    </a:lnTo>
                    <a:lnTo>
                      <a:pt x="9728" y="16015"/>
                    </a:lnTo>
                    <a:lnTo>
                      <a:pt x="19447" y="8003"/>
                    </a:lnTo>
                    <a:lnTo>
                      <a:pt x="972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2294835" y="2219910"/>
                <a:ext cx="853514" cy="61255"/>
              </a:xfrm>
              <a:custGeom>
                <a:rect b="b" l="l" r="r" t="t"/>
                <a:pathLst>
                  <a:path extrusionOk="0" h="4329" w="60319">
                    <a:moveTo>
                      <a:pt x="2165" y="1"/>
                    </a:moveTo>
                    <a:lnTo>
                      <a:pt x="2053" y="10"/>
                    </a:lnTo>
                    <a:lnTo>
                      <a:pt x="1941" y="10"/>
                    </a:lnTo>
                    <a:lnTo>
                      <a:pt x="1726" y="47"/>
                    </a:lnTo>
                    <a:lnTo>
                      <a:pt x="1521" y="103"/>
                    </a:lnTo>
                    <a:lnTo>
                      <a:pt x="1325" y="168"/>
                    </a:lnTo>
                    <a:lnTo>
                      <a:pt x="1129" y="262"/>
                    </a:lnTo>
                    <a:lnTo>
                      <a:pt x="952" y="374"/>
                    </a:lnTo>
                    <a:lnTo>
                      <a:pt x="784" y="495"/>
                    </a:lnTo>
                    <a:lnTo>
                      <a:pt x="635" y="635"/>
                    </a:lnTo>
                    <a:lnTo>
                      <a:pt x="495" y="793"/>
                    </a:lnTo>
                    <a:lnTo>
                      <a:pt x="374" y="952"/>
                    </a:lnTo>
                    <a:lnTo>
                      <a:pt x="262" y="1138"/>
                    </a:lnTo>
                    <a:lnTo>
                      <a:pt x="169" y="1325"/>
                    </a:lnTo>
                    <a:lnTo>
                      <a:pt x="103" y="1521"/>
                    </a:lnTo>
                    <a:lnTo>
                      <a:pt x="47" y="1726"/>
                    </a:lnTo>
                    <a:lnTo>
                      <a:pt x="10" y="1941"/>
                    </a:lnTo>
                    <a:lnTo>
                      <a:pt x="1" y="2053"/>
                    </a:lnTo>
                    <a:lnTo>
                      <a:pt x="1" y="2164"/>
                    </a:lnTo>
                    <a:lnTo>
                      <a:pt x="1" y="2276"/>
                    </a:lnTo>
                    <a:lnTo>
                      <a:pt x="10" y="2388"/>
                    </a:lnTo>
                    <a:lnTo>
                      <a:pt x="47" y="2603"/>
                    </a:lnTo>
                    <a:lnTo>
                      <a:pt x="103" y="2808"/>
                    </a:lnTo>
                    <a:lnTo>
                      <a:pt x="169" y="3004"/>
                    </a:lnTo>
                    <a:lnTo>
                      <a:pt x="262" y="3190"/>
                    </a:lnTo>
                    <a:lnTo>
                      <a:pt x="374" y="3368"/>
                    </a:lnTo>
                    <a:lnTo>
                      <a:pt x="495" y="3536"/>
                    </a:lnTo>
                    <a:lnTo>
                      <a:pt x="635" y="3694"/>
                    </a:lnTo>
                    <a:lnTo>
                      <a:pt x="784" y="3834"/>
                    </a:lnTo>
                    <a:lnTo>
                      <a:pt x="952" y="3955"/>
                    </a:lnTo>
                    <a:lnTo>
                      <a:pt x="1129" y="4067"/>
                    </a:lnTo>
                    <a:lnTo>
                      <a:pt x="1325" y="4151"/>
                    </a:lnTo>
                    <a:lnTo>
                      <a:pt x="1521" y="4226"/>
                    </a:lnTo>
                    <a:lnTo>
                      <a:pt x="1726" y="4282"/>
                    </a:lnTo>
                    <a:lnTo>
                      <a:pt x="1941" y="4310"/>
                    </a:lnTo>
                    <a:lnTo>
                      <a:pt x="2053" y="4319"/>
                    </a:lnTo>
                    <a:lnTo>
                      <a:pt x="2165" y="4328"/>
                    </a:lnTo>
                    <a:lnTo>
                      <a:pt x="58154" y="4328"/>
                    </a:lnTo>
                    <a:lnTo>
                      <a:pt x="58266" y="4319"/>
                    </a:lnTo>
                    <a:lnTo>
                      <a:pt x="58378" y="4310"/>
                    </a:lnTo>
                    <a:lnTo>
                      <a:pt x="58593" y="4282"/>
                    </a:lnTo>
                    <a:lnTo>
                      <a:pt x="58798" y="4226"/>
                    </a:lnTo>
                    <a:lnTo>
                      <a:pt x="59003" y="4151"/>
                    </a:lnTo>
                    <a:lnTo>
                      <a:pt x="59190" y="4067"/>
                    </a:lnTo>
                    <a:lnTo>
                      <a:pt x="59367" y="3955"/>
                    </a:lnTo>
                    <a:lnTo>
                      <a:pt x="59535" y="3834"/>
                    </a:lnTo>
                    <a:lnTo>
                      <a:pt x="59684" y="3694"/>
                    </a:lnTo>
                    <a:lnTo>
                      <a:pt x="59824" y="3536"/>
                    </a:lnTo>
                    <a:lnTo>
                      <a:pt x="59945" y="3368"/>
                    </a:lnTo>
                    <a:lnTo>
                      <a:pt x="60057" y="3190"/>
                    </a:lnTo>
                    <a:lnTo>
                      <a:pt x="60150" y="3004"/>
                    </a:lnTo>
                    <a:lnTo>
                      <a:pt x="60225" y="2808"/>
                    </a:lnTo>
                    <a:lnTo>
                      <a:pt x="60272" y="2603"/>
                    </a:lnTo>
                    <a:lnTo>
                      <a:pt x="60309" y="2388"/>
                    </a:lnTo>
                    <a:lnTo>
                      <a:pt x="60318" y="2276"/>
                    </a:lnTo>
                    <a:lnTo>
                      <a:pt x="60318" y="2164"/>
                    </a:lnTo>
                    <a:lnTo>
                      <a:pt x="60318" y="2053"/>
                    </a:lnTo>
                    <a:lnTo>
                      <a:pt x="60309" y="1941"/>
                    </a:lnTo>
                    <a:lnTo>
                      <a:pt x="60272" y="1726"/>
                    </a:lnTo>
                    <a:lnTo>
                      <a:pt x="60225" y="1521"/>
                    </a:lnTo>
                    <a:lnTo>
                      <a:pt x="60150" y="1325"/>
                    </a:lnTo>
                    <a:lnTo>
                      <a:pt x="60057" y="1138"/>
                    </a:lnTo>
                    <a:lnTo>
                      <a:pt x="59945" y="952"/>
                    </a:lnTo>
                    <a:lnTo>
                      <a:pt x="59824" y="793"/>
                    </a:lnTo>
                    <a:lnTo>
                      <a:pt x="59684" y="635"/>
                    </a:lnTo>
                    <a:lnTo>
                      <a:pt x="59535" y="495"/>
                    </a:lnTo>
                    <a:lnTo>
                      <a:pt x="59367" y="374"/>
                    </a:lnTo>
                    <a:lnTo>
                      <a:pt x="59190" y="262"/>
                    </a:lnTo>
                    <a:lnTo>
                      <a:pt x="59003" y="168"/>
                    </a:lnTo>
                    <a:lnTo>
                      <a:pt x="58798" y="103"/>
                    </a:lnTo>
                    <a:lnTo>
                      <a:pt x="58593" y="47"/>
                    </a:lnTo>
                    <a:lnTo>
                      <a:pt x="58378" y="10"/>
                    </a:lnTo>
                    <a:lnTo>
                      <a:pt x="58266" y="10"/>
                    </a:lnTo>
                    <a:lnTo>
                      <a:pt x="581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2294835" y="2219910"/>
                <a:ext cx="426835" cy="61255"/>
              </a:xfrm>
              <a:custGeom>
                <a:rect b="b" l="l" r="r" t="t"/>
                <a:pathLst>
                  <a:path extrusionOk="0" h="4329" w="30165">
                    <a:moveTo>
                      <a:pt x="2165" y="1"/>
                    </a:moveTo>
                    <a:lnTo>
                      <a:pt x="2053" y="10"/>
                    </a:lnTo>
                    <a:lnTo>
                      <a:pt x="1941" y="10"/>
                    </a:lnTo>
                    <a:lnTo>
                      <a:pt x="1726" y="47"/>
                    </a:lnTo>
                    <a:lnTo>
                      <a:pt x="1521" y="103"/>
                    </a:lnTo>
                    <a:lnTo>
                      <a:pt x="1325" y="168"/>
                    </a:lnTo>
                    <a:lnTo>
                      <a:pt x="1129" y="262"/>
                    </a:lnTo>
                    <a:lnTo>
                      <a:pt x="952" y="374"/>
                    </a:lnTo>
                    <a:lnTo>
                      <a:pt x="784" y="495"/>
                    </a:lnTo>
                    <a:lnTo>
                      <a:pt x="635" y="635"/>
                    </a:lnTo>
                    <a:lnTo>
                      <a:pt x="495" y="793"/>
                    </a:lnTo>
                    <a:lnTo>
                      <a:pt x="374" y="952"/>
                    </a:lnTo>
                    <a:lnTo>
                      <a:pt x="262" y="1138"/>
                    </a:lnTo>
                    <a:lnTo>
                      <a:pt x="169" y="1325"/>
                    </a:lnTo>
                    <a:lnTo>
                      <a:pt x="103" y="1521"/>
                    </a:lnTo>
                    <a:lnTo>
                      <a:pt x="47" y="1726"/>
                    </a:lnTo>
                    <a:lnTo>
                      <a:pt x="10" y="1941"/>
                    </a:lnTo>
                    <a:lnTo>
                      <a:pt x="1" y="2053"/>
                    </a:lnTo>
                    <a:lnTo>
                      <a:pt x="1" y="2164"/>
                    </a:lnTo>
                    <a:lnTo>
                      <a:pt x="1" y="2276"/>
                    </a:lnTo>
                    <a:lnTo>
                      <a:pt x="10" y="2388"/>
                    </a:lnTo>
                    <a:lnTo>
                      <a:pt x="47" y="2603"/>
                    </a:lnTo>
                    <a:lnTo>
                      <a:pt x="103" y="2808"/>
                    </a:lnTo>
                    <a:lnTo>
                      <a:pt x="169" y="3004"/>
                    </a:lnTo>
                    <a:lnTo>
                      <a:pt x="262" y="3190"/>
                    </a:lnTo>
                    <a:lnTo>
                      <a:pt x="374" y="3368"/>
                    </a:lnTo>
                    <a:lnTo>
                      <a:pt x="495" y="3536"/>
                    </a:lnTo>
                    <a:lnTo>
                      <a:pt x="635" y="3694"/>
                    </a:lnTo>
                    <a:lnTo>
                      <a:pt x="784" y="3834"/>
                    </a:lnTo>
                    <a:lnTo>
                      <a:pt x="952" y="3955"/>
                    </a:lnTo>
                    <a:lnTo>
                      <a:pt x="1129" y="4067"/>
                    </a:lnTo>
                    <a:lnTo>
                      <a:pt x="1325" y="4151"/>
                    </a:lnTo>
                    <a:lnTo>
                      <a:pt x="1521" y="4226"/>
                    </a:lnTo>
                    <a:lnTo>
                      <a:pt x="1726" y="4282"/>
                    </a:lnTo>
                    <a:lnTo>
                      <a:pt x="1941" y="4310"/>
                    </a:lnTo>
                    <a:lnTo>
                      <a:pt x="2053" y="4319"/>
                    </a:lnTo>
                    <a:lnTo>
                      <a:pt x="2165" y="4328"/>
                    </a:lnTo>
                    <a:lnTo>
                      <a:pt x="30164" y="4328"/>
                    </a:lnTo>
                    <a:lnTo>
                      <a:pt x="301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2342351" y="1977605"/>
                <a:ext cx="758482" cy="61241"/>
              </a:xfrm>
              <a:custGeom>
                <a:rect b="b" l="l" r="r" t="t"/>
                <a:pathLst>
                  <a:path extrusionOk="0" h="4328" w="53603">
                    <a:moveTo>
                      <a:pt x="2164" y="0"/>
                    </a:moveTo>
                    <a:lnTo>
                      <a:pt x="2052" y="9"/>
                    </a:lnTo>
                    <a:lnTo>
                      <a:pt x="1940" y="9"/>
                    </a:lnTo>
                    <a:lnTo>
                      <a:pt x="1726" y="47"/>
                    </a:lnTo>
                    <a:lnTo>
                      <a:pt x="1521" y="103"/>
                    </a:lnTo>
                    <a:lnTo>
                      <a:pt x="1325" y="168"/>
                    </a:lnTo>
                    <a:lnTo>
                      <a:pt x="1138" y="261"/>
                    </a:lnTo>
                    <a:lnTo>
                      <a:pt x="961" y="373"/>
                    </a:lnTo>
                    <a:lnTo>
                      <a:pt x="793" y="494"/>
                    </a:lnTo>
                    <a:lnTo>
                      <a:pt x="635" y="634"/>
                    </a:lnTo>
                    <a:lnTo>
                      <a:pt x="495" y="793"/>
                    </a:lnTo>
                    <a:lnTo>
                      <a:pt x="374" y="952"/>
                    </a:lnTo>
                    <a:lnTo>
                      <a:pt x="262" y="1138"/>
                    </a:lnTo>
                    <a:lnTo>
                      <a:pt x="178" y="1325"/>
                    </a:lnTo>
                    <a:lnTo>
                      <a:pt x="103" y="1520"/>
                    </a:lnTo>
                    <a:lnTo>
                      <a:pt x="47" y="1726"/>
                    </a:lnTo>
                    <a:lnTo>
                      <a:pt x="19" y="1940"/>
                    </a:lnTo>
                    <a:lnTo>
                      <a:pt x="10" y="2052"/>
                    </a:lnTo>
                    <a:lnTo>
                      <a:pt x="0" y="2164"/>
                    </a:lnTo>
                    <a:lnTo>
                      <a:pt x="10" y="2276"/>
                    </a:lnTo>
                    <a:lnTo>
                      <a:pt x="19" y="2388"/>
                    </a:lnTo>
                    <a:lnTo>
                      <a:pt x="47" y="2602"/>
                    </a:lnTo>
                    <a:lnTo>
                      <a:pt x="103" y="2808"/>
                    </a:lnTo>
                    <a:lnTo>
                      <a:pt x="178" y="3003"/>
                    </a:lnTo>
                    <a:lnTo>
                      <a:pt x="262" y="3190"/>
                    </a:lnTo>
                    <a:lnTo>
                      <a:pt x="374" y="3367"/>
                    </a:lnTo>
                    <a:lnTo>
                      <a:pt x="495" y="3535"/>
                    </a:lnTo>
                    <a:lnTo>
                      <a:pt x="635" y="3694"/>
                    </a:lnTo>
                    <a:lnTo>
                      <a:pt x="793" y="3834"/>
                    </a:lnTo>
                    <a:lnTo>
                      <a:pt x="961" y="3955"/>
                    </a:lnTo>
                    <a:lnTo>
                      <a:pt x="1138" y="4067"/>
                    </a:lnTo>
                    <a:lnTo>
                      <a:pt x="1325" y="4151"/>
                    </a:lnTo>
                    <a:lnTo>
                      <a:pt x="1521" y="4225"/>
                    </a:lnTo>
                    <a:lnTo>
                      <a:pt x="1726" y="4281"/>
                    </a:lnTo>
                    <a:lnTo>
                      <a:pt x="1940" y="4309"/>
                    </a:lnTo>
                    <a:lnTo>
                      <a:pt x="2052" y="4319"/>
                    </a:lnTo>
                    <a:lnTo>
                      <a:pt x="2164" y="4328"/>
                    </a:lnTo>
                    <a:lnTo>
                      <a:pt x="51439" y="4328"/>
                    </a:lnTo>
                    <a:lnTo>
                      <a:pt x="51551" y="4319"/>
                    </a:lnTo>
                    <a:lnTo>
                      <a:pt x="51663" y="4309"/>
                    </a:lnTo>
                    <a:lnTo>
                      <a:pt x="51877" y="4281"/>
                    </a:lnTo>
                    <a:lnTo>
                      <a:pt x="52082" y="4225"/>
                    </a:lnTo>
                    <a:lnTo>
                      <a:pt x="52278" y="4151"/>
                    </a:lnTo>
                    <a:lnTo>
                      <a:pt x="52474" y="4067"/>
                    </a:lnTo>
                    <a:lnTo>
                      <a:pt x="52651" y="3955"/>
                    </a:lnTo>
                    <a:lnTo>
                      <a:pt x="52810" y="3834"/>
                    </a:lnTo>
                    <a:lnTo>
                      <a:pt x="52968" y="3694"/>
                    </a:lnTo>
                    <a:lnTo>
                      <a:pt x="53108" y="3535"/>
                    </a:lnTo>
                    <a:lnTo>
                      <a:pt x="53229" y="3367"/>
                    </a:lnTo>
                    <a:lnTo>
                      <a:pt x="53341" y="3190"/>
                    </a:lnTo>
                    <a:lnTo>
                      <a:pt x="53435" y="3003"/>
                    </a:lnTo>
                    <a:lnTo>
                      <a:pt x="53500" y="2808"/>
                    </a:lnTo>
                    <a:lnTo>
                      <a:pt x="53556" y="2602"/>
                    </a:lnTo>
                    <a:lnTo>
                      <a:pt x="53593" y="2388"/>
                    </a:lnTo>
                    <a:lnTo>
                      <a:pt x="53603" y="2276"/>
                    </a:lnTo>
                    <a:lnTo>
                      <a:pt x="53603" y="2164"/>
                    </a:lnTo>
                    <a:lnTo>
                      <a:pt x="53603" y="2052"/>
                    </a:lnTo>
                    <a:lnTo>
                      <a:pt x="53593" y="1940"/>
                    </a:lnTo>
                    <a:lnTo>
                      <a:pt x="53556" y="1726"/>
                    </a:lnTo>
                    <a:lnTo>
                      <a:pt x="53500" y="1520"/>
                    </a:lnTo>
                    <a:lnTo>
                      <a:pt x="53435" y="1325"/>
                    </a:lnTo>
                    <a:lnTo>
                      <a:pt x="53341" y="1138"/>
                    </a:lnTo>
                    <a:lnTo>
                      <a:pt x="53229" y="952"/>
                    </a:lnTo>
                    <a:lnTo>
                      <a:pt x="53108" y="793"/>
                    </a:lnTo>
                    <a:lnTo>
                      <a:pt x="52968" y="634"/>
                    </a:lnTo>
                    <a:lnTo>
                      <a:pt x="52810" y="494"/>
                    </a:lnTo>
                    <a:lnTo>
                      <a:pt x="52651" y="373"/>
                    </a:lnTo>
                    <a:lnTo>
                      <a:pt x="52474" y="261"/>
                    </a:lnTo>
                    <a:lnTo>
                      <a:pt x="52278" y="168"/>
                    </a:lnTo>
                    <a:lnTo>
                      <a:pt x="52082" y="103"/>
                    </a:lnTo>
                    <a:lnTo>
                      <a:pt x="51877" y="47"/>
                    </a:lnTo>
                    <a:lnTo>
                      <a:pt x="51663" y="9"/>
                    </a:lnTo>
                    <a:lnTo>
                      <a:pt x="51551" y="9"/>
                    </a:lnTo>
                    <a:lnTo>
                      <a:pt x="514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2721656" y="1977605"/>
                <a:ext cx="379178" cy="61241"/>
              </a:xfrm>
              <a:custGeom>
                <a:rect b="b" l="l" r="r" t="t"/>
                <a:pathLst>
                  <a:path extrusionOk="0" h="4328" w="26797">
                    <a:moveTo>
                      <a:pt x="0" y="0"/>
                    </a:moveTo>
                    <a:lnTo>
                      <a:pt x="0" y="4328"/>
                    </a:lnTo>
                    <a:lnTo>
                      <a:pt x="24633" y="4328"/>
                    </a:lnTo>
                    <a:lnTo>
                      <a:pt x="24745" y="4319"/>
                    </a:lnTo>
                    <a:lnTo>
                      <a:pt x="24857" y="4309"/>
                    </a:lnTo>
                    <a:lnTo>
                      <a:pt x="25071" y="4281"/>
                    </a:lnTo>
                    <a:lnTo>
                      <a:pt x="25276" y="4225"/>
                    </a:lnTo>
                    <a:lnTo>
                      <a:pt x="25472" y="4151"/>
                    </a:lnTo>
                    <a:lnTo>
                      <a:pt x="25668" y="4067"/>
                    </a:lnTo>
                    <a:lnTo>
                      <a:pt x="25845" y="3955"/>
                    </a:lnTo>
                    <a:lnTo>
                      <a:pt x="26004" y="3834"/>
                    </a:lnTo>
                    <a:lnTo>
                      <a:pt x="26162" y="3694"/>
                    </a:lnTo>
                    <a:lnTo>
                      <a:pt x="26302" y="3535"/>
                    </a:lnTo>
                    <a:lnTo>
                      <a:pt x="26423" y="3367"/>
                    </a:lnTo>
                    <a:lnTo>
                      <a:pt x="26535" y="3190"/>
                    </a:lnTo>
                    <a:lnTo>
                      <a:pt x="26629" y="3003"/>
                    </a:lnTo>
                    <a:lnTo>
                      <a:pt x="26694" y="2808"/>
                    </a:lnTo>
                    <a:lnTo>
                      <a:pt x="26750" y="2602"/>
                    </a:lnTo>
                    <a:lnTo>
                      <a:pt x="26787" y="2388"/>
                    </a:lnTo>
                    <a:lnTo>
                      <a:pt x="26797" y="2276"/>
                    </a:lnTo>
                    <a:lnTo>
                      <a:pt x="26797" y="2164"/>
                    </a:lnTo>
                    <a:lnTo>
                      <a:pt x="26797" y="2052"/>
                    </a:lnTo>
                    <a:lnTo>
                      <a:pt x="26787" y="1940"/>
                    </a:lnTo>
                    <a:lnTo>
                      <a:pt x="26750" y="1726"/>
                    </a:lnTo>
                    <a:lnTo>
                      <a:pt x="26694" y="1520"/>
                    </a:lnTo>
                    <a:lnTo>
                      <a:pt x="26629" y="1325"/>
                    </a:lnTo>
                    <a:lnTo>
                      <a:pt x="26535" y="1138"/>
                    </a:lnTo>
                    <a:lnTo>
                      <a:pt x="26423" y="952"/>
                    </a:lnTo>
                    <a:lnTo>
                      <a:pt x="26302" y="793"/>
                    </a:lnTo>
                    <a:lnTo>
                      <a:pt x="26162" y="634"/>
                    </a:lnTo>
                    <a:lnTo>
                      <a:pt x="26004" y="494"/>
                    </a:lnTo>
                    <a:lnTo>
                      <a:pt x="25845" y="373"/>
                    </a:lnTo>
                    <a:lnTo>
                      <a:pt x="25668" y="261"/>
                    </a:lnTo>
                    <a:lnTo>
                      <a:pt x="25472" y="168"/>
                    </a:lnTo>
                    <a:lnTo>
                      <a:pt x="25276" y="103"/>
                    </a:lnTo>
                    <a:lnTo>
                      <a:pt x="25071" y="47"/>
                    </a:lnTo>
                    <a:lnTo>
                      <a:pt x="24857" y="9"/>
                    </a:lnTo>
                    <a:lnTo>
                      <a:pt x="24745" y="9"/>
                    </a:lnTo>
                    <a:lnTo>
                      <a:pt x="246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2342351" y="2462215"/>
                <a:ext cx="758482" cy="61255"/>
              </a:xfrm>
              <a:custGeom>
                <a:rect b="b" l="l" r="r" t="t"/>
                <a:pathLst>
                  <a:path extrusionOk="0" h="4329" w="53603">
                    <a:moveTo>
                      <a:pt x="2164" y="1"/>
                    </a:moveTo>
                    <a:lnTo>
                      <a:pt x="2052" y="10"/>
                    </a:lnTo>
                    <a:lnTo>
                      <a:pt x="1940" y="20"/>
                    </a:lnTo>
                    <a:lnTo>
                      <a:pt x="1726" y="48"/>
                    </a:lnTo>
                    <a:lnTo>
                      <a:pt x="1521" y="104"/>
                    </a:lnTo>
                    <a:lnTo>
                      <a:pt x="1325" y="178"/>
                    </a:lnTo>
                    <a:lnTo>
                      <a:pt x="1138" y="262"/>
                    </a:lnTo>
                    <a:lnTo>
                      <a:pt x="961" y="374"/>
                    </a:lnTo>
                    <a:lnTo>
                      <a:pt x="793" y="495"/>
                    </a:lnTo>
                    <a:lnTo>
                      <a:pt x="635" y="635"/>
                    </a:lnTo>
                    <a:lnTo>
                      <a:pt x="495" y="794"/>
                    </a:lnTo>
                    <a:lnTo>
                      <a:pt x="374" y="952"/>
                    </a:lnTo>
                    <a:lnTo>
                      <a:pt x="262" y="1139"/>
                    </a:lnTo>
                    <a:lnTo>
                      <a:pt x="178" y="1325"/>
                    </a:lnTo>
                    <a:lnTo>
                      <a:pt x="103" y="1521"/>
                    </a:lnTo>
                    <a:lnTo>
                      <a:pt x="47" y="1726"/>
                    </a:lnTo>
                    <a:lnTo>
                      <a:pt x="19" y="1941"/>
                    </a:lnTo>
                    <a:lnTo>
                      <a:pt x="10" y="2053"/>
                    </a:lnTo>
                    <a:lnTo>
                      <a:pt x="0" y="2165"/>
                    </a:lnTo>
                    <a:lnTo>
                      <a:pt x="10" y="2277"/>
                    </a:lnTo>
                    <a:lnTo>
                      <a:pt x="19" y="2389"/>
                    </a:lnTo>
                    <a:lnTo>
                      <a:pt x="47" y="2603"/>
                    </a:lnTo>
                    <a:lnTo>
                      <a:pt x="103" y="2808"/>
                    </a:lnTo>
                    <a:lnTo>
                      <a:pt x="178" y="3004"/>
                    </a:lnTo>
                    <a:lnTo>
                      <a:pt x="262" y="3191"/>
                    </a:lnTo>
                    <a:lnTo>
                      <a:pt x="374" y="3368"/>
                    </a:lnTo>
                    <a:lnTo>
                      <a:pt x="495" y="3536"/>
                    </a:lnTo>
                    <a:lnTo>
                      <a:pt x="635" y="3694"/>
                    </a:lnTo>
                    <a:lnTo>
                      <a:pt x="793" y="3834"/>
                    </a:lnTo>
                    <a:lnTo>
                      <a:pt x="961" y="3956"/>
                    </a:lnTo>
                    <a:lnTo>
                      <a:pt x="1138" y="4068"/>
                    </a:lnTo>
                    <a:lnTo>
                      <a:pt x="1325" y="4151"/>
                    </a:lnTo>
                    <a:lnTo>
                      <a:pt x="1521" y="4226"/>
                    </a:lnTo>
                    <a:lnTo>
                      <a:pt x="1726" y="4282"/>
                    </a:lnTo>
                    <a:lnTo>
                      <a:pt x="1940" y="4310"/>
                    </a:lnTo>
                    <a:lnTo>
                      <a:pt x="2052" y="4319"/>
                    </a:lnTo>
                    <a:lnTo>
                      <a:pt x="2164" y="4329"/>
                    </a:lnTo>
                    <a:lnTo>
                      <a:pt x="51439" y="4329"/>
                    </a:lnTo>
                    <a:lnTo>
                      <a:pt x="51551" y="4319"/>
                    </a:lnTo>
                    <a:lnTo>
                      <a:pt x="51663" y="4310"/>
                    </a:lnTo>
                    <a:lnTo>
                      <a:pt x="51877" y="4282"/>
                    </a:lnTo>
                    <a:lnTo>
                      <a:pt x="52082" y="4226"/>
                    </a:lnTo>
                    <a:lnTo>
                      <a:pt x="52278" y="4151"/>
                    </a:lnTo>
                    <a:lnTo>
                      <a:pt x="52474" y="4068"/>
                    </a:lnTo>
                    <a:lnTo>
                      <a:pt x="52651" y="3956"/>
                    </a:lnTo>
                    <a:lnTo>
                      <a:pt x="52810" y="3834"/>
                    </a:lnTo>
                    <a:lnTo>
                      <a:pt x="52968" y="3694"/>
                    </a:lnTo>
                    <a:lnTo>
                      <a:pt x="53108" y="3536"/>
                    </a:lnTo>
                    <a:lnTo>
                      <a:pt x="53229" y="3368"/>
                    </a:lnTo>
                    <a:lnTo>
                      <a:pt x="53341" y="3191"/>
                    </a:lnTo>
                    <a:lnTo>
                      <a:pt x="53435" y="3004"/>
                    </a:lnTo>
                    <a:lnTo>
                      <a:pt x="53500" y="2808"/>
                    </a:lnTo>
                    <a:lnTo>
                      <a:pt x="53556" y="2603"/>
                    </a:lnTo>
                    <a:lnTo>
                      <a:pt x="53593" y="2389"/>
                    </a:lnTo>
                    <a:lnTo>
                      <a:pt x="53603" y="2277"/>
                    </a:lnTo>
                    <a:lnTo>
                      <a:pt x="53603" y="2165"/>
                    </a:lnTo>
                    <a:lnTo>
                      <a:pt x="53603" y="2053"/>
                    </a:lnTo>
                    <a:lnTo>
                      <a:pt x="53593" y="1941"/>
                    </a:lnTo>
                    <a:lnTo>
                      <a:pt x="53556" y="1726"/>
                    </a:lnTo>
                    <a:lnTo>
                      <a:pt x="53500" y="1521"/>
                    </a:lnTo>
                    <a:lnTo>
                      <a:pt x="53435" y="1325"/>
                    </a:lnTo>
                    <a:lnTo>
                      <a:pt x="53341" y="1139"/>
                    </a:lnTo>
                    <a:lnTo>
                      <a:pt x="53229" y="952"/>
                    </a:lnTo>
                    <a:lnTo>
                      <a:pt x="53108" y="794"/>
                    </a:lnTo>
                    <a:lnTo>
                      <a:pt x="52968" y="635"/>
                    </a:lnTo>
                    <a:lnTo>
                      <a:pt x="52810" y="495"/>
                    </a:lnTo>
                    <a:lnTo>
                      <a:pt x="52651" y="374"/>
                    </a:lnTo>
                    <a:lnTo>
                      <a:pt x="52474" y="262"/>
                    </a:lnTo>
                    <a:lnTo>
                      <a:pt x="52278" y="178"/>
                    </a:lnTo>
                    <a:lnTo>
                      <a:pt x="52082" y="104"/>
                    </a:lnTo>
                    <a:lnTo>
                      <a:pt x="51877" y="48"/>
                    </a:lnTo>
                    <a:lnTo>
                      <a:pt x="51663" y="20"/>
                    </a:lnTo>
                    <a:lnTo>
                      <a:pt x="51551" y="10"/>
                    </a:lnTo>
                    <a:lnTo>
                      <a:pt x="514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2721656" y="2462215"/>
                <a:ext cx="379178" cy="61255"/>
              </a:xfrm>
              <a:custGeom>
                <a:rect b="b" l="l" r="r" t="t"/>
                <a:pathLst>
                  <a:path extrusionOk="0" h="4329" w="26797">
                    <a:moveTo>
                      <a:pt x="0" y="1"/>
                    </a:moveTo>
                    <a:lnTo>
                      <a:pt x="0" y="4329"/>
                    </a:lnTo>
                    <a:lnTo>
                      <a:pt x="24633" y="4329"/>
                    </a:lnTo>
                    <a:lnTo>
                      <a:pt x="24745" y="4319"/>
                    </a:lnTo>
                    <a:lnTo>
                      <a:pt x="24857" y="4310"/>
                    </a:lnTo>
                    <a:lnTo>
                      <a:pt x="25071" y="4282"/>
                    </a:lnTo>
                    <a:lnTo>
                      <a:pt x="25276" y="4226"/>
                    </a:lnTo>
                    <a:lnTo>
                      <a:pt x="25472" y="4151"/>
                    </a:lnTo>
                    <a:lnTo>
                      <a:pt x="25668" y="4068"/>
                    </a:lnTo>
                    <a:lnTo>
                      <a:pt x="25845" y="3956"/>
                    </a:lnTo>
                    <a:lnTo>
                      <a:pt x="26004" y="3834"/>
                    </a:lnTo>
                    <a:lnTo>
                      <a:pt x="26162" y="3694"/>
                    </a:lnTo>
                    <a:lnTo>
                      <a:pt x="26302" y="3536"/>
                    </a:lnTo>
                    <a:lnTo>
                      <a:pt x="26423" y="3368"/>
                    </a:lnTo>
                    <a:lnTo>
                      <a:pt x="26535" y="3191"/>
                    </a:lnTo>
                    <a:lnTo>
                      <a:pt x="26629" y="3004"/>
                    </a:lnTo>
                    <a:lnTo>
                      <a:pt x="26694" y="2808"/>
                    </a:lnTo>
                    <a:lnTo>
                      <a:pt x="26750" y="2603"/>
                    </a:lnTo>
                    <a:lnTo>
                      <a:pt x="26787" y="2389"/>
                    </a:lnTo>
                    <a:lnTo>
                      <a:pt x="26797" y="2277"/>
                    </a:lnTo>
                    <a:lnTo>
                      <a:pt x="26797" y="2165"/>
                    </a:lnTo>
                    <a:lnTo>
                      <a:pt x="26797" y="2053"/>
                    </a:lnTo>
                    <a:lnTo>
                      <a:pt x="26787" y="1941"/>
                    </a:lnTo>
                    <a:lnTo>
                      <a:pt x="26750" y="1726"/>
                    </a:lnTo>
                    <a:lnTo>
                      <a:pt x="26694" y="1521"/>
                    </a:lnTo>
                    <a:lnTo>
                      <a:pt x="26629" y="1325"/>
                    </a:lnTo>
                    <a:lnTo>
                      <a:pt x="26535" y="1139"/>
                    </a:lnTo>
                    <a:lnTo>
                      <a:pt x="26423" y="952"/>
                    </a:lnTo>
                    <a:lnTo>
                      <a:pt x="26302" y="794"/>
                    </a:lnTo>
                    <a:lnTo>
                      <a:pt x="26162" y="635"/>
                    </a:lnTo>
                    <a:lnTo>
                      <a:pt x="26004" y="495"/>
                    </a:lnTo>
                    <a:lnTo>
                      <a:pt x="25845" y="374"/>
                    </a:lnTo>
                    <a:lnTo>
                      <a:pt x="25668" y="262"/>
                    </a:lnTo>
                    <a:lnTo>
                      <a:pt x="25472" y="178"/>
                    </a:lnTo>
                    <a:lnTo>
                      <a:pt x="25276" y="104"/>
                    </a:lnTo>
                    <a:lnTo>
                      <a:pt x="25071" y="48"/>
                    </a:lnTo>
                    <a:lnTo>
                      <a:pt x="24857" y="20"/>
                    </a:lnTo>
                    <a:lnTo>
                      <a:pt x="24745" y="10"/>
                    </a:lnTo>
                    <a:lnTo>
                      <a:pt x="2463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2721656" y="1677753"/>
                <a:ext cx="507716" cy="1145443"/>
              </a:xfrm>
              <a:custGeom>
                <a:rect b="b" l="l" r="r" t="t"/>
                <a:pathLst>
                  <a:path extrusionOk="0" h="80950" w="35881">
                    <a:moveTo>
                      <a:pt x="9719" y="0"/>
                    </a:moveTo>
                    <a:lnTo>
                      <a:pt x="0" y="8012"/>
                    </a:lnTo>
                    <a:lnTo>
                      <a:pt x="12023" y="17908"/>
                    </a:lnTo>
                    <a:lnTo>
                      <a:pt x="12713" y="18486"/>
                    </a:lnTo>
                    <a:lnTo>
                      <a:pt x="13375" y="19074"/>
                    </a:lnTo>
                    <a:lnTo>
                      <a:pt x="14019" y="19680"/>
                    </a:lnTo>
                    <a:lnTo>
                      <a:pt x="14653" y="20286"/>
                    </a:lnTo>
                    <a:lnTo>
                      <a:pt x="15250" y="20902"/>
                    </a:lnTo>
                    <a:lnTo>
                      <a:pt x="15837" y="21536"/>
                    </a:lnTo>
                    <a:lnTo>
                      <a:pt x="16406" y="22180"/>
                    </a:lnTo>
                    <a:lnTo>
                      <a:pt x="16947" y="22823"/>
                    </a:lnTo>
                    <a:lnTo>
                      <a:pt x="17479" y="23486"/>
                    </a:lnTo>
                    <a:lnTo>
                      <a:pt x="17983" y="24148"/>
                    </a:lnTo>
                    <a:lnTo>
                      <a:pt x="18458" y="24829"/>
                    </a:lnTo>
                    <a:lnTo>
                      <a:pt x="18925" y="25510"/>
                    </a:lnTo>
                    <a:lnTo>
                      <a:pt x="19363" y="26200"/>
                    </a:lnTo>
                    <a:lnTo>
                      <a:pt x="19783" y="26899"/>
                    </a:lnTo>
                    <a:lnTo>
                      <a:pt x="20184" y="27608"/>
                    </a:lnTo>
                    <a:lnTo>
                      <a:pt x="20370" y="27963"/>
                    </a:lnTo>
                    <a:lnTo>
                      <a:pt x="20557" y="28317"/>
                    </a:lnTo>
                    <a:lnTo>
                      <a:pt x="20734" y="28681"/>
                    </a:lnTo>
                    <a:lnTo>
                      <a:pt x="20911" y="29035"/>
                    </a:lnTo>
                    <a:lnTo>
                      <a:pt x="21079" y="29399"/>
                    </a:lnTo>
                    <a:lnTo>
                      <a:pt x="21247" y="29763"/>
                    </a:lnTo>
                    <a:lnTo>
                      <a:pt x="21406" y="30126"/>
                    </a:lnTo>
                    <a:lnTo>
                      <a:pt x="21555" y="30500"/>
                    </a:lnTo>
                    <a:lnTo>
                      <a:pt x="21704" y="30863"/>
                    </a:lnTo>
                    <a:lnTo>
                      <a:pt x="21844" y="31236"/>
                    </a:lnTo>
                    <a:lnTo>
                      <a:pt x="21975" y="31609"/>
                    </a:lnTo>
                    <a:lnTo>
                      <a:pt x="22105" y="31983"/>
                    </a:lnTo>
                    <a:lnTo>
                      <a:pt x="22236" y="32356"/>
                    </a:lnTo>
                    <a:lnTo>
                      <a:pt x="22357" y="32729"/>
                    </a:lnTo>
                    <a:lnTo>
                      <a:pt x="22469" y="33111"/>
                    </a:lnTo>
                    <a:lnTo>
                      <a:pt x="22571" y="33484"/>
                    </a:lnTo>
                    <a:lnTo>
                      <a:pt x="22674" y="33867"/>
                    </a:lnTo>
                    <a:lnTo>
                      <a:pt x="22777" y="34249"/>
                    </a:lnTo>
                    <a:lnTo>
                      <a:pt x="22861" y="34631"/>
                    </a:lnTo>
                    <a:lnTo>
                      <a:pt x="22945" y="35014"/>
                    </a:lnTo>
                    <a:lnTo>
                      <a:pt x="23028" y="35396"/>
                    </a:lnTo>
                    <a:lnTo>
                      <a:pt x="23103" y="35779"/>
                    </a:lnTo>
                    <a:lnTo>
                      <a:pt x="23168" y="36170"/>
                    </a:lnTo>
                    <a:lnTo>
                      <a:pt x="23234" y="36553"/>
                    </a:lnTo>
                    <a:lnTo>
                      <a:pt x="23290" y="36944"/>
                    </a:lnTo>
                    <a:lnTo>
                      <a:pt x="23336" y="37336"/>
                    </a:lnTo>
                    <a:lnTo>
                      <a:pt x="23383" y="37728"/>
                    </a:lnTo>
                    <a:lnTo>
                      <a:pt x="23420" y="38120"/>
                    </a:lnTo>
                    <a:lnTo>
                      <a:pt x="23448" y="38511"/>
                    </a:lnTo>
                    <a:lnTo>
                      <a:pt x="23476" y="38903"/>
                    </a:lnTo>
                    <a:lnTo>
                      <a:pt x="23504" y="39295"/>
                    </a:lnTo>
                    <a:lnTo>
                      <a:pt x="23513" y="39687"/>
                    </a:lnTo>
                    <a:lnTo>
                      <a:pt x="23523" y="40088"/>
                    </a:lnTo>
                    <a:lnTo>
                      <a:pt x="23523" y="40479"/>
                    </a:lnTo>
                    <a:lnTo>
                      <a:pt x="23523" y="40871"/>
                    </a:lnTo>
                    <a:lnTo>
                      <a:pt x="23513" y="41272"/>
                    </a:lnTo>
                    <a:lnTo>
                      <a:pt x="23504" y="41664"/>
                    </a:lnTo>
                    <a:lnTo>
                      <a:pt x="23476" y="42056"/>
                    </a:lnTo>
                    <a:lnTo>
                      <a:pt x="23448" y="42447"/>
                    </a:lnTo>
                    <a:lnTo>
                      <a:pt x="23420" y="42839"/>
                    </a:lnTo>
                    <a:lnTo>
                      <a:pt x="23383" y="43231"/>
                    </a:lnTo>
                    <a:lnTo>
                      <a:pt x="23336" y="43623"/>
                    </a:lnTo>
                    <a:lnTo>
                      <a:pt x="23290" y="44014"/>
                    </a:lnTo>
                    <a:lnTo>
                      <a:pt x="23234" y="44397"/>
                    </a:lnTo>
                    <a:lnTo>
                      <a:pt x="23168" y="44789"/>
                    </a:lnTo>
                    <a:lnTo>
                      <a:pt x="23103" y="45171"/>
                    </a:lnTo>
                    <a:lnTo>
                      <a:pt x="23028" y="45563"/>
                    </a:lnTo>
                    <a:lnTo>
                      <a:pt x="22945" y="45945"/>
                    </a:lnTo>
                    <a:lnTo>
                      <a:pt x="22861" y="46327"/>
                    </a:lnTo>
                    <a:lnTo>
                      <a:pt x="22777" y="46710"/>
                    </a:lnTo>
                    <a:lnTo>
                      <a:pt x="22674" y="47092"/>
                    </a:lnTo>
                    <a:lnTo>
                      <a:pt x="22571" y="47475"/>
                    </a:lnTo>
                    <a:lnTo>
                      <a:pt x="22469" y="47848"/>
                    </a:lnTo>
                    <a:lnTo>
                      <a:pt x="22357" y="48230"/>
                    </a:lnTo>
                    <a:lnTo>
                      <a:pt x="22236" y="48603"/>
                    </a:lnTo>
                    <a:lnTo>
                      <a:pt x="22105" y="48976"/>
                    </a:lnTo>
                    <a:lnTo>
                      <a:pt x="21975" y="49349"/>
                    </a:lnTo>
                    <a:lnTo>
                      <a:pt x="21844" y="49723"/>
                    </a:lnTo>
                    <a:lnTo>
                      <a:pt x="21704" y="50096"/>
                    </a:lnTo>
                    <a:lnTo>
                      <a:pt x="21555" y="50459"/>
                    </a:lnTo>
                    <a:lnTo>
                      <a:pt x="21406" y="50823"/>
                    </a:lnTo>
                    <a:lnTo>
                      <a:pt x="21247" y="51196"/>
                    </a:lnTo>
                    <a:lnTo>
                      <a:pt x="21079" y="51560"/>
                    </a:lnTo>
                    <a:lnTo>
                      <a:pt x="20911" y="51924"/>
                    </a:lnTo>
                    <a:lnTo>
                      <a:pt x="20734" y="52278"/>
                    </a:lnTo>
                    <a:lnTo>
                      <a:pt x="20557" y="52642"/>
                    </a:lnTo>
                    <a:lnTo>
                      <a:pt x="20370" y="52996"/>
                    </a:lnTo>
                    <a:lnTo>
                      <a:pt x="20184" y="53351"/>
                    </a:lnTo>
                    <a:lnTo>
                      <a:pt x="19783" y="54060"/>
                    </a:lnTo>
                    <a:lnTo>
                      <a:pt x="19363" y="54759"/>
                    </a:lnTo>
                    <a:lnTo>
                      <a:pt x="18925" y="55449"/>
                    </a:lnTo>
                    <a:lnTo>
                      <a:pt x="18458" y="56130"/>
                    </a:lnTo>
                    <a:lnTo>
                      <a:pt x="17983" y="56811"/>
                    </a:lnTo>
                    <a:lnTo>
                      <a:pt x="17479" y="57473"/>
                    </a:lnTo>
                    <a:lnTo>
                      <a:pt x="16947" y="58135"/>
                    </a:lnTo>
                    <a:lnTo>
                      <a:pt x="16406" y="58779"/>
                    </a:lnTo>
                    <a:lnTo>
                      <a:pt x="15837" y="59423"/>
                    </a:lnTo>
                    <a:lnTo>
                      <a:pt x="15250" y="60048"/>
                    </a:lnTo>
                    <a:lnTo>
                      <a:pt x="14653" y="60672"/>
                    </a:lnTo>
                    <a:lnTo>
                      <a:pt x="14019" y="61279"/>
                    </a:lnTo>
                    <a:lnTo>
                      <a:pt x="13375" y="61876"/>
                    </a:lnTo>
                    <a:lnTo>
                      <a:pt x="12713" y="62473"/>
                    </a:lnTo>
                    <a:lnTo>
                      <a:pt x="12023" y="63051"/>
                    </a:lnTo>
                    <a:lnTo>
                      <a:pt x="0" y="72947"/>
                    </a:lnTo>
                    <a:lnTo>
                      <a:pt x="9719" y="80949"/>
                    </a:lnTo>
                    <a:lnTo>
                      <a:pt x="15175" y="76463"/>
                    </a:lnTo>
                    <a:lnTo>
                      <a:pt x="19876" y="72583"/>
                    </a:lnTo>
                    <a:lnTo>
                      <a:pt x="20361" y="72191"/>
                    </a:lnTo>
                    <a:lnTo>
                      <a:pt x="20827" y="71781"/>
                    </a:lnTo>
                    <a:lnTo>
                      <a:pt x="21303" y="71370"/>
                    </a:lnTo>
                    <a:lnTo>
                      <a:pt x="21760" y="70960"/>
                    </a:lnTo>
                    <a:lnTo>
                      <a:pt x="22208" y="70540"/>
                    </a:lnTo>
                    <a:lnTo>
                      <a:pt x="22655" y="70121"/>
                    </a:lnTo>
                    <a:lnTo>
                      <a:pt x="23094" y="69701"/>
                    </a:lnTo>
                    <a:lnTo>
                      <a:pt x="23532" y="69272"/>
                    </a:lnTo>
                    <a:lnTo>
                      <a:pt x="23952" y="68834"/>
                    </a:lnTo>
                    <a:lnTo>
                      <a:pt x="24372" y="68395"/>
                    </a:lnTo>
                    <a:lnTo>
                      <a:pt x="24782" y="67957"/>
                    </a:lnTo>
                    <a:lnTo>
                      <a:pt x="25192" y="67518"/>
                    </a:lnTo>
                    <a:lnTo>
                      <a:pt x="25584" y="67071"/>
                    </a:lnTo>
                    <a:lnTo>
                      <a:pt x="25976" y="66614"/>
                    </a:lnTo>
                    <a:lnTo>
                      <a:pt x="26358" y="66157"/>
                    </a:lnTo>
                    <a:lnTo>
                      <a:pt x="26731" y="65700"/>
                    </a:lnTo>
                    <a:lnTo>
                      <a:pt x="27104" y="65243"/>
                    </a:lnTo>
                    <a:lnTo>
                      <a:pt x="27459" y="64776"/>
                    </a:lnTo>
                    <a:lnTo>
                      <a:pt x="27813" y="64310"/>
                    </a:lnTo>
                    <a:lnTo>
                      <a:pt x="28168" y="63834"/>
                    </a:lnTo>
                    <a:lnTo>
                      <a:pt x="28503" y="63359"/>
                    </a:lnTo>
                    <a:lnTo>
                      <a:pt x="28839" y="62883"/>
                    </a:lnTo>
                    <a:lnTo>
                      <a:pt x="29156" y="62398"/>
                    </a:lnTo>
                    <a:lnTo>
                      <a:pt x="29483" y="61913"/>
                    </a:lnTo>
                    <a:lnTo>
                      <a:pt x="29790" y="61428"/>
                    </a:lnTo>
                    <a:lnTo>
                      <a:pt x="30089" y="60934"/>
                    </a:lnTo>
                    <a:lnTo>
                      <a:pt x="30387" y="60439"/>
                    </a:lnTo>
                    <a:lnTo>
                      <a:pt x="30677" y="59945"/>
                    </a:lnTo>
                    <a:lnTo>
                      <a:pt x="30956" y="59441"/>
                    </a:lnTo>
                    <a:lnTo>
                      <a:pt x="31227" y="58938"/>
                    </a:lnTo>
                    <a:lnTo>
                      <a:pt x="31497" y="58434"/>
                    </a:lnTo>
                    <a:lnTo>
                      <a:pt x="31749" y="57921"/>
                    </a:lnTo>
                    <a:lnTo>
                      <a:pt x="32001" y="57417"/>
                    </a:lnTo>
                    <a:lnTo>
                      <a:pt x="32243" y="56895"/>
                    </a:lnTo>
                    <a:lnTo>
                      <a:pt x="32477" y="56382"/>
                    </a:lnTo>
                    <a:lnTo>
                      <a:pt x="32710" y="55860"/>
                    </a:lnTo>
                    <a:lnTo>
                      <a:pt x="32924" y="55337"/>
                    </a:lnTo>
                    <a:lnTo>
                      <a:pt x="33139" y="54815"/>
                    </a:lnTo>
                    <a:lnTo>
                      <a:pt x="33344" y="54293"/>
                    </a:lnTo>
                    <a:lnTo>
                      <a:pt x="33540" y="53761"/>
                    </a:lnTo>
                    <a:lnTo>
                      <a:pt x="33726" y="53229"/>
                    </a:lnTo>
                    <a:lnTo>
                      <a:pt x="33913" y="52698"/>
                    </a:lnTo>
                    <a:lnTo>
                      <a:pt x="34081" y="52166"/>
                    </a:lnTo>
                    <a:lnTo>
                      <a:pt x="34249" y="51625"/>
                    </a:lnTo>
                    <a:lnTo>
                      <a:pt x="34407" y="51084"/>
                    </a:lnTo>
                    <a:lnTo>
                      <a:pt x="34557" y="50543"/>
                    </a:lnTo>
                    <a:lnTo>
                      <a:pt x="34696" y="49993"/>
                    </a:lnTo>
                    <a:lnTo>
                      <a:pt x="34836" y="49452"/>
                    </a:lnTo>
                    <a:lnTo>
                      <a:pt x="34958" y="48902"/>
                    </a:lnTo>
                    <a:lnTo>
                      <a:pt x="35079" y="48351"/>
                    </a:lnTo>
                    <a:lnTo>
                      <a:pt x="35191" y="47801"/>
                    </a:lnTo>
                    <a:lnTo>
                      <a:pt x="35293" y="47251"/>
                    </a:lnTo>
                    <a:lnTo>
                      <a:pt x="35387" y="46691"/>
                    </a:lnTo>
                    <a:lnTo>
                      <a:pt x="35471" y="46132"/>
                    </a:lnTo>
                    <a:lnTo>
                      <a:pt x="35545" y="45572"/>
                    </a:lnTo>
                    <a:lnTo>
                      <a:pt x="35620" y="45012"/>
                    </a:lnTo>
                    <a:lnTo>
                      <a:pt x="35685" y="44453"/>
                    </a:lnTo>
                    <a:lnTo>
                      <a:pt x="35732" y="43893"/>
                    </a:lnTo>
                    <a:lnTo>
                      <a:pt x="35778" y="43324"/>
                    </a:lnTo>
                    <a:lnTo>
                      <a:pt x="35816" y="42755"/>
                    </a:lnTo>
                    <a:lnTo>
                      <a:pt x="35844" y="42186"/>
                    </a:lnTo>
                    <a:lnTo>
                      <a:pt x="35862" y="41617"/>
                    </a:lnTo>
                    <a:lnTo>
                      <a:pt x="35881" y="41048"/>
                    </a:lnTo>
                    <a:lnTo>
                      <a:pt x="35881" y="40479"/>
                    </a:lnTo>
                    <a:lnTo>
                      <a:pt x="35881" y="39910"/>
                    </a:lnTo>
                    <a:lnTo>
                      <a:pt x="35862" y="39332"/>
                    </a:lnTo>
                    <a:lnTo>
                      <a:pt x="35844" y="38763"/>
                    </a:lnTo>
                    <a:lnTo>
                      <a:pt x="35816" y="38204"/>
                    </a:lnTo>
                    <a:lnTo>
                      <a:pt x="35778" y="37635"/>
                    </a:lnTo>
                    <a:lnTo>
                      <a:pt x="35732" y="37066"/>
                    </a:lnTo>
                    <a:lnTo>
                      <a:pt x="35685" y="36506"/>
                    </a:lnTo>
                    <a:lnTo>
                      <a:pt x="35620" y="35947"/>
                    </a:lnTo>
                    <a:lnTo>
                      <a:pt x="35545" y="35378"/>
                    </a:lnTo>
                    <a:lnTo>
                      <a:pt x="35471" y="34827"/>
                    </a:lnTo>
                    <a:lnTo>
                      <a:pt x="35387" y="34268"/>
                    </a:lnTo>
                    <a:lnTo>
                      <a:pt x="35293" y="33708"/>
                    </a:lnTo>
                    <a:lnTo>
                      <a:pt x="35191" y="33158"/>
                    </a:lnTo>
                    <a:lnTo>
                      <a:pt x="35079" y="32607"/>
                    </a:lnTo>
                    <a:lnTo>
                      <a:pt x="34958" y="32057"/>
                    </a:lnTo>
                    <a:lnTo>
                      <a:pt x="34836" y="31507"/>
                    </a:lnTo>
                    <a:lnTo>
                      <a:pt x="34696" y="30957"/>
                    </a:lnTo>
                    <a:lnTo>
                      <a:pt x="34557" y="30416"/>
                    </a:lnTo>
                    <a:lnTo>
                      <a:pt x="34407" y="29875"/>
                    </a:lnTo>
                    <a:lnTo>
                      <a:pt x="34249" y="29334"/>
                    </a:lnTo>
                    <a:lnTo>
                      <a:pt x="34081" y="28793"/>
                    </a:lnTo>
                    <a:lnTo>
                      <a:pt x="33913" y="28261"/>
                    </a:lnTo>
                    <a:lnTo>
                      <a:pt x="33726" y="27729"/>
                    </a:lnTo>
                    <a:lnTo>
                      <a:pt x="33540" y="27198"/>
                    </a:lnTo>
                    <a:lnTo>
                      <a:pt x="33344" y="26666"/>
                    </a:lnTo>
                    <a:lnTo>
                      <a:pt x="33139" y="26144"/>
                    </a:lnTo>
                    <a:lnTo>
                      <a:pt x="32924" y="25612"/>
                    </a:lnTo>
                    <a:lnTo>
                      <a:pt x="32710" y="25090"/>
                    </a:lnTo>
                    <a:lnTo>
                      <a:pt x="32477" y="24577"/>
                    </a:lnTo>
                    <a:lnTo>
                      <a:pt x="32243" y="24055"/>
                    </a:lnTo>
                    <a:lnTo>
                      <a:pt x="32001" y="23542"/>
                    </a:lnTo>
                    <a:lnTo>
                      <a:pt x="31749" y="23029"/>
                    </a:lnTo>
                    <a:lnTo>
                      <a:pt x="31497" y="22525"/>
                    </a:lnTo>
                    <a:lnTo>
                      <a:pt x="31227" y="22021"/>
                    </a:lnTo>
                    <a:lnTo>
                      <a:pt x="30956" y="21518"/>
                    </a:lnTo>
                    <a:lnTo>
                      <a:pt x="30677" y="21014"/>
                    </a:lnTo>
                    <a:lnTo>
                      <a:pt x="30387" y="20520"/>
                    </a:lnTo>
                    <a:lnTo>
                      <a:pt x="30089" y="20025"/>
                    </a:lnTo>
                    <a:lnTo>
                      <a:pt x="29790" y="19531"/>
                    </a:lnTo>
                    <a:lnTo>
                      <a:pt x="29483" y="19046"/>
                    </a:lnTo>
                    <a:lnTo>
                      <a:pt x="29156" y="18561"/>
                    </a:lnTo>
                    <a:lnTo>
                      <a:pt x="28839" y="18076"/>
                    </a:lnTo>
                    <a:lnTo>
                      <a:pt x="28503" y="17600"/>
                    </a:lnTo>
                    <a:lnTo>
                      <a:pt x="28168" y="17125"/>
                    </a:lnTo>
                    <a:lnTo>
                      <a:pt x="27813" y="16649"/>
                    </a:lnTo>
                    <a:lnTo>
                      <a:pt x="27459" y="16183"/>
                    </a:lnTo>
                    <a:lnTo>
                      <a:pt x="27104" y="15716"/>
                    </a:lnTo>
                    <a:lnTo>
                      <a:pt x="26731" y="15259"/>
                    </a:lnTo>
                    <a:lnTo>
                      <a:pt x="26358" y="14793"/>
                    </a:lnTo>
                    <a:lnTo>
                      <a:pt x="25976" y="14345"/>
                    </a:lnTo>
                    <a:lnTo>
                      <a:pt x="25584" y="13888"/>
                    </a:lnTo>
                    <a:lnTo>
                      <a:pt x="25192" y="13440"/>
                    </a:lnTo>
                    <a:lnTo>
                      <a:pt x="24782" y="13002"/>
                    </a:lnTo>
                    <a:lnTo>
                      <a:pt x="24372" y="12554"/>
                    </a:lnTo>
                    <a:lnTo>
                      <a:pt x="23952" y="12125"/>
                    </a:lnTo>
                    <a:lnTo>
                      <a:pt x="23532" y="11687"/>
                    </a:lnTo>
                    <a:lnTo>
                      <a:pt x="23094" y="11258"/>
                    </a:lnTo>
                    <a:lnTo>
                      <a:pt x="22655" y="10838"/>
                    </a:lnTo>
                    <a:lnTo>
                      <a:pt x="22208" y="10409"/>
                    </a:lnTo>
                    <a:lnTo>
                      <a:pt x="21760" y="9999"/>
                    </a:lnTo>
                    <a:lnTo>
                      <a:pt x="21303" y="9579"/>
                    </a:lnTo>
                    <a:lnTo>
                      <a:pt x="20827" y="9178"/>
                    </a:lnTo>
                    <a:lnTo>
                      <a:pt x="20361" y="8768"/>
                    </a:lnTo>
                    <a:lnTo>
                      <a:pt x="19876" y="8367"/>
                    </a:lnTo>
                    <a:lnTo>
                      <a:pt x="97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2294835" y="3365338"/>
                <a:ext cx="853514" cy="61128"/>
              </a:xfrm>
              <a:custGeom>
                <a:rect b="b" l="l" r="r" t="t"/>
                <a:pathLst>
                  <a:path extrusionOk="0" h="4320" w="60319">
                    <a:moveTo>
                      <a:pt x="2053" y="1"/>
                    </a:moveTo>
                    <a:lnTo>
                      <a:pt x="1941" y="10"/>
                    </a:lnTo>
                    <a:lnTo>
                      <a:pt x="1726" y="47"/>
                    </a:lnTo>
                    <a:lnTo>
                      <a:pt x="1521" y="94"/>
                    </a:lnTo>
                    <a:lnTo>
                      <a:pt x="1325" y="169"/>
                    </a:lnTo>
                    <a:lnTo>
                      <a:pt x="1129" y="262"/>
                    </a:lnTo>
                    <a:lnTo>
                      <a:pt x="952" y="374"/>
                    </a:lnTo>
                    <a:lnTo>
                      <a:pt x="784" y="495"/>
                    </a:lnTo>
                    <a:lnTo>
                      <a:pt x="635" y="635"/>
                    </a:lnTo>
                    <a:lnTo>
                      <a:pt x="495" y="784"/>
                    </a:lnTo>
                    <a:lnTo>
                      <a:pt x="374" y="952"/>
                    </a:lnTo>
                    <a:lnTo>
                      <a:pt x="262" y="1129"/>
                    </a:lnTo>
                    <a:lnTo>
                      <a:pt x="169" y="1325"/>
                    </a:lnTo>
                    <a:lnTo>
                      <a:pt x="103" y="1521"/>
                    </a:lnTo>
                    <a:lnTo>
                      <a:pt x="47" y="1726"/>
                    </a:lnTo>
                    <a:lnTo>
                      <a:pt x="10" y="1941"/>
                    </a:lnTo>
                    <a:lnTo>
                      <a:pt x="1" y="2053"/>
                    </a:lnTo>
                    <a:lnTo>
                      <a:pt x="1" y="2165"/>
                    </a:lnTo>
                    <a:lnTo>
                      <a:pt x="1" y="2277"/>
                    </a:lnTo>
                    <a:lnTo>
                      <a:pt x="10" y="2379"/>
                    </a:lnTo>
                    <a:lnTo>
                      <a:pt x="47" y="2594"/>
                    </a:lnTo>
                    <a:lnTo>
                      <a:pt x="103" y="2808"/>
                    </a:lnTo>
                    <a:lnTo>
                      <a:pt x="169" y="3004"/>
                    </a:lnTo>
                    <a:lnTo>
                      <a:pt x="262" y="3191"/>
                    </a:lnTo>
                    <a:lnTo>
                      <a:pt x="374" y="3368"/>
                    </a:lnTo>
                    <a:lnTo>
                      <a:pt x="495" y="3536"/>
                    </a:lnTo>
                    <a:lnTo>
                      <a:pt x="635" y="3694"/>
                    </a:lnTo>
                    <a:lnTo>
                      <a:pt x="784" y="3834"/>
                    </a:lnTo>
                    <a:lnTo>
                      <a:pt x="952" y="3955"/>
                    </a:lnTo>
                    <a:lnTo>
                      <a:pt x="1129" y="4058"/>
                    </a:lnTo>
                    <a:lnTo>
                      <a:pt x="1325" y="4151"/>
                    </a:lnTo>
                    <a:lnTo>
                      <a:pt x="1521" y="4226"/>
                    </a:lnTo>
                    <a:lnTo>
                      <a:pt x="1726" y="4282"/>
                    </a:lnTo>
                    <a:lnTo>
                      <a:pt x="1941" y="4310"/>
                    </a:lnTo>
                    <a:lnTo>
                      <a:pt x="2053" y="4319"/>
                    </a:lnTo>
                    <a:lnTo>
                      <a:pt x="58266" y="4319"/>
                    </a:lnTo>
                    <a:lnTo>
                      <a:pt x="58378" y="4310"/>
                    </a:lnTo>
                    <a:lnTo>
                      <a:pt x="58593" y="4282"/>
                    </a:lnTo>
                    <a:lnTo>
                      <a:pt x="58798" y="4226"/>
                    </a:lnTo>
                    <a:lnTo>
                      <a:pt x="59003" y="4151"/>
                    </a:lnTo>
                    <a:lnTo>
                      <a:pt x="59190" y="4058"/>
                    </a:lnTo>
                    <a:lnTo>
                      <a:pt x="59367" y="3955"/>
                    </a:lnTo>
                    <a:lnTo>
                      <a:pt x="59535" y="3834"/>
                    </a:lnTo>
                    <a:lnTo>
                      <a:pt x="59684" y="3694"/>
                    </a:lnTo>
                    <a:lnTo>
                      <a:pt x="59824" y="3536"/>
                    </a:lnTo>
                    <a:lnTo>
                      <a:pt x="59945" y="3368"/>
                    </a:lnTo>
                    <a:lnTo>
                      <a:pt x="60057" y="3191"/>
                    </a:lnTo>
                    <a:lnTo>
                      <a:pt x="60150" y="3004"/>
                    </a:lnTo>
                    <a:lnTo>
                      <a:pt x="60225" y="2808"/>
                    </a:lnTo>
                    <a:lnTo>
                      <a:pt x="60272" y="2594"/>
                    </a:lnTo>
                    <a:lnTo>
                      <a:pt x="60309" y="2379"/>
                    </a:lnTo>
                    <a:lnTo>
                      <a:pt x="60318" y="2277"/>
                    </a:lnTo>
                    <a:lnTo>
                      <a:pt x="60318" y="2165"/>
                    </a:lnTo>
                    <a:lnTo>
                      <a:pt x="60318" y="2053"/>
                    </a:lnTo>
                    <a:lnTo>
                      <a:pt x="60309" y="1941"/>
                    </a:lnTo>
                    <a:lnTo>
                      <a:pt x="60272" y="1726"/>
                    </a:lnTo>
                    <a:lnTo>
                      <a:pt x="60225" y="1521"/>
                    </a:lnTo>
                    <a:lnTo>
                      <a:pt x="60150" y="1325"/>
                    </a:lnTo>
                    <a:lnTo>
                      <a:pt x="60057" y="1129"/>
                    </a:lnTo>
                    <a:lnTo>
                      <a:pt x="59945" y="952"/>
                    </a:lnTo>
                    <a:lnTo>
                      <a:pt x="59824" y="784"/>
                    </a:lnTo>
                    <a:lnTo>
                      <a:pt x="59684" y="635"/>
                    </a:lnTo>
                    <a:lnTo>
                      <a:pt x="59535" y="495"/>
                    </a:lnTo>
                    <a:lnTo>
                      <a:pt x="59367" y="374"/>
                    </a:lnTo>
                    <a:lnTo>
                      <a:pt x="59190" y="262"/>
                    </a:lnTo>
                    <a:lnTo>
                      <a:pt x="59003" y="169"/>
                    </a:lnTo>
                    <a:lnTo>
                      <a:pt x="58798" y="94"/>
                    </a:lnTo>
                    <a:lnTo>
                      <a:pt x="58593" y="47"/>
                    </a:lnTo>
                    <a:lnTo>
                      <a:pt x="58378" y="10"/>
                    </a:lnTo>
                    <a:lnTo>
                      <a:pt x="582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2294835" y="3365338"/>
                <a:ext cx="426835" cy="61128"/>
              </a:xfrm>
              <a:custGeom>
                <a:rect b="b" l="l" r="r" t="t"/>
                <a:pathLst>
                  <a:path extrusionOk="0" h="4320" w="30165">
                    <a:moveTo>
                      <a:pt x="2053" y="1"/>
                    </a:moveTo>
                    <a:lnTo>
                      <a:pt x="1941" y="10"/>
                    </a:lnTo>
                    <a:lnTo>
                      <a:pt x="1726" y="47"/>
                    </a:lnTo>
                    <a:lnTo>
                      <a:pt x="1521" y="94"/>
                    </a:lnTo>
                    <a:lnTo>
                      <a:pt x="1325" y="169"/>
                    </a:lnTo>
                    <a:lnTo>
                      <a:pt x="1129" y="262"/>
                    </a:lnTo>
                    <a:lnTo>
                      <a:pt x="952" y="374"/>
                    </a:lnTo>
                    <a:lnTo>
                      <a:pt x="784" y="495"/>
                    </a:lnTo>
                    <a:lnTo>
                      <a:pt x="635" y="635"/>
                    </a:lnTo>
                    <a:lnTo>
                      <a:pt x="495" y="784"/>
                    </a:lnTo>
                    <a:lnTo>
                      <a:pt x="374" y="952"/>
                    </a:lnTo>
                    <a:lnTo>
                      <a:pt x="262" y="1129"/>
                    </a:lnTo>
                    <a:lnTo>
                      <a:pt x="169" y="1325"/>
                    </a:lnTo>
                    <a:lnTo>
                      <a:pt x="103" y="1521"/>
                    </a:lnTo>
                    <a:lnTo>
                      <a:pt x="47" y="1726"/>
                    </a:lnTo>
                    <a:lnTo>
                      <a:pt x="10" y="1941"/>
                    </a:lnTo>
                    <a:lnTo>
                      <a:pt x="1" y="2053"/>
                    </a:lnTo>
                    <a:lnTo>
                      <a:pt x="1" y="2165"/>
                    </a:lnTo>
                    <a:lnTo>
                      <a:pt x="1" y="2277"/>
                    </a:lnTo>
                    <a:lnTo>
                      <a:pt x="10" y="2379"/>
                    </a:lnTo>
                    <a:lnTo>
                      <a:pt x="47" y="2594"/>
                    </a:lnTo>
                    <a:lnTo>
                      <a:pt x="103" y="2808"/>
                    </a:lnTo>
                    <a:lnTo>
                      <a:pt x="169" y="3004"/>
                    </a:lnTo>
                    <a:lnTo>
                      <a:pt x="262" y="3191"/>
                    </a:lnTo>
                    <a:lnTo>
                      <a:pt x="374" y="3368"/>
                    </a:lnTo>
                    <a:lnTo>
                      <a:pt x="495" y="3536"/>
                    </a:lnTo>
                    <a:lnTo>
                      <a:pt x="635" y="3694"/>
                    </a:lnTo>
                    <a:lnTo>
                      <a:pt x="784" y="3834"/>
                    </a:lnTo>
                    <a:lnTo>
                      <a:pt x="952" y="3955"/>
                    </a:lnTo>
                    <a:lnTo>
                      <a:pt x="1129" y="4058"/>
                    </a:lnTo>
                    <a:lnTo>
                      <a:pt x="1325" y="4151"/>
                    </a:lnTo>
                    <a:lnTo>
                      <a:pt x="1521" y="4226"/>
                    </a:lnTo>
                    <a:lnTo>
                      <a:pt x="1726" y="4282"/>
                    </a:lnTo>
                    <a:lnTo>
                      <a:pt x="1941" y="4310"/>
                    </a:lnTo>
                    <a:lnTo>
                      <a:pt x="2053" y="4319"/>
                    </a:lnTo>
                    <a:lnTo>
                      <a:pt x="30164" y="4319"/>
                    </a:lnTo>
                    <a:lnTo>
                      <a:pt x="301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2342351" y="3123034"/>
                <a:ext cx="758482" cy="61114"/>
              </a:xfrm>
              <a:custGeom>
                <a:rect b="b" l="l" r="r" t="t"/>
                <a:pathLst>
                  <a:path extrusionOk="0" h="4319" w="53603">
                    <a:moveTo>
                      <a:pt x="2052" y="0"/>
                    </a:moveTo>
                    <a:lnTo>
                      <a:pt x="1940" y="10"/>
                    </a:lnTo>
                    <a:lnTo>
                      <a:pt x="1726" y="47"/>
                    </a:lnTo>
                    <a:lnTo>
                      <a:pt x="1521" y="94"/>
                    </a:lnTo>
                    <a:lnTo>
                      <a:pt x="1325" y="168"/>
                    </a:lnTo>
                    <a:lnTo>
                      <a:pt x="1138" y="261"/>
                    </a:lnTo>
                    <a:lnTo>
                      <a:pt x="961" y="373"/>
                    </a:lnTo>
                    <a:lnTo>
                      <a:pt x="793" y="495"/>
                    </a:lnTo>
                    <a:lnTo>
                      <a:pt x="635" y="635"/>
                    </a:lnTo>
                    <a:lnTo>
                      <a:pt x="495" y="784"/>
                    </a:lnTo>
                    <a:lnTo>
                      <a:pt x="374" y="952"/>
                    </a:lnTo>
                    <a:lnTo>
                      <a:pt x="262" y="1129"/>
                    </a:lnTo>
                    <a:lnTo>
                      <a:pt x="178" y="1325"/>
                    </a:lnTo>
                    <a:lnTo>
                      <a:pt x="103" y="1521"/>
                    </a:lnTo>
                    <a:lnTo>
                      <a:pt x="47" y="1726"/>
                    </a:lnTo>
                    <a:lnTo>
                      <a:pt x="19" y="1940"/>
                    </a:lnTo>
                    <a:lnTo>
                      <a:pt x="10" y="2052"/>
                    </a:lnTo>
                    <a:lnTo>
                      <a:pt x="0" y="2164"/>
                    </a:lnTo>
                    <a:lnTo>
                      <a:pt x="10" y="2276"/>
                    </a:lnTo>
                    <a:lnTo>
                      <a:pt x="19" y="2379"/>
                    </a:lnTo>
                    <a:lnTo>
                      <a:pt x="47" y="2593"/>
                    </a:lnTo>
                    <a:lnTo>
                      <a:pt x="103" y="2808"/>
                    </a:lnTo>
                    <a:lnTo>
                      <a:pt x="178" y="3004"/>
                    </a:lnTo>
                    <a:lnTo>
                      <a:pt x="262" y="3190"/>
                    </a:lnTo>
                    <a:lnTo>
                      <a:pt x="374" y="3367"/>
                    </a:lnTo>
                    <a:lnTo>
                      <a:pt x="495" y="3535"/>
                    </a:lnTo>
                    <a:lnTo>
                      <a:pt x="635" y="3694"/>
                    </a:lnTo>
                    <a:lnTo>
                      <a:pt x="793" y="3824"/>
                    </a:lnTo>
                    <a:lnTo>
                      <a:pt x="961" y="3955"/>
                    </a:lnTo>
                    <a:lnTo>
                      <a:pt x="1138" y="4058"/>
                    </a:lnTo>
                    <a:lnTo>
                      <a:pt x="1325" y="4151"/>
                    </a:lnTo>
                    <a:lnTo>
                      <a:pt x="1521" y="4225"/>
                    </a:lnTo>
                    <a:lnTo>
                      <a:pt x="1726" y="4281"/>
                    </a:lnTo>
                    <a:lnTo>
                      <a:pt x="1940" y="4309"/>
                    </a:lnTo>
                    <a:lnTo>
                      <a:pt x="2052" y="4319"/>
                    </a:lnTo>
                    <a:lnTo>
                      <a:pt x="51551" y="4319"/>
                    </a:lnTo>
                    <a:lnTo>
                      <a:pt x="51663" y="4309"/>
                    </a:lnTo>
                    <a:lnTo>
                      <a:pt x="51877" y="4281"/>
                    </a:lnTo>
                    <a:lnTo>
                      <a:pt x="52082" y="4225"/>
                    </a:lnTo>
                    <a:lnTo>
                      <a:pt x="52278" y="4151"/>
                    </a:lnTo>
                    <a:lnTo>
                      <a:pt x="52474" y="4058"/>
                    </a:lnTo>
                    <a:lnTo>
                      <a:pt x="52651" y="3955"/>
                    </a:lnTo>
                    <a:lnTo>
                      <a:pt x="52810" y="3824"/>
                    </a:lnTo>
                    <a:lnTo>
                      <a:pt x="52968" y="3694"/>
                    </a:lnTo>
                    <a:lnTo>
                      <a:pt x="53108" y="3535"/>
                    </a:lnTo>
                    <a:lnTo>
                      <a:pt x="53229" y="3367"/>
                    </a:lnTo>
                    <a:lnTo>
                      <a:pt x="53341" y="3190"/>
                    </a:lnTo>
                    <a:lnTo>
                      <a:pt x="53435" y="3004"/>
                    </a:lnTo>
                    <a:lnTo>
                      <a:pt x="53500" y="2808"/>
                    </a:lnTo>
                    <a:lnTo>
                      <a:pt x="53556" y="2593"/>
                    </a:lnTo>
                    <a:lnTo>
                      <a:pt x="53593" y="2379"/>
                    </a:lnTo>
                    <a:lnTo>
                      <a:pt x="53603" y="2276"/>
                    </a:lnTo>
                    <a:lnTo>
                      <a:pt x="53603" y="2164"/>
                    </a:lnTo>
                    <a:lnTo>
                      <a:pt x="53603" y="2052"/>
                    </a:lnTo>
                    <a:lnTo>
                      <a:pt x="53593" y="1940"/>
                    </a:lnTo>
                    <a:lnTo>
                      <a:pt x="53556" y="1726"/>
                    </a:lnTo>
                    <a:lnTo>
                      <a:pt x="53500" y="1521"/>
                    </a:lnTo>
                    <a:lnTo>
                      <a:pt x="53435" y="1325"/>
                    </a:lnTo>
                    <a:lnTo>
                      <a:pt x="53341" y="1129"/>
                    </a:lnTo>
                    <a:lnTo>
                      <a:pt x="53229" y="952"/>
                    </a:lnTo>
                    <a:lnTo>
                      <a:pt x="53108" y="784"/>
                    </a:lnTo>
                    <a:lnTo>
                      <a:pt x="52968" y="635"/>
                    </a:lnTo>
                    <a:lnTo>
                      <a:pt x="52810" y="495"/>
                    </a:lnTo>
                    <a:lnTo>
                      <a:pt x="52651" y="373"/>
                    </a:lnTo>
                    <a:lnTo>
                      <a:pt x="52474" y="261"/>
                    </a:lnTo>
                    <a:lnTo>
                      <a:pt x="52278" y="168"/>
                    </a:lnTo>
                    <a:lnTo>
                      <a:pt x="52082" y="94"/>
                    </a:lnTo>
                    <a:lnTo>
                      <a:pt x="51877" y="47"/>
                    </a:lnTo>
                    <a:lnTo>
                      <a:pt x="51663" y="10"/>
                    </a:lnTo>
                    <a:lnTo>
                      <a:pt x="515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2721656" y="3123034"/>
                <a:ext cx="379178" cy="61114"/>
              </a:xfrm>
              <a:custGeom>
                <a:rect b="b" l="l" r="r" t="t"/>
                <a:pathLst>
                  <a:path extrusionOk="0" h="4319" w="26797">
                    <a:moveTo>
                      <a:pt x="0" y="0"/>
                    </a:moveTo>
                    <a:lnTo>
                      <a:pt x="0" y="4319"/>
                    </a:lnTo>
                    <a:lnTo>
                      <a:pt x="24745" y="4319"/>
                    </a:lnTo>
                    <a:lnTo>
                      <a:pt x="24857" y="4309"/>
                    </a:lnTo>
                    <a:lnTo>
                      <a:pt x="25071" y="4281"/>
                    </a:lnTo>
                    <a:lnTo>
                      <a:pt x="25276" y="4225"/>
                    </a:lnTo>
                    <a:lnTo>
                      <a:pt x="25472" y="4151"/>
                    </a:lnTo>
                    <a:lnTo>
                      <a:pt x="25668" y="4058"/>
                    </a:lnTo>
                    <a:lnTo>
                      <a:pt x="25845" y="3955"/>
                    </a:lnTo>
                    <a:lnTo>
                      <a:pt x="26004" y="3824"/>
                    </a:lnTo>
                    <a:lnTo>
                      <a:pt x="26162" y="3694"/>
                    </a:lnTo>
                    <a:lnTo>
                      <a:pt x="26302" y="3535"/>
                    </a:lnTo>
                    <a:lnTo>
                      <a:pt x="26423" y="3367"/>
                    </a:lnTo>
                    <a:lnTo>
                      <a:pt x="26535" y="3190"/>
                    </a:lnTo>
                    <a:lnTo>
                      <a:pt x="26629" y="3004"/>
                    </a:lnTo>
                    <a:lnTo>
                      <a:pt x="26694" y="2808"/>
                    </a:lnTo>
                    <a:lnTo>
                      <a:pt x="26750" y="2593"/>
                    </a:lnTo>
                    <a:lnTo>
                      <a:pt x="26787" y="2379"/>
                    </a:lnTo>
                    <a:lnTo>
                      <a:pt x="26797" y="2276"/>
                    </a:lnTo>
                    <a:lnTo>
                      <a:pt x="26797" y="2164"/>
                    </a:lnTo>
                    <a:lnTo>
                      <a:pt x="26797" y="2052"/>
                    </a:lnTo>
                    <a:lnTo>
                      <a:pt x="26787" y="1940"/>
                    </a:lnTo>
                    <a:lnTo>
                      <a:pt x="26750" y="1726"/>
                    </a:lnTo>
                    <a:lnTo>
                      <a:pt x="26694" y="1521"/>
                    </a:lnTo>
                    <a:lnTo>
                      <a:pt x="26629" y="1325"/>
                    </a:lnTo>
                    <a:lnTo>
                      <a:pt x="26535" y="1129"/>
                    </a:lnTo>
                    <a:lnTo>
                      <a:pt x="26423" y="952"/>
                    </a:lnTo>
                    <a:lnTo>
                      <a:pt x="26302" y="784"/>
                    </a:lnTo>
                    <a:lnTo>
                      <a:pt x="26162" y="635"/>
                    </a:lnTo>
                    <a:lnTo>
                      <a:pt x="26004" y="495"/>
                    </a:lnTo>
                    <a:lnTo>
                      <a:pt x="25845" y="373"/>
                    </a:lnTo>
                    <a:lnTo>
                      <a:pt x="25668" y="261"/>
                    </a:lnTo>
                    <a:lnTo>
                      <a:pt x="25472" y="168"/>
                    </a:lnTo>
                    <a:lnTo>
                      <a:pt x="25276" y="94"/>
                    </a:lnTo>
                    <a:lnTo>
                      <a:pt x="25071" y="47"/>
                    </a:lnTo>
                    <a:lnTo>
                      <a:pt x="24857" y="10"/>
                    </a:lnTo>
                    <a:lnTo>
                      <a:pt x="247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2342351" y="3607657"/>
                <a:ext cx="758482" cy="61114"/>
              </a:xfrm>
              <a:custGeom>
                <a:rect b="b" l="l" r="r" t="t"/>
                <a:pathLst>
                  <a:path extrusionOk="0" h="4319" w="53603">
                    <a:moveTo>
                      <a:pt x="2052" y="0"/>
                    </a:moveTo>
                    <a:lnTo>
                      <a:pt x="1940" y="9"/>
                    </a:lnTo>
                    <a:lnTo>
                      <a:pt x="1726" y="47"/>
                    </a:lnTo>
                    <a:lnTo>
                      <a:pt x="1521" y="103"/>
                    </a:lnTo>
                    <a:lnTo>
                      <a:pt x="1325" y="168"/>
                    </a:lnTo>
                    <a:lnTo>
                      <a:pt x="1138" y="261"/>
                    </a:lnTo>
                    <a:lnTo>
                      <a:pt x="961" y="373"/>
                    </a:lnTo>
                    <a:lnTo>
                      <a:pt x="793" y="494"/>
                    </a:lnTo>
                    <a:lnTo>
                      <a:pt x="635" y="634"/>
                    </a:lnTo>
                    <a:lnTo>
                      <a:pt x="495" y="784"/>
                    </a:lnTo>
                    <a:lnTo>
                      <a:pt x="374" y="951"/>
                    </a:lnTo>
                    <a:lnTo>
                      <a:pt x="262" y="1129"/>
                    </a:lnTo>
                    <a:lnTo>
                      <a:pt x="178" y="1325"/>
                    </a:lnTo>
                    <a:lnTo>
                      <a:pt x="103" y="1520"/>
                    </a:lnTo>
                    <a:lnTo>
                      <a:pt x="47" y="1726"/>
                    </a:lnTo>
                    <a:lnTo>
                      <a:pt x="19" y="1940"/>
                    </a:lnTo>
                    <a:lnTo>
                      <a:pt x="10" y="2052"/>
                    </a:lnTo>
                    <a:lnTo>
                      <a:pt x="0" y="2164"/>
                    </a:lnTo>
                    <a:lnTo>
                      <a:pt x="10" y="2276"/>
                    </a:lnTo>
                    <a:lnTo>
                      <a:pt x="19" y="2378"/>
                    </a:lnTo>
                    <a:lnTo>
                      <a:pt x="47" y="2593"/>
                    </a:lnTo>
                    <a:lnTo>
                      <a:pt x="103" y="2808"/>
                    </a:lnTo>
                    <a:lnTo>
                      <a:pt x="178" y="3003"/>
                    </a:lnTo>
                    <a:lnTo>
                      <a:pt x="262" y="3190"/>
                    </a:lnTo>
                    <a:lnTo>
                      <a:pt x="374" y="3367"/>
                    </a:lnTo>
                    <a:lnTo>
                      <a:pt x="495" y="3535"/>
                    </a:lnTo>
                    <a:lnTo>
                      <a:pt x="635" y="3694"/>
                    </a:lnTo>
                    <a:lnTo>
                      <a:pt x="793" y="3834"/>
                    </a:lnTo>
                    <a:lnTo>
                      <a:pt x="961" y="3955"/>
                    </a:lnTo>
                    <a:lnTo>
                      <a:pt x="1138" y="4057"/>
                    </a:lnTo>
                    <a:lnTo>
                      <a:pt x="1325" y="4151"/>
                    </a:lnTo>
                    <a:lnTo>
                      <a:pt x="1521" y="4225"/>
                    </a:lnTo>
                    <a:lnTo>
                      <a:pt x="1726" y="4281"/>
                    </a:lnTo>
                    <a:lnTo>
                      <a:pt x="1940" y="4309"/>
                    </a:lnTo>
                    <a:lnTo>
                      <a:pt x="2052" y="4319"/>
                    </a:lnTo>
                    <a:lnTo>
                      <a:pt x="51551" y="4319"/>
                    </a:lnTo>
                    <a:lnTo>
                      <a:pt x="51663" y="4309"/>
                    </a:lnTo>
                    <a:lnTo>
                      <a:pt x="51877" y="4281"/>
                    </a:lnTo>
                    <a:lnTo>
                      <a:pt x="52082" y="4225"/>
                    </a:lnTo>
                    <a:lnTo>
                      <a:pt x="52278" y="4151"/>
                    </a:lnTo>
                    <a:lnTo>
                      <a:pt x="52474" y="4057"/>
                    </a:lnTo>
                    <a:lnTo>
                      <a:pt x="52651" y="3955"/>
                    </a:lnTo>
                    <a:lnTo>
                      <a:pt x="52810" y="3834"/>
                    </a:lnTo>
                    <a:lnTo>
                      <a:pt x="52968" y="3694"/>
                    </a:lnTo>
                    <a:lnTo>
                      <a:pt x="53108" y="3535"/>
                    </a:lnTo>
                    <a:lnTo>
                      <a:pt x="53229" y="3367"/>
                    </a:lnTo>
                    <a:lnTo>
                      <a:pt x="53341" y="3190"/>
                    </a:lnTo>
                    <a:lnTo>
                      <a:pt x="53435" y="3003"/>
                    </a:lnTo>
                    <a:lnTo>
                      <a:pt x="53500" y="2808"/>
                    </a:lnTo>
                    <a:lnTo>
                      <a:pt x="53556" y="2593"/>
                    </a:lnTo>
                    <a:lnTo>
                      <a:pt x="53593" y="2378"/>
                    </a:lnTo>
                    <a:lnTo>
                      <a:pt x="53603" y="2276"/>
                    </a:lnTo>
                    <a:lnTo>
                      <a:pt x="53603" y="2164"/>
                    </a:lnTo>
                    <a:lnTo>
                      <a:pt x="53603" y="2052"/>
                    </a:lnTo>
                    <a:lnTo>
                      <a:pt x="53593" y="1940"/>
                    </a:lnTo>
                    <a:lnTo>
                      <a:pt x="53556" y="1726"/>
                    </a:lnTo>
                    <a:lnTo>
                      <a:pt x="53500" y="1520"/>
                    </a:lnTo>
                    <a:lnTo>
                      <a:pt x="53435" y="1325"/>
                    </a:lnTo>
                    <a:lnTo>
                      <a:pt x="53341" y="1129"/>
                    </a:lnTo>
                    <a:lnTo>
                      <a:pt x="53229" y="951"/>
                    </a:lnTo>
                    <a:lnTo>
                      <a:pt x="53108" y="784"/>
                    </a:lnTo>
                    <a:lnTo>
                      <a:pt x="52968" y="634"/>
                    </a:lnTo>
                    <a:lnTo>
                      <a:pt x="52810" y="494"/>
                    </a:lnTo>
                    <a:lnTo>
                      <a:pt x="52651" y="373"/>
                    </a:lnTo>
                    <a:lnTo>
                      <a:pt x="52474" y="261"/>
                    </a:lnTo>
                    <a:lnTo>
                      <a:pt x="52278" y="168"/>
                    </a:lnTo>
                    <a:lnTo>
                      <a:pt x="52082" y="103"/>
                    </a:lnTo>
                    <a:lnTo>
                      <a:pt x="51877" y="47"/>
                    </a:lnTo>
                    <a:lnTo>
                      <a:pt x="51663" y="9"/>
                    </a:lnTo>
                    <a:lnTo>
                      <a:pt x="515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2721656" y="3607657"/>
                <a:ext cx="379178" cy="61114"/>
              </a:xfrm>
              <a:custGeom>
                <a:rect b="b" l="l" r="r" t="t"/>
                <a:pathLst>
                  <a:path extrusionOk="0" h="4319" w="26797">
                    <a:moveTo>
                      <a:pt x="0" y="0"/>
                    </a:moveTo>
                    <a:lnTo>
                      <a:pt x="0" y="4319"/>
                    </a:lnTo>
                    <a:lnTo>
                      <a:pt x="24745" y="4319"/>
                    </a:lnTo>
                    <a:lnTo>
                      <a:pt x="24857" y="4309"/>
                    </a:lnTo>
                    <a:lnTo>
                      <a:pt x="25071" y="4281"/>
                    </a:lnTo>
                    <a:lnTo>
                      <a:pt x="25276" y="4225"/>
                    </a:lnTo>
                    <a:lnTo>
                      <a:pt x="25472" y="4151"/>
                    </a:lnTo>
                    <a:lnTo>
                      <a:pt x="25668" y="4057"/>
                    </a:lnTo>
                    <a:lnTo>
                      <a:pt x="25845" y="3955"/>
                    </a:lnTo>
                    <a:lnTo>
                      <a:pt x="26004" y="3834"/>
                    </a:lnTo>
                    <a:lnTo>
                      <a:pt x="26162" y="3694"/>
                    </a:lnTo>
                    <a:lnTo>
                      <a:pt x="26302" y="3535"/>
                    </a:lnTo>
                    <a:lnTo>
                      <a:pt x="26423" y="3367"/>
                    </a:lnTo>
                    <a:lnTo>
                      <a:pt x="26535" y="3190"/>
                    </a:lnTo>
                    <a:lnTo>
                      <a:pt x="26629" y="3003"/>
                    </a:lnTo>
                    <a:lnTo>
                      <a:pt x="26694" y="2808"/>
                    </a:lnTo>
                    <a:lnTo>
                      <a:pt x="26750" y="2593"/>
                    </a:lnTo>
                    <a:lnTo>
                      <a:pt x="26787" y="2378"/>
                    </a:lnTo>
                    <a:lnTo>
                      <a:pt x="26797" y="2276"/>
                    </a:lnTo>
                    <a:lnTo>
                      <a:pt x="26797" y="2164"/>
                    </a:lnTo>
                    <a:lnTo>
                      <a:pt x="26797" y="2052"/>
                    </a:lnTo>
                    <a:lnTo>
                      <a:pt x="26787" y="1940"/>
                    </a:lnTo>
                    <a:lnTo>
                      <a:pt x="26750" y="1726"/>
                    </a:lnTo>
                    <a:lnTo>
                      <a:pt x="26694" y="1520"/>
                    </a:lnTo>
                    <a:lnTo>
                      <a:pt x="26629" y="1325"/>
                    </a:lnTo>
                    <a:lnTo>
                      <a:pt x="26535" y="1129"/>
                    </a:lnTo>
                    <a:lnTo>
                      <a:pt x="26423" y="951"/>
                    </a:lnTo>
                    <a:lnTo>
                      <a:pt x="26302" y="784"/>
                    </a:lnTo>
                    <a:lnTo>
                      <a:pt x="26162" y="634"/>
                    </a:lnTo>
                    <a:lnTo>
                      <a:pt x="26004" y="494"/>
                    </a:lnTo>
                    <a:lnTo>
                      <a:pt x="25845" y="373"/>
                    </a:lnTo>
                    <a:lnTo>
                      <a:pt x="25668" y="261"/>
                    </a:lnTo>
                    <a:lnTo>
                      <a:pt x="25472" y="168"/>
                    </a:lnTo>
                    <a:lnTo>
                      <a:pt x="25276" y="103"/>
                    </a:lnTo>
                    <a:lnTo>
                      <a:pt x="25071" y="47"/>
                    </a:lnTo>
                    <a:lnTo>
                      <a:pt x="24857" y="9"/>
                    </a:lnTo>
                    <a:lnTo>
                      <a:pt x="247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2213812" y="2823181"/>
                <a:ext cx="507858" cy="1145443"/>
              </a:xfrm>
              <a:custGeom>
                <a:rect b="b" l="l" r="r" t="t"/>
                <a:pathLst>
                  <a:path extrusionOk="0" h="80950" w="35891">
                    <a:moveTo>
                      <a:pt x="26162" y="0"/>
                    </a:moveTo>
                    <a:lnTo>
                      <a:pt x="20715" y="4496"/>
                    </a:lnTo>
                    <a:lnTo>
                      <a:pt x="16005" y="8367"/>
                    </a:lnTo>
                    <a:lnTo>
                      <a:pt x="15529" y="8768"/>
                    </a:lnTo>
                    <a:lnTo>
                      <a:pt x="15054" y="9178"/>
                    </a:lnTo>
                    <a:lnTo>
                      <a:pt x="14587" y="9579"/>
                    </a:lnTo>
                    <a:lnTo>
                      <a:pt x="14121" y="9999"/>
                    </a:lnTo>
                    <a:lnTo>
                      <a:pt x="13673" y="10409"/>
                    </a:lnTo>
                    <a:lnTo>
                      <a:pt x="13226" y="10829"/>
                    </a:lnTo>
                    <a:lnTo>
                      <a:pt x="12787" y="11258"/>
                    </a:lnTo>
                    <a:lnTo>
                      <a:pt x="12358" y="11687"/>
                    </a:lnTo>
                    <a:lnTo>
                      <a:pt x="11929" y="12116"/>
                    </a:lnTo>
                    <a:lnTo>
                      <a:pt x="11509" y="12554"/>
                    </a:lnTo>
                    <a:lnTo>
                      <a:pt x="11099" y="12993"/>
                    </a:lnTo>
                    <a:lnTo>
                      <a:pt x="10698" y="13441"/>
                    </a:lnTo>
                    <a:lnTo>
                      <a:pt x="10297" y="13888"/>
                    </a:lnTo>
                    <a:lnTo>
                      <a:pt x="9905" y="14336"/>
                    </a:lnTo>
                    <a:lnTo>
                      <a:pt x="9523" y="14793"/>
                    </a:lnTo>
                    <a:lnTo>
                      <a:pt x="9150" y="15250"/>
                    </a:lnTo>
                    <a:lnTo>
                      <a:pt x="8786" y="15716"/>
                    </a:lnTo>
                    <a:lnTo>
                      <a:pt x="8422" y="16183"/>
                    </a:lnTo>
                    <a:lnTo>
                      <a:pt x="8068" y="16649"/>
                    </a:lnTo>
                    <a:lnTo>
                      <a:pt x="7723" y="17125"/>
                    </a:lnTo>
                    <a:lnTo>
                      <a:pt x="7378" y="17600"/>
                    </a:lnTo>
                    <a:lnTo>
                      <a:pt x="7051" y="18076"/>
                    </a:lnTo>
                    <a:lnTo>
                      <a:pt x="6725" y="18561"/>
                    </a:lnTo>
                    <a:lnTo>
                      <a:pt x="6408" y="19046"/>
                    </a:lnTo>
                    <a:lnTo>
                      <a:pt x="6091" y="19531"/>
                    </a:lnTo>
                    <a:lnTo>
                      <a:pt x="5792" y="20025"/>
                    </a:lnTo>
                    <a:lnTo>
                      <a:pt x="5494" y="20520"/>
                    </a:lnTo>
                    <a:lnTo>
                      <a:pt x="5204" y="21014"/>
                    </a:lnTo>
                    <a:lnTo>
                      <a:pt x="4925" y="21518"/>
                    </a:lnTo>
                    <a:lnTo>
                      <a:pt x="4654" y="22021"/>
                    </a:lnTo>
                    <a:lnTo>
                      <a:pt x="4393" y="22525"/>
                    </a:lnTo>
                    <a:lnTo>
                      <a:pt x="4132" y="23029"/>
                    </a:lnTo>
                    <a:lnTo>
                      <a:pt x="3880" y="23542"/>
                    </a:lnTo>
                    <a:lnTo>
                      <a:pt x="3638" y="24055"/>
                    </a:lnTo>
                    <a:lnTo>
                      <a:pt x="3404" y="24577"/>
                    </a:lnTo>
                    <a:lnTo>
                      <a:pt x="3171" y="25090"/>
                    </a:lnTo>
                    <a:lnTo>
                      <a:pt x="2957" y="25612"/>
                    </a:lnTo>
                    <a:lnTo>
                      <a:pt x="2742" y="26135"/>
                    </a:lnTo>
                    <a:lnTo>
                      <a:pt x="2537" y="26666"/>
                    </a:lnTo>
                    <a:lnTo>
                      <a:pt x="2341" y="27198"/>
                    </a:lnTo>
                    <a:lnTo>
                      <a:pt x="2155" y="27730"/>
                    </a:lnTo>
                    <a:lnTo>
                      <a:pt x="1968" y="28261"/>
                    </a:lnTo>
                    <a:lnTo>
                      <a:pt x="1800" y="28793"/>
                    </a:lnTo>
                    <a:lnTo>
                      <a:pt x="1632" y="29334"/>
                    </a:lnTo>
                    <a:lnTo>
                      <a:pt x="1474" y="29875"/>
                    </a:lnTo>
                    <a:lnTo>
                      <a:pt x="1324" y="30416"/>
                    </a:lnTo>
                    <a:lnTo>
                      <a:pt x="1185" y="30957"/>
                    </a:lnTo>
                    <a:lnTo>
                      <a:pt x="1045" y="31507"/>
                    </a:lnTo>
                    <a:lnTo>
                      <a:pt x="923" y="32057"/>
                    </a:lnTo>
                    <a:lnTo>
                      <a:pt x="802" y="32608"/>
                    </a:lnTo>
                    <a:lnTo>
                      <a:pt x="690" y="33158"/>
                    </a:lnTo>
                    <a:lnTo>
                      <a:pt x="588" y="33708"/>
                    </a:lnTo>
                    <a:lnTo>
                      <a:pt x="494" y="34268"/>
                    </a:lnTo>
                    <a:lnTo>
                      <a:pt x="410" y="34818"/>
                    </a:lnTo>
                    <a:lnTo>
                      <a:pt x="336" y="35378"/>
                    </a:lnTo>
                    <a:lnTo>
                      <a:pt x="261" y="35937"/>
                    </a:lnTo>
                    <a:lnTo>
                      <a:pt x="205" y="36506"/>
                    </a:lnTo>
                    <a:lnTo>
                      <a:pt x="149" y="37066"/>
                    </a:lnTo>
                    <a:lnTo>
                      <a:pt x="103" y="37635"/>
                    </a:lnTo>
                    <a:lnTo>
                      <a:pt x="65" y="38194"/>
                    </a:lnTo>
                    <a:lnTo>
                      <a:pt x="37" y="38763"/>
                    </a:lnTo>
                    <a:lnTo>
                      <a:pt x="19" y="39332"/>
                    </a:lnTo>
                    <a:lnTo>
                      <a:pt x="0" y="39901"/>
                    </a:lnTo>
                    <a:lnTo>
                      <a:pt x="0" y="40480"/>
                    </a:lnTo>
                    <a:lnTo>
                      <a:pt x="0" y="41049"/>
                    </a:lnTo>
                    <a:lnTo>
                      <a:pt x="19" y="41617"/>
                    </a:lnTo>
                    <a:lnTo>
                      <a:pt x="37" y="42186"/>
                    </a:lnTo>
                    <a:lnTo>
                      <a:pt x="65" y="42755"/>
                    </a:lnTo>
                    <a:lnTo>
                      <a:pt x="103" y="43324"/>
                    </a:lnTo>
                    <a:lnTo>
                      <a:pt x="149" y="43884"/>
                    </a:lnTo>
                    <a:lnTo>
                      <a:pt x="205" y="44453"/>
                    </a:lnTo>
                    <a:lnTo>
                      <a:pt x="261" y="45013"/>
                    </a:lnTo>
                    <a:lnTo>
                      <a:pt x="336" y="45572"/>
                    </a:lnTo>
                    <a:lnTo>
                      <a:pt x="410" y="46132"/>
                    </a:lnTo>
                    <a:lnTo>
                      <a:pt x="494" y="46691"/>
                    </a:lnTo>
                    <a:lnTo>
                      <a:pt x="588" y="47242"/>
                    </a:lnTo>
                    <a:lnTo>
                      <a:pt x="690" y="47801"/>
                    </a:lnTo>
                    <a:lnTo>
                      <a:pt x="802" y="48352"/>
                    </a:lnTo>
                    <a:lnTo>
                      <a:pt x="923" y="48902"/>
                    </a:lnTo>
                    <a:lnTo>
                      <a:pt x="1045" y="49452"/>
                    </a:lnTo>
                    <a:lnTo>
                      <a:pt x="1185" y="49993"/>
                    </a:lnTo>
                    <a:lnTo>
                      <a:pt x="1324" y="50543"/>
                    </a:lnTo>
                    <a:lnTo>
                      <a:pt x="1474" y="51084"/>
                    </a:lnTo>
                    <a:lnTo>
                      <a:pt x="1632" y="51625"/>
                    </a:lnTo>
                    <a:lnTo>
                      <a:pt x="1800" y="52157"/>
                    </a:lnTo>
                    <a:lnTo>
                      <a:pt x="1968" y="52698"/>
                    </a:lnTo>
                    <a:lnTo>
                      <a:pt x="2155" y="53230"/>
                    </a:lnTo>
                    <a:lnTo>
                      <a:pt x="2341" y="53761"/>
                    </a:lnTo>
                    <a:lnTo>
                      <a:pt x="2537" y="54293"/>
                    </a:lnTo>
                    <a:lnTo>
                      <a:pt x="2742" y="54815"/>
                    </a:lnTo>
                    <a:lnTo>
                      <a:pt x="2957" y="55338"/>
                    </a:lnTo>
                    <a:lnTo>
                      <a:pt x="3171" y="55860"/>
                    </a:lnTo>
                    <a:lnTo>
                      <a:pt x="3404" y="56382"/>
                    </a:lnTo>
                    <a:lnTo>
                      <a:pt x="3638" y="56895"/>
                    </a:lnTo>
                    <a:lnTo>
                      <a:pt x="3880" y="57408"/>
                    </a:lnTo>
                    <a:lnTo>
                      <a:pt x="4132" y="57921"/>
                    </a:lnTo>
                    <a:lnTo>
                      <a:pt x="4393" y="58434"/>
                    </a:lnTo>
                    <a:lnTo>
                      <a:pt x="4654" y="58938"/>
                    </a:lnTo>
                    <a:lnTo>
                      <a:pt x="4925" y="59441"/>
                    </a:lnTo>
                    <a:lnTo>
                      <a:pt x="5204" y="59945"/>
                    </a:lnTo>
                    <a:lnTo>
                      <a:pt x="5494" y="60439"/>
                    </a:lnTo>
                    <a:lnTo>
                      <a:pt x="5792" y="60934"/>
                    </a:lnTo>
                    <a:lnTo>
                      <a:pt x="6091" y="61428"/>
                    </a:lnTo>
                    <a:lnTo>
                      <a:pt x="6408" y="61913"/>
                    </a:lnTo>
                    <a:lnTo>
                      <a:pt x="6725" y="62398"/>
                    </a:lnTo>
                    <a:lnTo>
                      <a:pt x="7051" y="62883"/>
                    </a:lnTo>
                    <a:lnTo>
                      <a:pt x="7378" y="63359"/>
                    </a:lnTo>
                    <a:lnTo>
                      <a:pt x="7723" y="63834"/>
                    </a:lnTo>
                    <a:lnTo>
                      <a:pt x="8068" y="64301"/>
                    </a:lnTo>
                    <a:lnTo>
                      <a:pt x="8422" y="64776"/>
                    </a:lnTo>
                    <a:lnTo>
                      <a:pt x="8786" y="65243"/>
                    </a:lnTo>
                    <a:lnTo>
                      <a:pt x="9150" y="65700"/>
                    </a:lnTo>
                    <a:lnTo>
                      <a:pt x="9523" y="66157"/>
                    </a:lnTo>
                    <a:lnTo>
                      <a:pt x="9905" y="66614"/>
                    </a:lnTo>
                    <a:lnTo>
                      <a:pt x="10297" y="67071"/>
                    </a:lnTo>
                    <a:lnTo>
                      <a:pt x="10698" y="67519"/>
                    </a:lnTo>
                    <a:lnTo>
                      <a:pt x="11099" y="67957"/>
                    </a:lnTo>
                    <a:lnTo>
                      <a:pt x="11509" y="68395"/>
                    </a:lnTo>
                    <a:lnTo>
                      <a:pt x="11929" y="68834"/>
                    </a:lnTo>
                    <a:lnTo>
                      <a:pt x="12358" y="69272"/>
                    </a:lnTo>
                    <a:lnTo>
                      <a:pt x="12787" y="69701"/>
                    </a:lnTo>
                    <a:lnTo>
                      <a:pt x="13226" y="70121"/>
                    </a:lnTo>
                    <a:lnTo>
                      <a:pt x="13673" y="70541"/>
                    </a:lnTo>
                    <a:lnTo>
                      <a:pt x="14121" y="70960"/>
                    </a:lnTo>
                    <a:lnTo>
                      <a:pt x="14587" y="71371"/>
                    </a:lnTo>
                    <a:lnTo>
                      <a:pt x="15054" y="71781"/>
                    </a:lnTo>
                    <a:lnTo>
                      <a:pt x="15529" y="72182"/>
                    </a:lnTo>
                    <a:lnTo>
                      <a:pt x="16005" y="72583"/>
                    </a:lnTo>
                    <a:lnTo>
                      <a:pt x="26162" y="80949"/>
                    </a:lnTo>
                    <a:lnTo>
                      <a:pt x="35890" y="72947"/>
                    </a:lnTo>
                    <a:lnTo>
                      <a:pt x="23858" y="63051"/>
                    </a:lnTo>
                    <a:lnTo>
                      <a:pt x="23178" y="62473"/>
                    </a:lnTo>
                    <a:lnTo>
                      <a:pt x="22506" y="61876"/>
                    </a:lnTo>
                    <a:lnTo>
                      <a:pt x="21862" y="61279"/>
                    </a:lnTo>
                    <a:lnTo>
                      <a:pt x="21238" y="60673"/>
                    </a:lnTo>
                    <a:lnTo>
                      <a:pt x="20631" y="60048"/>
                    </a:lnTo>
                    <a:lnTo>
                      <a:pt x="20044" y="59423"/>
                    </a:lnTo>
                    <a:lnTo>
                      <a:pt x="19475" y="58779"/>
                    </a:lnTo>
                    <a:lnTo>
                      <a:pt x="18934" y="58136"/>
                    </a:lnTo>
                    <a:lnTo>
                      <a:pt x="18411" y="57473"/>
                    </a:lnTo>
                    <a:lnTo>
                      <a:pt x="17908" y="56811"/>
                    </a:lnTo>
                    <a:lnTo>
                      <a:pt x="17423" y="56130"/>
                    </a:lnTo>
                    <a:lnTo>
                      <a:pt x="16956" y="55449"/>
                    </a:lnTo>
                    <a:lnTo>
                      <a:pt x="16518" y="54759"/>
                    </a:lnTo>
                    <a:lnTo>
                      <a:pt x="16098" y="54060"/>
                    </a:lnTo>
                    <a:lnTo>
                      <a:pt x="15707" y="53351"/>
                    </a:lnTo>
                    <a:lnTo>
                      <a:pt x="15511" y="52996"/>
                    </a:lnTo>
                    <a:lnTo>
                      <a:pt x="15324" y="52642"/>
                    </a:lnTo>
                    <a:lnTo>
                      <a:pt x="15147" y="52278"/>
                    </a:lnTo>
                    <a:lnTo>
                      <a:pt x="14970" y="51914"/>
                    </a:lnTo>
                    <a:lnTo>
                      <a:pt x="14802" y="51560"/>
                    </a:lnTo>
                    <a:lnTo>
                      <a:pt x="14643" y="51196"/>
                    </a:lnTo>
                    <a:lnTo>
                      <a:pt x="14485" y="50823"/>
                    </a:lnTo>
                    <a:lnTo>
                      <a:pt x="14326" y="50459"/>
                    </a:lnTo>
                    <a:lnTo>
                      <a:pt x="14177" y="50086"/>
                    </a:lnTo>
                    <a:lnTo>
                      <a:pt x="14037" y="49723"/>
                    </a:lnTo>
                    <a:lnTo>
                      <a:pt x="13907" y="49350"/>
                    </a:lnTo>
                    <a:lnTo>
                      <a:pt x="13776" y="48976"/>
                    </a:lnTo>
                    <a:lnTo>
                      <a:pt x="13645" y="48603"/>
                    </a:lnTo>
                    <a:lnTo>
                      <a:pt x="13533" y="48221"/>
                    </a:lnTo>
                    <a:lnTo>
                      <a:pt x="13412" y="47848"/>
                    </a:lnTo>
                    <a:lnTo>
                      <a:pt x="13310" y="47466"/>
                    </a:lnTo>
                    <a:lnTo>
                      <a:pt x="13207" y="47092"/>
                    </a:lnTo>
                    <a:lnTo>
                      <a:pt x="13114" y="46710"/>
                    </a:lnTo>
                    <a:lnTo>
                      <a:pt x="13020" y="46328"/>
                    </a:lnTo>
                    <a:lnTo>
                      <a:pt x="12937" y="45945"/>
                    </a:lnTo>
                    <a:lnTo>
                      <a:pt x="12853" y="45563"/>
                    </a:lnTo>
                    <a:lnTo>
                      <a:pt x="12778" y="45171"/>
                    </a:lnTo>
                    <a:lnTo>
                      <a:pt x="12713" y="44789"/>
                    </a:lnTo>
                    <a:lnTo>
                      <a:pt x="12657" y="44397"/>
                    </a:lnTo>
                    <a:lnTo>
                      <a:pt x="12601" y="44015"/>
                    </a:lnTo>
                    <a:lnTo>
                      <a:pt x="12545" y="43623"/>
                    </a:lnTo>
                    <a:lnTo>
                      <a:pt x="12498" y="43231"/>
                    </a:lnTo>
                    <a:lnTo>
                      <a:pt x="12461" y="42839"/>
                    </a:lnTo>
                    <a:lnTo>
                      <a:pt x="12433" y="42448"/>
                    </a:lnTo>
                    <a:lnTo>
                      <a:pt x="12405" y="42056"/>
                    </a:lnTo>
                    <a:lnTo>
                      <a:pt x="12386" y="41664"/>
                    </a:lnTo>
                    <a:lnTo>
                      <a:pt x="12368" y="41263"/>
                    </a:lnTo>
                    <a:lnTo>
                      <a:pt x="12358" y="40871"/>
                    </a:lnTo>
                    <a:lnTo>
                      <a:pt x="12358" y="40480"/>
                    </a:lnTo>
                    <a:lnTo>
                      <a:pt x="12358" y="40079"/>
                    </a:lnTo>
                    <a:lnTo>
                      <a:pt x="12368" y="39687"/>
                    </a:lnTo>
                    <a:lnTo>
                      <a:pt x="12386" y="39295"/>
                    </a:lnTo>
                    <a:lnTo>
                      <a:pt x="12405" y="38903"/>
                    </a:lnTo>
                    <a:lnTo>
                      <a:pt x="12433" y="38502"/>
                    </a:lnTo>
                    <a:lnTo>
                      <a:pt x="12461" y="38111"/>
                    </a:lnTo>
                    <a:lnTo>
                      <a:pt x="12498" y="37719"/>
                    </a:lnTo>
                    <a:lnTo>
                      <a:pt x="12545" y="37336"/>
                    </a:lnTo>
                    <a:lnTo>
                      <a:pt x="12601" y="36945"/>
                    </a:lnTo>
                    <a:lnTo>
                      <a:pt x="12657" y="36553"/>
                    </a:lnTo>
                    <a:lnTo>
                      <a:pt x="12713" y="36171"/>
                    </a:lnTo>
                    <a:lnTo>
                      <a:pt x="12778" y="35779"/>
                    </a:lnTo>
                    <a:lnTo>
                      <a:pt x="12853" y="35396"/>
                    </a:lnTo>
                    <a:lnTo>
                      <a:pt x="12937" y="35014"/>
                    </a:lnTo>
                    <a:lnTo>
                      <a:pt x="13020" y="34632"/>
                    </a:lnTo>
                    <a:lnTo>
                      <a:pt x="13114" y="34249"/>
                    </a:lnTo>
                    <a:lnTo>
                      <a:pt x="13207" y="33867"/>
                    </a:lnTo>
                    <a:lnTo>
                      <a:pt x="13310" y="33484"/>
                    </a:lnTo>
                    <a:lnTo>
                      <a:pt x="13412" y="33111"/>
                    </a:lnTo>
                    <a:lnTo>
                      <a:pt x="13533" y="32729"/>
                    </a:lnTo>
                    <a:lnTo>
                      <a:pt x="13645" y="32356"/>
                    </a:lnTo>
                    <a:lnTo>
                      <a:pt x="13776" y="31983"/>
                    </a:lnTo>
                    <a:lnTo>
                      <a:pt x="13907" y="31610"/>
                    </a:lnTo>
                    <a:lnTo>
                      <a:pt x="14037" y="31237"/>
                    </a:lnTo>
                    <a:lnTo>
                      <a:pt x="14177" y="30863"/>
                    </a:lnTo>
                    <a:lnTo>
                      <a:pt x="14326" y="30500"/>
                    </a:lnTo>
                    <a:lnTo>
                      <a:pt x="14485" y="30127"/>
                    </a:lnTo>
                    <a:lnTo>
                      <a:pt x="14643" y="29763"/>
                    </a:lnTo>
                    <a:lnTo>
                      <a:pt x="14802" y="29399"/>
                    </a:lnTo>
                    <a:lnTo>
                      <a:pt x="14970" y="29035"/>
                    </a:lnTo>
                    <a:lnTo>
                      <a:pt x="15147" y="28672"/>
                    </a:lnTo>
                    <a:lnTo>
                      <a:pt x="15324" y="28317"/>
                    </a:lnTo>
                    <a:lnTo>
                      <a:pt x="15511" y="27963"/>
                    </a:lnTo>
                    <a:lnTo>
                      <a:pt x="15707" y="27599"/>
                    </a:lnTo>
                    <a:lnTo>
                      <a:pt x="16098" y="26899"/>
                    </a:lnTo>
                    <a:lnTo>
                      <a:pt x="16518" y="26200"/>
                    </a:lnTo>
                    <a:lnTo>
                      <a:pt x="16956" y="25510"/>
                    </a:lnTo>
                    <a:lnTo>
                      <a:pt x="17423" y="24820"/>
                    </a:lnTo>
                    <a:lnTo>
                      <a:pt x="17908" y="24148"/>
                    </a:lnTo>
                    <a:lnTo>
                      <a:pt x="18411" y="23486"/>
                    </a:lnTo>
                    <a:lnTo>
                      <a:pt x="18934" y="22824"/>
                    </a:lnTo>
                    <a:lnTo>
                      <a:pt x="19475" y="22171"/>
                    </a:lnTo>
                    <a:lnTo>
                      <a:pt x="20044" y="21536"/>
                    </a:lnTo>
                    <a:lnTo>
                      <a:pt x="20631" y="20902"/>
                    </a:lnTo>
                    <a:lnTo>
                      <a:pt x="21238" y="20287"/>
                    </a:lnTo>
                    <a:lnTo>
                      <a:pt x="21862" y="19680"/>
                    </a:lnTo>
                    <a:lnTo>
                      <a:pt x="22506" y="19074"/>
                    </a:lnTo>
                    <a:lnTo>
                      <a:pt x="23178" y="18486"/>
                    </a:lnTo>
                    <a:lnTo>
                      <a:pt x="23858" y="17908"/>
                    </a:lnTo>
                    <a:lnTo>
                      <a:pt x="35890" y="8003"/>
                    </a:lnTo>
                    <a:lnTo>
                      <a:pt x="2616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7"/>
            <p:cNvSpPr/>
            <p:nvPr/>
          </p:nvSpPr>
          <p:spPr>
            <a:xfrm>
              <a:off x="4134750" y="1898742"/>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99" name="Google Shape;199;p17"/>
            <p:cNvSpPr/>
            <p:nvPr/>
          </p:nvSpPr>
          <p:spPr>
            <a:xfrm>
              <a:off x="4753500" y="2150817"/>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00" name="Google Shape;200;p17"/>
            <p:cNvSpPr/>
            <p:nvPr/>
          </p:nvSpPr>
          <p:spPr>
            <a:xfrm>
              <a:off x="4214950" y="3033142"/>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01" name="Google Shape;201;p17"/>
            <p:cNvSpPr/>
            <p:nvPr/>
          </p:nvSpPr>
          <p:spPr>
            <a:xfrm>
              <a:off x="4822250" y="3285217"/>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202" name="Google Shape;202;p17"/>
          <p:cNvCxnSpPr>
            <a:stCxn id="160" idx="6"/>
            <a:endCxn id="198" idx="2"/>
          </p:cNvCxnSpPr>
          <p:nvPr/>
        </p:nvCxnSpPr>
        <p:spPr>
          <a:xfrm>
            <a:off x="3186600" y="1681013"/>
            <a:ext cx="948300" cy="320700"/>
          </a:xfrm>
          <a:prstGeom prst="bentConnector3">
            <a:avLst>
              <a:gd fmla="val 49992" name="adj1"/>
            </a:avLst>
          </a:prstGeom>
          <a:noFill/>
          <a:ln cap="flat" cmpd="sng" w="9525">
            <a:solidFill>
              <a:schemeClr val="dk2"/>
            </a:solidFill>
            <a:prstDash val="solid"/>
            <a:round/>
            <a:headEnd len="med" w="med" type="none"/>
            <a:tailEnd len="med" w="med" type="oval"/>
          </a:ln>
        </p:spPr>
      </p:cxnSp>
      <p:cxnSp>
        <p:nvCxnSpPr>
          <p:cNvPr id="203" name="Google Shape;203;p17"/>
          <p:cNvCxnSpPr>
            <a:stCxn id="168" idx="6"/>
            <a:endCxn id="200" idx="2"/>
          </p:cNvCxnSpPr>
          <p:nvPr/>
        </p:nvCxnSpPr>
        <p:spPr>
          <a:xfrm flipH="1" rot="10800000">
            <a:off x="3186600" y="3136295"/>
            <a:ext cx="1028400" cy="850500"/>
          </a:xfrm>
          <a:prstGeom prst="bentConnector3">
            <a:avLst>
              <a:gd fmla="val 49998" name="adj1"/>
            </a:avLst>
          </a:prstGeom>
          <a:noFill/>
          <a:ln cap="flat" cmpd="sng" w="9525">
            <a:solidFill>
              <a:schemeClr val="dk2"/>
            </a:solidFill>
            <a:prstDash val="solid"/>
            <a:round/>
            <a:headEnd len="med" w="med" type="none"/>
            <a:tailEnd len="med" w="med" type="oval"/>
          </a:ln>
        </p:spPr>
      </p:cxnSp>
      <p:cxnSp>
        <p:nvCxnSpPr>
          <p:cNvPr id="204" name="Google Shape;204;p17"/>
          <p:cNvCxnSpPr>
            <a:stCxn id="164" idx="2"/>
            <a:endCxn id="199" idx="6"/>
          </p:cNvCxnSpPr>
          <p:nvPr/>
        </p:nvCxnSpPr>
        <p:spPr>
          <a:xfrm flipH="1">
            <a:off x="4959600" y="1681013"/>
            <a:ext cx="997800" cy="5730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205" name="Google Shape;205;p17"/>
          <p:cNvCxnSpPr>
            <a:stCxn id="172" idx="2"/>
            <a:endCxn id="201" idx="6"/>
          </p:cNvCxnSpPr>
          <p:nvPr/>
        </p:nvCxnSpPr>
        <p:spPr>
          <a:xfrm rot="10800000">
            <a:off x="5028300" y="3388295"/>
            <a:ext cx="929100" cy="598500"/>
          </a:xfrm>
          <a:prstGeom prst="bentConnector3">
            <a:avLst>
              <a:gd fmla="val 49997" name="adj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grpSp>
        <p:nvGrpSpPr>
          <p:cNvPr id="1814" name="Google Shape;1814;p44"/>
          <p:cNvGrpSpPr/>
          <p:nvPr/>
        </p:nvGrpSpPr>
        <p:grpSpPr>
          <a:xfrm rot="-1799868">
            <a:off x="1619654" y="1490317"/>
            <a:ext cx="966213" cy="2290985"/>
            <a:chOff x="3996650" y="1477649"/>
            <a:chExt cx="1185750" cy="2811528"/>
          </a:xfrm>
        </p:grpSpPr>
        <p:sp>
          <p:nvSpPr>
            <p:cNvPr id="1815" name="Google Shape;1815;p44"/>
            <p:cNvSpPr/>
            <p:nvPr/>
          </p:nvSpPr>
          <p:spPr>
            <a:xfrm>
              <a:off x="4669616" y="3256247"/>
              <a:ext cx="311544" cy="97056"/>
            </a:xfrm>
            <a:custGeom>
              <a:rect b="b" l="l" r="r" t="t"/>
              <a:pathLst>
                <a:path extrusionOk="0" h="5392" w="17308">
                  <a:moveTo>
                    <a:pt x="1" y="0"/>
                  </a:moveTo>
                  <a:lnTo>
                    <a:pt x="1" y="5391"/>
                  </a:lnTo>
                  <a:lnTo>
                    <a:pt x="17308" y="5391"/>
                  </a:lnTo>
                  <a:lnTo>
                    <a:pt x="17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4"/>
            <p:cNvSpPr/>
            <p:nvPr/>
          </p:nvSpPr>
          <p:spPr>
            <a:xfrm>
              <a:off x="4247390" y="3256247"/>
              <a:ext cx="422244" cy="97056"/>
            </a:xfrm>
            <a:custGeom>
              <a:rect b="b" l="l" r="r" t="t"/>
              <a:pathLst>
                <a:path extrusionOk="0" h="5392" w="23458">
                  <a:moveTo>
                    <a:pt x="0" y="0"/>
                  </a:moveTo>
                  <a:lnTo>
                    <a:pt x="0" y="5391"/>
                  </a:lnTo>
                  <a:lnTo>
                    <a:pt x="23458" y="5391"/>
                  </a:lnTo>
                  <a:lnTo>
                    <a:pt x="234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4"/>
            <p:cNvSpPr/>
            <p:nvPr/>
          </p:nvSpPr>
          <p:spPr>
            <a:xfrm>
              <a:off x="4437776" y="2975123"/>
              <a:ext cx="686232" cy="97272"/>
            </a:xfrm>
            <a:custGeom>
              <a:rect b="b" l="l" r="r" t="t"/>
              <a:pathLst>
                <a:path extrusionOk="0" h="5404" w="38124">
                  <a:moveTo>
                    <a:pt x="0" y="0"/>
                  </a:moveTo>
                  <a:lnTo>
                    <a:pt x="0" y="5403"/>
                  </a:lnTo>
                  <a:lnTo>
                    <a:pt x="38123" y="5403"/>
                  </a:lnTo>
                  <a:lnTo>
                    <a:pt x="381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4"/>
            <p:cNvSpPr/>
            <p:nvPr/>
          </p:nvSpPr>
          <p:spPr>
            <a:xfrm>
              <a:off x="4187468" y="2413289"/>
              <a:ext cx="467406" cy="97272"/>
            </a:xfrm>
            <a:custGeom>
              <a:rect b="b" l="l" r="r" t="t"/>
              <a:pathLst>
                <a:path extrusionOk="0" h="5404" w="25967">
                  <a:moveTo>
                    <a:pt x="0" y="1"/>
                  </a:moveTo>
                  <a:lnTo>
                    <a:pt x="0" y="5404"/>
                  </a:lnTo>
                  <a:lnTo>
                    <a:pt x="25967" y="5404"/>
                  </a:lnTo>
                  <a:lnTo>
                    <a:pt x="259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4"/>
            <p:cNvSpPr/>
            <p:nvPr/>
          </p:nvSpPr>
          <p:spPr>
            <a:xfrm>
              <a:off x="4754504" y="2694197"/>
              <a:ext cx="369504" cy="97272"/>
            </a:xfrm>
            <a:custGeom>
              <a:rect b="b" l="l" r="r" t="t"/>
              <a:pathLst>
                <a:path extrusionOk="0" h="5404" w="20528">
                  <a:moveTo>
                    <a:pt x="0" y="1"/>
                  </a:moveTo>
                  <a:lnTo>
                    <a:pt x="0" y="5404"/>
                  </a:lnTo>
                  <a:lnTo>
                    <a:pt x="20527" y="5404"/>
                  </a:lnTo>
                  <a:lnTo>
                    <a:pt x="205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4"/>
            <p:cNvSpPr/>
            <p:nvPr/>
          </p:nvSpPr>
          <p:spPr>
            <a:xfrm>
              <a:off x="4197890" y="1851473"/>
              <a:ext cx="783270" cy="97272"/>
            </a:xfrm>
            <a:custGeom>
              <a:rect b="b" l="l" r="r" t="t"/>
              <a:pathLst>
                <a:path extrusionOk="0" h="5404" w="43515">
                  <a:moveTo>
                    <a:pt x="0" y="0"/>
                  </a:moveTo>
                  <a:lnTo>
                    <a:pt x="0" y="5403"/>
                  </a:lnTo>
                  <a:lnTo>
                    <a:pt x="43515" y="5403"/>
                  </a:lnTo>
                  <a:lnTo>
                    <a:pt x="435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4"/>
            <p:cNvSpPr/>
            <p:nvPr/>
          </p:nvSpPr>
          <p:spPr>
            <a:xfrm>
              <a:off x="4639880" y="1851473"/>
              <a:ext cx="341280" cy="97272"/>
            </a:xfrm>
            <a:custGeom>
              <a:rect b="b" l="l" r="r" t="t"/>
              <a:pathLst>
                <a:path extrusionOk="0" h="5404" w="18960">
                  <a:moveTo>
                    <a:pt x="0" y="0"/>
                  </a:moveTo>
                  <a:lnTo>
                    <a:pt x="0" y="5403"/>
                  </a:lnTo>
                  <a:lnTo>
                    <a:pt x="18960" y="5403"/>
                  </a:lnTo>
                  <a:lnTo>
                    <a:pt x="189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4"/>
            <p:cNvSpPr/>
            <p:nvPr/>
          </p:nvSpPr>
          <p:spPr>
            <a:xfrm>
              <a:off x="4374812" y="1570565"/>
              <a:ext cx="749196" cy="97056"/>
            </a:xfrm>
            <a:custGeom>
              <a:rect b="b" l="l" r="r" t="t"/>
              <a:pathLst>
                <a:path extrusionOk="0" h="5392" w="41622">
                  <a:moveTo>
                    <a:pt x="1" y="0"/>
                  </a:moveTo>
                  <a:lnTo>
                    <a:pt x="1" y="5391"/>
                  </a:lnTo>
                  <a:lnTo>
                    <a:pt x="41621" y="5391"/>
                  </a:lnTo>
                  <a:lnTo>
                    <a:pt x="4162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4"/>
            <p:cNvSpPr/>
            <p:nvPr/>
          </p:nvSpPr>
          <p:spPr>
            <a:xfrm>
              <a:off x="4054826" y="1570565"/>
              <a:ext cx="320004" cy="97056"/>
            </a:xfrm>
            <a:custGeom>
              <a:rect b="b" l="l" r="r" t="t"/>
              <a:pathLst>
                <a:path extrusionOk="0" h="5392" w="17778">
                  <a:moveTo>
                    <a:pt x="0" y="0"/>
                  </a:moveTo>
                  <a:lnTo>
                    <a:pt x="0" y="5391"/>
                  </a:lnTo>
                  <a:lnTo>
                    <a:pt x="17778" y="5391"/>
                  </a:lnTo>
                  <a:lnTo>
                    <a:pt x="177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4"/>
            <p:cNvSpPr/>
            <p:nvPr/>
          </p:nvSpPr>
          <p:spPr>
            <a:xfrm>
              <a:off x="4187468" y="3818063"/>
              <a:ext cx="345834" cy="97272"/>
            </a:xfrm>
            <a:custGeom>
              <a:rect b="b" l="l" r="r" t="t"/>
              <a:pathLst>
                <a:path extrusionOk="0" h="5404" w="19213">
                  <a:moveTo>
                    <a:pt x="0" y="1"/>
                  </a:moveTo>
                  <a:lnTo>
                    <a:pt x="0" y="5404"/>
                  </a:lnTo>
                  <a:lnTo>
                    <a:pt x="19213" y="5404"/>
                  </a:lnTo>
                  <a:lnTo>
                    <a:pt x="192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4"/>
            <p:cNvSpPr/>
            <p:nvPr/>
          </p:nvSpPr>
          <p:spPr>
            <a:xfrm>
              <a:off x="4533284" y="3818063"/>
              <a:ext cx="420516" cy="97272"/>
            </a:xfrm>
            <a:custGeom>
              <a:rect b="b" l="l" r="r" t="t"/>
              <a:pathLst>
                <a:path extrusionOk="0" h="5404" w="23362">
                  <a:moveTo>
                    <a:pt x="1" y="1"/>
                  </a:moveTo>
                  <a:lnTo>
                    <a:pt x="1" y="5404"/>
                  </a:lnTo>
                  <a:lnTo>
                    <a:pt x="23362" y="5404"/>
                  </a:lnTo>
                  <a:lnTo>
                    <a:pt x="233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4"/>
            <p:cNvSpPr/>
            <p:nvPr/>
          </p:nvSpPr>
          <p:spPr>
            <a:xfrm>
              <a:off x="4625120" y="4098989"/>
              <a:ext cx="498888" cy="97272"/>
            </a:xfrm>
            <a:custGeom>
              <a:rect b="b" l="l" r="r" t="t"/>
              <a:pathLst>
                <a:path extrusionOk="0" h="5404" w="27716">
                  <a:moveTo>
                    <a:pt x="0" y="0"/>
                  </a:moveTo>
                  <a:lnTo>
                    <a:pt x="0" y="5403"/>
                  </a:lnTo>
                  <a:lnTo>
                    <a:pt x="27715" y="5403"/>
                  </a:lnTo>
                  <a:lnTo>
                    <a:pt x="27715" y="0"/>
                  </a:lnTo>
                  <a:close/>
                </a:path>
              </a:pathLst>
            </a:custGeom>
            <a:solidFill>
              <a:srgbClr val="2395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4"/>
            <p:cNvSpPr/>
            <p:nvPr/>
          </p:nvSpPr>
          <p:spPr>
            <a:xfrm>
              <a:off x="4054826" y="4098989"/>
              <a:ext cx="570312" cy="97272"/>
            </a:xfrm>
            <a:custGeom>
              <a:rect b="b" l="l" r="r" t="t"/>
              <a:pathLst>
                <a:path extrusionOk="0" h="5404" w="31684">
                  <a:moveTo>
                    <a:pt x="0" y="0"/>
                  </a:moveTo>
                  <a:lnTo>
                    <a:pt x="0" y="5403"/>
                  </a:lnTo>
                  <a:lnTo>
                    <a:pt x="31683" y="5403"/>
                  </a:lnTo>
                  <a:lnTo>
                    <a:pt x="3168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4"/>
            <p:cNvSpPr/>
            <p:nvPr/>
          </p:nvSpPr>
          <p:spPr>
            <a:xfrm>
              <a:off x="4654856" y="2413289"/>
              <a:ext cx="336726" cy="97272"/>
            </a:xfrm>
            <a:custGeom>
              <a:rect b="b" l="l" r="r" t="t"/>
              <a:pathLst>
                <a:path extrusionOk="0" h="5404" w="18707">
                  <a:moveTo>
                    <a:pt x="1" y="1"/>
                  </a:moveTo>
                  <a:lnTo>
                    <a:pt x="1" y="5404"/>
                  </a:lnTo>
                  <a:lnTo>
                    <a:pt x="18707" y="5404"/>
                  </a:lnTo>
                  <a:lnTo>
                    <a:pt x="187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4"/>
            <p:cNvSpPr/>
            <p:nvPr/>
          </p:nvSpPr>
          <p:spPr>
            <a:xfrm>
              <a:off x="4101068" y="2975123"/>
              <a:ext cx="336726" cy="97272"/>
            </a:xfrm>
            <a:custGeom>
              <a:rect b="b" l="l" r="r" t="t"/>
              <a:pathLst>
                <a:path extrusionOk="0" h="5404" w="18707">
                  <a:moveTo>
                    <a:pt x="0" y="0"/>
                  </a:moveTo>
                  <a:lnTo>
                    <a:pt x="0" y="5403"/>
                  </a:lnTo>
                  <a:lnTo>
                    <a:pt x="18706" y="5403"/>
                  </a:lnTo>
                  <a:lnTo>
                    <a:pt x="187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4"/>
            <p:cNvSpPr/>
            <p:nvPr/>
          </p:nvSpPr>
          <p:spPr>
            <a:xfrm>
              <a:off x="4101068" y="2694197"/>
              <a:ext cx="653454" cy="97272"/>
            </a:xfrm>
            <a:custGeom>
              <a:rect b="b" l="l" r="r" t="t"/>
              <a:pathLst>
                <a:path extrusionOk="0" h="5404" w="36303">
                  <a:moveTo>
                    <a:pt x="0" y="1"/>
                  </a:moveTo>
                  <a:lnTo>
                    <a:pt x="0" y="5404"/>
                  </a:lnTo>
                  <a:lnTo>
                    <a:pt x="36302" y="5404"/>
                  </a:lnTo>
                  <a:lnTo>
                    <a:pt x="363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4"/>
            <p:cNvSpPr/>
            <p:nvPr/>
          </p:nvSpPr>
          <p:spPr>
            <a:xfrm>
              <a:off x="3996650" y="1477649"/>
              <a:ext cx="1185750" cy="2811528"/>
            </a:xfrm>
            <a:custGeom>
              <a:rect b="b" l="l" r="r" t="t"/>
              <a:pathLst>
                <a:path extrusionOk="0" h="156196" w="65875">
                  <a:moveTo>
                    <a:pt x="65863" y="0"/>
                  </a:moveTo>
                  <a:lnTo>
                    <a:pt x="59398" y="109"/>
                  </a:lnTo>
                  <a:lnTo>
                    <a:pt x="59410" y="748"/>
                  </a:lnTo>
                  <a:lnTo>
                    <a:pt x="59398" y="1375"/>
                  </a:lnTo>
                  <a:lnTo>
                    <a:pt x="59374" y="2014"/>
                  </a:lnTo>
                  <a:lnTo>
                    <a:pt x="59338" y="2653"/>
                  </a:lnTo>
                  <a:lnTo>
                    <a:pt x="59278" y="3281"/>
                  </a:lnTo>
                  <a:lnTo>
                    <a:pt x="59217" y="3920"/>
                  </a:lnTo>
                  <a:lnTo>
                    <a:pt x="59133" y="4547"/>
                  </a:lnTo>
                  <a:lnTo>
                    <a:pt x="59036" y="5186"/>
                  </a:lnTo>
                  <a:lnTo>
                    <a:pt x="58928" y="5813"/>
                  </a:lnTo>
                  <a:lnTo>
                    <a:pt x="58807" y="6440"/>
                  </a:lnTo>
                  <a:lnTo>
                    <a:pt x="58663" y="7068"/>
                  </a:lnTo>
                  <a:lnTo>
                    <a:pt x="58518" y="7695"/>
                  </a:lnTo>
                  <a:lnTo>
                    <a:pt x="58349" y="8322"/>
                  </a:lnTo>
                  <a:lnTo>
                    <a:pt x="58180" y="8949"/>
                  </a:lnTo>
                  <a:lnTo>
                    <a:pt x="57987" y="9576"/>
                  </a:lnTo>
                  <a:lnTo>
                    <a:pt x="57782" y="10191"/>
                  </a:lnTo>
                  <a:lnTo>
                    <a:pt x="57565" y="10806"/>
                  </a:lnTo>
                  <a:lnTo>
                    <a:pt x="57336" y="11421"/>
                  </a:lnTo>
                  <a:lnTo>
                    <a:pt x="57083" y="12036"/>
                  </a:lnTo>
                  <a:lnTo>
                    <a:pt x="56829" y="12652"/>
                  </a:lnTo>
                  <a:lnTo>
                    <a:pt x="56552" y="13255"/>
                  </a:lnTo>
                  <a:lnTo>
                    <a:pt x="56275" y="13858"/>
                  </a:lnTo>
                  <a:lnTo>
                    <a:pt x="55973" y="14461"/>
                  </a:lnTo>
                  <a:lnTo>
                    <a:pt x="55659" y="15064"/>
                  </a:lnTo>
                  <a:lnTo>
                    <a:pt x="55334" y="15667"/>
                  </a:lnTo>
                  <a:lnTo>
                    <a:pt x="54996" y="16258"/>
                  </a:lnTo>
                  <a:lnTo>
                    <a:pt x="54646" y="16849"/>
                  </a:lnTo>
                  <a:lnTo>
                    <a:pt x="54285" y="17427"/>
                  </a:lnTo>
                  <a:lnTo>
                    <a:pt x="53911" y="18006"/>
                  </a:lnTo>
                  <a:lnTo>
                    <a:pt x="53525" y="18585"/>
                  </a:lnTo>
                  <a:lnTo>
                    <a:pt x="53115" y="19164"/>
                  </a:lnTo>
                  <a:lnTo>
                    <a:pt x="52705" y="19731"/>
                  </a:lnTo>
                  <a:lnTo>
                    <a:pt x="52246" y="20334"/>
                  </a:lnTo>
                  <a:lnTo>
                    <a:pt x="51776" y="20937"/>
                  </a:lnTo>
                  <a:lnTo>
                    <a:pt x="51294" y="21528"/>
                  </a:lnTo>
                  <a:lnTo>
                    <a:pt x="50787" y="22119"/>
                  </a:lnTo>
                  <a:lnTo>
                    <a:pt x="50280" y="22698"/>
                  </a:lnTo>
                  <a:lnTo>
                    <a:pt x="49750" y="23277"/>
                  </a:lnTo>
                  <a:lnTo>
                    <a:pt x="49207" y="23856"/>
                  </a:lnTo>
                  <a:lnTo>
                    <a:pt x="48652" y="24423"/>
                  </a:lnTo>
                  <a:lnTo>
                    <a:pt x="48085" y="24989"/>
                  </a:lnTo>
                  <a:lnTo>
                    <a:pt x="47494" y="25544"/>
                  </a:lnTo>
                  <a:lnTo>
                    <a:pt x="46904" y="26099"/>
                  </a:lnTo>
                  <a:lnTo>
                    <a:pt x="46288" y="26642"/>
                  </a:lnTo>
                  <a:lnTo>
                    <a:pt x="45673" y="27184"/>
                  </a:lnTo>
                  <a:lnTo>
                    <a:pt x="45034" y="27715"/>
                  </a:lnTo>
                  <a:lnTo>
                    <a:pt x="44383" y="28246"/>
                  </a:lnTo>
                  <a:lnTo>
                    <a:pt x="43720" y="28764"/>
                  </a:lnTo>
                  <a:lnTo>
                    <a:pt x="43044" y="29283"/>
                  </a:lnTo>
                  <a:lnTo>
                    <a:pt x="42369" y="29789"/>
                  </a:lnTo>
                  <a:lnTo>
                    <a:pt x="41669" y="30284"/>
                  </a:lnTo>
                  <a:lnTo>
                    <a:pt x="40958" y="30778"/>
                  </a:lnTo>
                  <a:lnTo>
                    <a:pt x="40234" y="31273"/>
                  </a:lnTo>
                  <a:lnTo>
                    <a:pt x="39498" y="31755"/>
                  </a:lnTo>
                  <a:lnTo>
                    <a:pt x="38751" y="32226"/>
                  </a:lnTo>
                  <a:lnTo>
                    <a:pt x="38003" y="32696"/>
                  </a:lnTo>
                  <a:lnTo>
                    <a:pt x="37231" y="33154"/>
                  </a:lnTo>
                  <a:lnTo>
                    <a:pt x="36447" y="33601"/>
                  </a:lnTo>
                  <a:lnTo>
                    <a:pt x="35663" y="34047"/>
                  </a:lnTo>
                  <a:lnTo>
                    <a:pt x="34867" y="34481"/>
                  </a:lnTo>
                  <a:lnTo>
                    <a:pt x="34047" y="34915"/>
                  </a:lnTo>
                  <a:lnTo>
                    <a:pt x="33227" y="35337"/>
                  </a:lnTo>
                  <a:lnTo>
                    <a:pt x="32395" y="35747"/>
                  </a:lnTo>
                  <a:lnTo>
                    <a:pt x="31550" y="36157"/>
                  </a:lnTo>
                  <a:lnTo>
                    <a:pt x="30634" y="36592"/>
                  </a:lnTo>
                  <a:lnTo>
                    <a:pt x="29729" y="37050"/>
                  </a:lnTo>
                  <a:lnTo>
                    <a:pt x="28837" y="37496"/>
                  </a:lnTo>
                  <a:lnTo>
                    <a:pt x="27944" y="37966"/>
                  </a:lnTo>
                  <a:lnTo>
                    <a:pt x="27076" y="38437"/>
                  </a:lnTo>
                  <a:lnTo>
                    <a:pt x="26220" y="38919"/>
                  </a:lnTo>
                  <a:lnTo>
                    <a:pt x="25375" y="39414"/>
                  </a:lnTo>
                  <a:lnTo>
                    <a:pt x="24543" y="39908"/>
                  </a:lnTo>
                  <a:lnTo>
                    <a:pt x="23723" y="40403"/>
                  </a:lnTo>
                  <a:lnTo>
                    <a:pt x="22915" y="40921"/>
                  </a:lnTo>
                  <a:lnTo>
                    <a:pt x="22119" y="41440"/>
                  </a:lnTo>
                  <a:lnTo>
                    <a:pt x="21335" y="41958"/>
                  </a:lnTo>
                  <a:lnTo>
                    <a:pt x="20575" y="42489"/>
                  </a:lnTo>
                  <a:lnTo>
                    <a:pt x="19816" y="43032"/>
                  </a:lnTo>
                  <a:lnTo>
                    <a:pt x="19068" y="43575"/>
                  </a:lnTo>
                  <a:lnTo>
                    <a:pt x="18344" y="44129"/>
                  </a:lnTo>
                  <a:lnTo>
                    <a:pt x="17621" y="44684"/>
                  </a:lnTo>
                  <a:lnTo>
                    <a:pt x="16921" y="45251"/>
                  </a:lnTo>
                  <a:lnTo>
                    <a:pt x="16234" y="45830"/>
                  </a:lnTo>
                  <a:lnTo>
                    <a:pt x="15558" y="46409"/>
                  </a:lnTo>
                  <a:lnTo>
                    <a:pt x="14895" y="46988"/>
                  </a:lnTo>
                  <a:lnTo>
                    <a:pt x="14244" y="47579"/>
                  </a:lnTo>
                  <a:lnTo>
                    <a:pt x="13604" y="48182"/>
                  </a:lnTo>
                  <a:lnTo>
                    <a:pt x="12977" y="48785"/>
                  </a:lnTo>
                  <a:lnTo>
                    <a:pt x="12374" y="49388"/>
                  </a:lnTo>
                  <a:lnTo>
                    <a:pt x="11771" y="50003"/>
                  </a:lnTo>
                  <a:lnTo>
                    <a:pt x="11192" y="50630"/>
                  </a:lnTo>
                  <a:lnTo>
                    <a:pt x="10625" y="51257"/>
                  </a:lnTo>
                  <a:lnTo>
                    <a:pt x="10071" y="51884"/>
                  </a:lnTo>
                  <a:lnTo>
                    <a:pt x="9528" y="52523"/>
                  </a:lnTo>
                  <a:lnTo>
                    <a:pt x="9009" y="53163"/>
                  </a:lnTo>
                  <a:lnTo>
                    <a:pt x="8491" y="53814"/>
                  </a:lnTo>
                  <a:lnTo>
                    <a:pt x="7996" y="54477"/>
                  </a:lnTo>
                  <a:lnTo>
                    <a:pt x="7514" y="55128"/>
                  </a:lnTo>
                  <a:lnTo>
                    <a:pt x="7043" y="55792"/>
                  </a:lnTo>
                  <a:lnTo>
                    <a:pt x="6597" y="56467"/>
                  </a:lnTo>
                  <a:lnTo>
                    <a:pt x="6151" y="57143"/>
                  </a:lnTo>
                  <a:lnTo>
                    <a:pt x="5729" y="57818"/>
                  </a:lnTo>
                  <a:lnTo>
                    <a:pt x="5319" y="58505"/>
                  </a:lnTo>
                  <a:lnTo>
                    <a:pt x="4921" y="59193"/>
                  </a:lnTo>
                  <a:lnTo>
                    <a:pt x="4535" y="59880"/>
                  </a:lnTo>
                  <a:lnTo>
                    <a:pt x="4173" y="60580"/>
                  </a:lnTo>
                  <a:lnTo>
                    <a:pt x="3823" y="61279"/>
                  </a:lnTo>
                  <a:lnTo>
                    <a:pt x="3486" y="61991"/>
                  </a:lnTo>
                  <a:lnTo>
                    <a:pt x="3160" y="62702"/>
                  </a:lnTo>
                  <a:lnTo>
                    <a:pt x="2858" y="63414"/>
                  </a:lnTo>
                  <a:lnTo>
                    <a:pt x="2569" y="64138"/>
                  </a:lnTo>
                  <a:lnTo>
                    <a:pt x="2292" y="64861"/>
                  </a:lnTo>
                  <a:lnTo>
                    <a:pt x="2026" y="65585"/>
                  </a:lnTo>
                  <a:lnTo>
                    <a:pt x="1785" y="66321"/>
                  </a:lnTo>
                  <a:lnTo>
                    <a:pt x="1556" y="67056"/>
                  </a:lnTo>
                  <a:lnTo>
                    <a:pt x="1339" y="67792"/>
                  </a:lnTo>
                  <a:lnTo>
                    <a:pt x="1146" y="68528"/>
                  </a:lnTo>
                  <a:lnTo>
                    <a:pt x="965" y="69275"/>
                  </a:lnTo>
                  <a:lnTo>
                    <a:pt x="796" y="70023"/>
                  </a:lnTo>
                  <a:lnTo>
                    <a:pt x="639" y="70771"/>
                  </a:lnTo>
                  <a:lnTo>
                    <a:pt x="507" y="71531"/>
                  </a:lnTo>
                  <a:lnTo>
                    <a:pt x="386" y="72290"/>
                  </a:lnTo>
                  <a:lnTo>
                    <a:pt x="278" y="73050"/>
                  </a:lnTo>
                  <a:lnTo>
                    <a:pt x="193" y="73810"/>
                  </a:lnTo>
                  <a:lnTo>
                    <a:pt x="121" y="74582"/>
                  </a:lnTo>
                  <a:lnTo>
                    <a:pt x="73" y="75354"/>
                  </a:lnTo>
                  <a:lnTo>
                    <a:pt x="24" y="76126"/>
                  </a:lnTo>
                  <a:lnTo>
                    <a:pt x="0" y="76898"/>
                  </a:lnTo>
                  <a:lnTo>
                    <a:pt x="0" y="77681"/>
                  </a:lnTo>
                  <a:lnTo>
                    <a:pt x="12" y="78465"/>
                  </a:lnTo>
                  <a:lnTo>
                    <a:pt x="36" y="79249"/>
                  </a:lnTo>
                  <a:lnTo>
                    <a:pt x="85" y="80033"/>
                  </a:lnTo>
                  <a:lnTo>
                    <a:pt x="145" y="80817"/>
                  </a:lnTo>
                  <a:lnTo>
                    <a:pt x="229" y="81601"/>
                  </a:lnTo>
                  <a:lnTo>
                    <a:pt x="326" y="82373"/>
                  </a:lnTo>
                  <a:lnTo>
                    <a:pt x="434" y="83145"/>
                  </a:lnTo>
                  <a:lnTo>
                    <a:pt x="567" y="83917"/>
                  </a:lnTo>
                  <a:lnTo>
                    <a:pt x="712" y="84689"/>
                  </a:lnTo>
                  <a:lnTo>
                    <a:pt x="869" y="85448"/>
                  </a:lnTo>
                  <a:lnTo>
                    <a:pt x="1049" y="86220"/>
                  </a:lnTo>
                  <a:lnTo>
                    <a:pt x="1242" y="86980"/>
                  </a:lnTo>
                  <a:lnTo>
                    <a:pt x="1459" y="87740"/>
                  </a:lnTo>
                  <a:lnTo>
                    <a:pt x="1689" y="88488"/>
                  </a:lnTo>
                  <a:lnTo>
                    <a:pt x="1930" y="89247"/>
                  </a:lnTo>
                  <a:lnTo>
                    <a:pt x="2195" y="89995"/>
                  </a:lnTo>
                  <a:lnTo>
                    <a:pt x="2473" y="90743"/>
                  </a:lnTo>
                  <a:lnTo>
                    <a:pt x="2762" y="91479"/>
                  </a:lnTo>
                  <a:lnTo>
                    <a:pt x="3064" y="92226"/>
                  </a:lnTo>
                  <a:lnTo>
                    <a:pt x="3389" y="92962"/>
                  </a:lnTo>
                  <a:lnTo>
                    <a:pt x="3739" y="93686"/>
                  </a:lnTo>
                  <a:lnTo>
                    <a:pt x="4089" y="94421"/>
                  </a:lnTo>
                  <a:lnTo>
                    <a:pt x="4463" y="95145"/>
                  </a:lnTo>
                  <a:lnTo>
                    <a:pt x="4848" y="95857"/>
                  </a:lnTo>
                  <a:lnTo>
                    <a:pt x="5259" y="96580"/>
                  </a:lnTo>
                  <a:lnTo>
                    <a:pt x="5669" y="97292"/>
                  </a:lnTo>
                  <a:lnTo>
                    <a:pt x="6103" y="98003"/>
                  </a:lnTo>
                  <a:lnTo>
                    <a:pt x="6561" y="98703"/>
                  </a:lnTo>
                  <a:lnTo>
                    <a:pt x="7019" y="99402"/>
                  </a:lnTo>
                  <a:lnTo>
                    <a:pt x="7502" y="100102"/>
                  </a:lnTo>
                  <a:lnTo>
                    <a:pt x="7996" y="100789"/>
                  </a:lnTo>
                  <a:lnTo>
                    <a:pt x="8503" y="101477"/>
                  </a:lnTo>
                  <a:lnTo>
                    <a:pt x="9033" y="102164"/>
                  </a:lnTo>
                  <a:lnTo>
                    <a:pt x="9576" y="102840"/>
                  </a:lnTo>
                  <a:lnTo>
                    <a:pt x="10131" y="103515"/>
                  </a:lnTo>
                  <a:lnTo>
                    <a:pt x="10698" y="104178"/>
                  </a:lnTo>
                  <a:lnTo>
                    <a:pt x="11277" y="104842"/>
                  </a:lnTo>
                  <a:lnTo>
                    <a:pt x="11880" y="105493"/>
                  </a:lnTo>
                  <a:lnTo>
                    <a:pt x="12495" y="106144"/>
                  </a:lnTo>
                  <a:lnTo>
                    <a:pt x="13122" y="106795"/>
                  </a:lnTo>
                  <a:lnTo>
                    <a:pt x="13761" y="107435"/>
                  </a:lnTo>
                  <a:lnTo>
                    <a:pt x="14425" y="108074"/>
                  </a:lnTo>
                  <a:lnTo>
                    <a:pt x="15100" y="108701"/>
                  </a:lnTo>
                  <a:lnTo>
                    <a:pt x="15787" y="109328"/>
                  </a:lnTo>
                  <a:lnTo>
                    <a:pt x="16487" y="109943"/>
                  </a:lnTo>
                  <a:lnTo>
                    <a:pt x="17198" y="110558"/>
                  </a:lnTo>
                  <a:lnTo>
                    <a:pt x="17922" y="111161"/>
                  </a:lnTo>
                  <a:lnTo>
                    <a:pt x="18670" y="111764"/>
                  </a:lnTo>
                  <a:lnTo>
                    <a:pt x="19430" y="112355"/>
                  </a:lnTo>
                  <a:lnTo>
                    <a:pt x="20189" y="112946"/>
                  </a:lnTo>
                  <a:lnTo>
                    <a:pt x="20973" y="113525"/>
                  </a:lnTo>
                  <a:lnTo>
                    <a:pt x="21781" y="114104"/>
                  </a:lnTo>
                  <a:lnTo>
                    <a:pt x="22590" y="114671"/>
                  </a:lnTo>
                  <a:lnTo>
                    <a:pt x="23410" y="115238"/>
                  </a:lnTo>
                  <a:lnTo>
                    <a:pt x="24254" y="115793"/>
                  </a:lnTo>
                  <a:lnTo>
                    <a:pt x="25110" y="116335"/>
                  </a:lnTo>
                  <a:lnTo>
                    <a:pt x="25966" y="116878"/>
                  </a:lnTo>
                  <a:lnTo>
                    <a:pt x="26847" y="117421"/>
                  </a:lnTo>
                  <a:lnTo>
                    <a:pt x="27739" y="117939"/>
                  </a:lnTo>
                  <a:lnTo>
                    <a:pt x="28644" y="118470"/>
                  </a:lnTo>
                  <a:lnTo>
                    <a:pt x="29573" y="118976"/>
                  </a:lnTo>
                  <a:lnTo>
                    <a:pt x="30501" y="119483"/>
                  </a:lnTo>
                  <a:lnTo>
                    <a:pt x="31442" y="119977"/>
                  </a:lnTo>
                  <a:lnTo>
                    <a:pt x="32262" y="120412"/>
                  </a:lnTo>
                  <a:lnTo>
                    <a:pt x="33070" y="120846"/>
                  </a:lnTo>
                  <a:lnTo>
                    <a:pt x="33866" y="121292"/>
                  </a:lnTo>
                  <a:lnTo>
                    <a:pt x="34650" y="121738"/>
                  </a:lnTo>
                  <a:lnTo>
                    <a:pt x="35422" y="122197"/>
                  </a:lnTo>
                  <a:lnTo>
                    <a:pt x="36182" y="122655"/>
                  </a:lnTo>
                  <a:lnTo>
                    <a:pt x="36929" y="123113"/>
                  </a:lnTo>
                  <a:lnTo>
                    <a:pt x="37677" y="123584"/>
                  </a:lnTo>
                  <a:lnTo>
                    <a:pt x="38401" y="124066"/>
                  </a:lnTo>
                  <a:lnTo>
                    <a:pt x="39112" y="124548"/>
                  </a:lnTo>
                  <a:lnTo>
                    <a:pt x="39824" y="125031"/>
                  </a:lnTo>
                  <a:lnTo>
                    <a:pt x="40524" y="125525"/>
                  </a:lnTo>
                  <a:lnTo>
                    <a:pt x="41199" y="126020"/>
                  </a:lnTo>
                  <a:lnTo>
                    <a:pt x="41874" y="126514"/>
                  </a:lnTo>
                  <a:lnTo>
                    <a:pt x="42538" y="127021"/>
                  </a:lnTo>
                  <a:lnTo>
                    <a:pt x="43177" y="127539"/>
                  </a:lnTo>
                  <a:lnTo>
                    <a:pt x="43816" y="128046"/>
                  </a:lnTo>
                  <a:lnTo>
                    <a:pt x="44443" y="128565"/>
                  </a:lnTo>
                  <a:lnTo>
                    <a:pt x="45058" y="129095"/>
                  </a:lnTo>
                  <a:lnTo>
                    <a:pt x="45661" y="129626"/>
                  </a:lnTo>
                  <a:lnTo>
                    <a:pt x="46240" y="130156"/>
                  </a:lnTo>
                  <a:lnTo>
                    <a:pt x="46819" y="130699"/>
                  </a:lnTo>
                  <a:lnTo>
                    <a:pt x="47386" y="131242"/>
                  </a:lnTo>
                  <a:lnTo>
                    <a:pt x="47941" y="131785"/>
                  </a:lnTo>
                  <a:lnTo>
                    <a:pt x="48483" y="132339"/>
                  </a:lnTo>
                  <a:lnTo>
                    <a:pt x="49002" y="132894"/>
                  </a:lnTo>
                  <a:lnTo>
                    <a:pt x="49521" y="133449"/>
                  </a:lnTo>
                  <a:lnTo>
                    <a:pt x="50027" y="134016"/>
                  </a:lnTo>
                  <a:lnTo>
                    <a:pt x="50522" y="134583"/>
                  </a:lnTo>
                  <a:lnTo>
                    <a:pt x="50992" y="135150"/>
                  </a:lnTo>
                  <a:lnTo>
                    <a:pt x="51462" y="135716"/>
                  </a:lnTo>
                  <a:lnTo>
                    <a:pt x="51921" y="136295"/>
                  </a:lnTo>
                  <a:lnTo>
                    <a:pt x="52355" y="136874"/>
                  </a:lnTo>
                  <a:lnTo>
                    <a:pt x="52789" y="137465"/>
                  </a:lnTo>
                  <a:lnTo>
                    <a:pt x="53199" y="138044"/>
                  </a:lnTo>
                  <a:lnTo>
                    <a:pt x="53597" y="138635"/>
                  </a:lnTo>
                  <a:lnTo>
                    <a:pt x="53995" y="139238"/>
                  </a:lnTo>
                  <a:lnTo>
                    <a:pt x="54369" y="139829"/>
                  </a:lnTo>
                  <a:lnTo>
                    <a:pt x="54731" y="140432"/>
                  </a:lnTo>
                  <a:lnTo>
                    <a:pt x="55081" y="141035"/>
                  </a:lnTo>
                  <a:lnTo>
                    <a:pt x="55418" y="141638"/>
                  </a:lnTo>
                  <a:lnTo>
                    <a:pt x="55744" y="142253"/>
                  </a:lnTo>
                  <a:lnTo>
                    <a:pt x="56057" y="142856"/>
                  </a:lnTo>
                  <a:lnTo>
                    <a:pt x="56347" y="143471"/>
                  </a:lnTo>
                  <a:lnTo>
                    <a:pt x="56636" y="144086"/>
                  </a:lnTo>
                  <a:lnTo>
                    <a:pt x="56902" y="144713"/>
                  </a:lnTo>
                  <a:lnTo>
                    <a:pt x="57167" y="145329"/>
                  </a:lnTo>
                  <a:lnTo>
                    <a:pt x="57408" y="145956"/>
                  </a:lnTo>
                  <a:lnTo>
                    <a:pt x="57637" y="146583"/>
                  </a:lnTo>
                  <a:lnTo>
                    <a:pt x="57854" y="147210"/>
                  </a:lnTo>
                  <a:lnTo>
                    <a:pt x="58047" y="147837"/>
                  </a:lnTo>
                  <a:lnTo>
                    <a:pt x="58240" y="148476"/>
                  </a:lnTo>
                  <a:lnTo>
                    <a:pt x="58421" y="149103"/>
                  </a:lnTo>
                  <a:lnTo>
                    <a:pt x="58578" y="149743"/>
                  </a:lnTo>
                  <a:lnTo>
                    <a:pt x="58723" y="150382"/>
                  </a:lnTo>
                  <a:lnTo>
                    <a:pt x="58856" y="151021"/>
                  </a:lnTo>
                  <a:lnTo>
                    <a:pt x="58976" y="151660"/>
                  </a:lnTo>
                  <a:lnTo>
                    <a:pt x="59085" y="152299"/>
                  </a:lnTo>
                  <a:lnTo>
                    <a:pt x="59169" y="152951"/>
                  </a:lnTo>
                  <a:lnTo>
                    <a:pt x="59241" y="153590"/>
                  </a:lnTo>
                  <a:lnTo>
                    <a:pt x="59302" y="154241"/>
                  </a:lnTo>
                  <a:lnTo>
                    <a:pt x="59350" y="154892"/>
                  </a:lnTo>
                  <a:lnTo>
                    <a:pt x="59386" y="155544"/>
                  </a:lnTo>
                  <a:lnTo>
                    <a:pt x="59398" y="156195"/>
                  </a:lnTo>
                  <a:lnTo>
                    <a:pt x="65863" y="156086"/>
                  </a:lnTo>
                  <a:lnTo>
                    <a:pt x="65851" y="155315"/>
                  </a:lnTo>
                  <a:lnTo>
                    <a:pt x="65802" y="154555"/>
                  </a:lnTo>
                  <a:lnTo>
                    <a:pt x="65754" y="153795"/>
                  </a:lnTo>
                  <a:lnTo>
                    <a:pt x="65682" y="153035"/>
                  </a:lnTo>
                  <a:lnTo>
                    <a:pt x="65597" y="152275"/>
                  </a:lnTo>
                  <a:lnTo>
                    <a:pt x="65501" y="151516"/>
                  </a:lnTo>
                  <a:lnTo>
                    <a:pt x="65380" y="150768"/>
                  </a:lnTo>
                  <a:lnTo>
                    <a:pt x="65248" y="150020"/>
                  </a:lnTo>
                  <a:lnTo>
                    <a:pt x="65103" y="149272"/>
                  </a:lnTo>
                  <a:lnTo>
                    <a:pt x="64934" y="148525"/>
                  </a:lnTo>
                  <a:lnTo>
                    <a:pt x="64753" y="147777"/>
                  </a:lnTo>
                  <a:lnTo>
                    <a:pt x="64560" y="147029"/>
                  </a:lnTo>
                  <a:lnTo>
                    <a:pt x="64343" y="146293"/>
                  </a:lnTo>
                  <a:lnTo>
                    <a:pt x="64114" y="145558"/>
                  </a:lnTo>
                  <a:lnTo>
                    <a:pt x="63873" y="144822"/>
                  </a:lnTo>
                  <a:lnTo>
                    <a:pt x="63607" y="144098"/>
                  </a:lnTo>
                  <a:lnTo>
                    <a:pt x="63342" y="143363"/>
                  </a:lnTo>
                  <a:lnTo>
                    <a:pt x="63053" y="142639"/>
                  </a:lnTo>
                  <a:lnTo>
                    <a:pt x="62739" y="141927"/>
                  </a:lnTo>
                  <a:lnTo>
                    <a:pt x="62425" y="141204"/>
                  </a:lnTo>
                  <a:lnTo>
                    <a:pt x="62088" y="140492"/>
                  </a:lnTo>
                  <a:lnTo>
                    <a:pt x="61738" y="139781"/>
                  </a:lnTo>
                  <a:lnTo>
                    <a:pt x="61376" y="139069"/>
                  </a:lnTo>
                  <a:lnTo>
                    <a:pt x="61002" y="138370"/>
                  </a:lnTo>
                  <a:lnTo>
                    <a:pt x="60604" y="137670"/>
                  </a:lnTo>
                  <a:lnTo>
                    <a:pt x="60194" y="136971"/>
                  </a:lnTo>
                  <a:lnTo>
                    <a:pt x="59772" y="136283"/>
                  </a:lnTo>
                  <a:lnTo>
                    <a:pt x="59338" y="135596"/>
                  </a:lnTo>
                  <a:lnTo>
                    <a:pt x="58880" y="134908"/>
                  </a:lnTo>
                  <a:lnTo>
                    <a:pt x="58409" y="134233"/>
                  </a:lnTo>
                  <a:lnTo>
                    <a:pt x="57939" y="133558"/>
                  </a:lnTo>
                  <a:lnTo>
                    <a:pt x="57432" y="132882"/>
                  </a:lnTo>
                  <a:lnTo>
                    <a:pt x="56926" y="132219"/>
                  </a:lnTo>
                  <a:lnTo>
                    <a:pt x="56407" y="131556"/>
                  </a:lnTo>
                  <a:lnTo>
                    <a:pt x="55865" y="130892"/>
                  </a:lnTo>
                  <a:lnTo>
                    <a:pt x="55310" y="130241"/>
                  </a:lnTo>
                  <a:lnTo>
                    <a:pt x="54743" y="129602"/>
                  </a:lnTo>
                  <a:lnTo>
                    <a:pt x="54164" y="128950"/>
                  </a:lnTo>
                  <a:lnTo>
                    <a:pt x="53573" y="128311"/>
                  </a:lnTo>
                  <a:lnTo>
                    <a:pt x="52970" y="127684"/>
                  </a:lnTo>
                  <a:lnTo>
                    <a:pt x="52343" y="127057"/>
                  </a:lnTo>
                  <a:lnTo>
                    <a:pt x="51704" y="126430"/>
                  </a:lnTo>
                  <a:lnTo>
                    <a:pt x="51064" y="125815"/>
                  </a:lnTo>
                  <a:lnTo>
                    <a:pt x="50401" y="125200"/>
                  </a:lnTo>
                  <a:lnTo>
                    <a:pt x="49726" y="124597"/>
                  </a:lnTo>
                  <a:lnTo>
                    <a:pt x="49038" y="123994"/>
                  </a:lnTo>
                  <a:lnTo>
                    <a:pt x="48327" y="123403"/>
                  </a:lnTo>
                  <a:lnTo>
                    <a:pt x="47615" y="122812"/>
                  </a:lnTo>
                  <a:lnTo>
                    <a:pt x="46891" y="122233"/>
                  </a:lnTo>
                  <a:lnTo>
                    <a:pt x="46144" y="121654"/>
                  </a:lnTo>
                  <a:lnTo>
                    <a:pt x="45396" y="121075"/>
                  </a:lnTo>
                  <a:lnTo>
                    <a:pt x="44624" y="120520"/>
                  </a:lnTo>
                  <a:lnTo>
                    <a:pt x="43840" y="119953"/>
                  </a:lnTo>
                  <a:lnTo>
                    <a:pt x="43056" y="119399"/>
                  </a:lnTo>
                  <a:lnTo>
                    <a:pt x="42248" y="118856"/>
                  </a:lnTo>
                  <a:lnTo>
                    <a:pt x="41428" y="118313"/>
                  </a:lnTo>
                  <a:lnTo>
                    <a:pt x="40596" y="117782"/>
                  </a:lnTo>
                  <a:lnTo>
                    <a:pt x="39752" y="117264"/>
                  </a:lnTo>
                  <a:lnTo>
                    <a:pt x="38895" y="116745"/>
                  </a:lnTo>
                  <a:lnTo>
                    <a:pt x="38027" y="116227"/>
                  </a:lnTo>
                  <a:lnTo>
                    <a:pt x="37147" y="115720"/>
                  </a:lnTo>
                  <a:lnTo>
                    <a:pt x="36254" y="115226"/>
                  </a:lnTo>
                  <a:lnTo>
                    <a:pt x="35350" y="114731"/>
                  </a:lnTo>
                  <a:lnTo>
                    <a:pt x="34421" y="114249"/>
                  </a:lnTo>
                  <a:lnTo>
                    <a:pt x="33589" y="113803"/>
                  </a:lnTo>
                  <a:lnTo>
                    <a:pt x="32757" y="113356"/>
                  </a:lnTo>
                  <a:lnTo>
                    <a:pt x="31936" y="112898"/>
                  </a:lnTo>
                  <a:lnTo>
                    <a:pt x="31140" y="112440"/>
                  </a:lnTo>
                  <a:lnTo>
                    <a:pt x="30344" y="111969"/>
                  </a:lnTo>
                  <a:lnTo>
                    <a:pt x="29561" y="111499"/>
                  </a:lnTo>
                  <a:lnTo>
                    <a:pt x="28789" y="111029"/>
                  </a:lnTo>
                  <a:lnTo>
                    <a:pt x="28041" y="110546"/>
                  </a:lnTo>
                  <a:lnTo>
                    <a:pt x="27293" y="110052"/>
                  </a:lnTo>
                  <a:lnTo>
                    <a:pt x="26557" y="109557"/>
                  </a:lnTo>
                  <a:lnTo>
                    <a:pt x="25834" y="109063"/>
                  </a:lnTo>
                  <a:lnTo>
                    <a:pt x="25122" y="108556"/>
                  </a:lnTo>
                  <a:lnTo>
                    <a:pt x="24423" y="108038"/>
                  </a:lnTo>
                  <a:lnTo>
                    <a:pt x="23747" y="107531"/>
                  </a:lnTo>
                  <a:lnTo>
                    <a:pt x="23072" y="107012"/>
                  </a:lnTo>
                  <a:lnTo>
                    <a:pt x="22409" y="106482"/>
                  </a:lnTo>
                  <a:lnTo>
                    <a:pt x="21757" y="105951"/>
                  </a:lnTo>
                  <a:lnTo>
                    <a:pt x="21130" y="105421"/>
                  </a:lnTo>
                  <a:lnTo>
                    <a:pt x="20503" y="104878"/>
                  </a:lnTo>
                  <a:lnTo>
                    <a:pt x="19900" y="104335"/>
                  </a:lnTo>
                  <a:lnTo>
                    <a:pt x="19297" y="103780"/>
                  </a:lnTo>
                  <a:lnTo>
                    <a:pt x="18718" y="103238"/>
                  </a:lnTo>
                  <a:lnTo>
                    <a:pt x="18139" y="102671"/>
                  </a:lnTo>
                  <a:lnTo>
                    <a:pt x="17584" y="102116"/>
                  </a:lnTo>
                  <a:lnTo>
                    <a:pt x="17042" y="101549"/>
                  </a:lnTo>
                  <a:lnTo>
                    <a:pt x="16499" y="100970"/>
                  </a:lnTo>
                  <a:lnTo>
                    <a:pt x="15980" y="100403"/>
                  </a:lnTo>
                  <a:lnTo>
                    <a:pt x="15474" y="99824"/>
                  </a:lnTo>
                  <a:lnTo>
                    <a:pt x="14979" y="99246"/>
                  </a:lnTo>
                  <a:lnTo>
                    <a:pt x="14509" y="98655"/>
                  </a:lnTo>
                  <a:lnTo>
                    <a:pt x="14039" y="98064"/>
                  </a:lnTo>
                  <a:lnTo>
                    <a:pt x="13580" y="97473"/>
                  </a:lnTo>
                  <a:lnTo>
                    <a:pt x="13146" y="96870"/>
                  </a:lnTo>
                  <a:lnTo>
                    <a:pt x="12712" y="96279"/>
                  </a:lnTo>
                  <a:lnTo>
                    <a:pt x="12302" y="95676"/>
                  </a:lnTo>
                  <a:lnTo>
                    <a:pt x="11904" y="95061"/>
                  </a:lnTo>
                  <a:lnTo>
                    <a:pt x="11518" y="94458"/>
                  </a:lnTo>
                  <a:lnTo>
                    <a:pt x="11144" y="93842"/>
                  </a:lnTo>
                  <a:lnTo>
                    <a:pt x="10782" y="93215"/>
                  </a:lnTo>
                  <a:lnTo>
                    <a:pt x="10445" y="92600"/>
                  </a:lnTo>
                  <a:lnTo>
                    <a:pt x="10107" y="91973"/>
                  </a:lnTo>
                  <a:lnTo>
                    <a:pt x="9793" y="91358"/>
                  </a:lnTo>
                  <a:lnTo>
                    <a:pt x="9492" y="90719"/>
                  </a:lnTo>
                  <a:lnTo>
                    <a:pt x="9202" y="90092"/>
                  </a:lnTo>
                  <a:lnTo>
                    <a:pt x="8925" y="89452"/>
                  </a:lnTo>
                  <a:lnTo>
                    <a:pt x="8660" y="88825"/>
                  </a:lnTo>
                  <a:lnTo>
                    <a:pt x="8418" y="88186"/>
                  </a:lnTo>
                  <a:lnTo>
                    <a:pt x="8189" y="87547"/>
                  </a:lnTo>
                  <a:lnTo>
                    <a:pt x="7972" y="86896"/>
                  </a:lnTo>
                  <a:lnTo>
                    <a:pt x="7767" y="86256"/>
                  </a:lnTo>
                  <a:lnTo>
                    <a:pt x="7574" y="85605"/>
                  </a:lnTo>
                  <a:lnTo>
                    <a:pt x="7405" y="84954"/>
                  </a:lnTo>
                  <a:lnTo>
                    <a:pt x="7249" y="84303"/>
                  </a:lnTo>
                  <a:lnTo>
                    <a:pt x="7104" y="83651"/>
                  </a:lnTo>
                  <a:lnTo>
                    <a:pt x="6971" y="82988"/>
                  </a:lnTo>
                  <a:lnTo>
                    <a:pt x="6851" y="82337"/>
                  </a:lnTo>
                  <a:lnTo>
                    <a:pt x="6754" y="81673"/>
                  </a:lnTo>
                  <a:lnTo>
                    <a:pt x="6670" y="81010"/>
                  </a:lnTo>
                  <a:lnTo>
                    <a:pt x="6597" y="80347"/>
                  </a:lnTo>
                  <a:lnTo>
                    <a:pt x="6537" y="79684"/>
                  </a:lnTo>
                  <a:lnTo>
                    <a:pt x="6501" y="79020"/>
                  </a:lnTo>
                  <a:lnTo>
                    <a:pt x="6477" y="78357"/>
                  </a:lnTo>
                  <a:lnTo>
                    <a:pt x="6465" y="77681"/>
                  </a:lnTo>
                  <a:lnTo>
                    <a:pt x="6465" y="77018"/>
                  </a:lnTo>
                  <a:lnTo>
                    <a:pt x="6489" y="76367"/>
                  </a:lnTo>
                  <a:lnTo>
                    <a:pt x="6525" y="75704"/>
                  </a:lnTo>
                  <a:lnTo>
                    <a:pt x="6573" y="75052"/>
                  </a:lnTo>
                  <a:lnTo>
                    <a:pt x="6633" y="74401"/>
                  </a:lnTo>
                  <a:lnTo>
                    <a:pt x="6706" y="73762"/>
                  </a:lnTo>
                  <a:lnTo>
                    <a:pt x="6802" y="73111"/>
                  </a:lnTo>
                  <a:lnTo>
                    <a:pt x="6911" y="72471"/>
                  </a:lnTo>
                  <a:lnTo>
                    <a:pt x="7031" y="71832"/>
                  </a:lnTo>
                  <a:lnTo>
                    <a:pt x="7164" y="71193"/>
                  </a:lnTo>
                  <a:lnTo>
                    <a:pt x="7309" y="70554"/>
                  </a:lnTo>
                  <a:lnTo>
                    <a:pt x="7466" y="69927"/>
                  </a:lnTo>
                  <a:lnTo>
                    <a:pt x="7647" y="69287"/>
                  </a:lnTo>
                  <a:lnTo>
                    <a:pt x="7827" y="68660"/>
                  </a:lnTo>
                  <a:lnTo>
                    <a:pt x="8032" y="68033"/>
                  </a:lnTo>
                  <a:lnTo>
                    <a:pt x="8250" y="67418"/>
                  </a:lnTo>
                  <a:lnTo>
                    <a:pt x="8479" y="66791"/>
                  </a:lnTo>
                  <a:lnTo>
                    <a:pt x="8720" y="66176"/>
                  </a:lnTo>
                  <a:lnTo>
                    <a:pt x="8973" y="65561"/>
                  </a:lnTo>
                  <a:lnTo>
                    <a:pt x="9251" y="64958"/>
                  </a:lnTo>
                  <a:lnTo>
                    <a:pt x="9528" y="64343"/>
                  </a:lnTo>
                  <a:lnTo>
                    <a:pt x="9829" y="63740"/>
                  </a:lnTo>
                  <a:lnTo>
                    <a:pt x="10143" y="63149"/>
                  </a:lnTo>
                  <a:lnTo>
                    <a:pt x="10457" y="62546"/>
                  </a:lnTo>
                  <a:lnTo>
                    <a:pt x="10794" y="61955"/>
                  </a:lnTo>
                  <a:lnTo>
                    <a:pt x="11144" y="61364"/>
                  </a:lnTo>
                  <a:lnTo>
                    <a:pt x="11506" y="60785"/>
                  </a:lnTo>
                  <a:lnTo>
                    <a:pt x="11880" y="60194"/>
                  </a:lnTo>
                  <a:lnTo>
                    <a:pt x="12278" y="59615"/>
                  </a:lnTo>
                  <a:lnTo>
                    <a:pt x="12676" y="59048"/>
                  </a:lnTo>
                  <a:lnTo>
                    <a:pt x="13086" y="58469"/>
                  </a:lnTo>
                  <a:lnTo>
                    <a:pt x="13520" y="57902"/>
                  </a:lnTo>
                  <a:lnTo>
                    <a:pt x="13954" y="57348"/>
                  </a:lnTo>
                  <a:lnTo>
                    <a:pt x="14400" y="56793"/>
                  </a:lnTo>
                  <a:lnTo>
                    <a:pt x="14871" y="56238"/>
                  </a:lnTo>
                  <a:lnTo>
                    <a:pt x="15341" y="55683"/>
                  </a:lnTo>
                  <a:lnTo>
                    <a:pt x="15836" y="55141"/>
                  </a:lnTo>
                  <a:lnTo>
                    <a:pt x="16342" y="54598"/>
                  </a:lnTo>
                  <a:lnTo>
                    <a:pt x="16849" y="54067"/>
                  </a:lnTo>
                  <a:lnTo>
                    <a:pt x="17379" y="53536"/>
                  </a:lnTo>
                  <a:lnTo>
                    <a:pt x="17910" y="53006"/>
                  </a:lnTo>
                  <a:lnTo>
                    <a:pt x="18465" y="52487"/>
                  </a:lnTo>
                  <a:lnTo>
                    <a:pt x="19032" y="51969"/>
                  </a:lnTo>
                  <a:lnTo>
                    <a:pt x="19599" y="51462"/>
                  </a:lnTo>
                  <a:lnTo>
                    <a:pt x="20189" y="50956"/>
                  </a:lnTo>
                  <a:lnTo>
                    <a:pt x="20780" y="50449"/>
                  </a:lnTo>
                  <a:lnTo>
                    <a:pt x="21396" y="49955"/>
                  </a:lnTo>
                  <a:lnTo>
                    <a:pt x="22011" y="49460"/>
                  </a:lnTo>
                  <a:lnTo>
                    <a:pt x="22650" y="48978"/>
                  </a:lnTo>
                  <a:lnTo>
                    <a:pt x="23289" y="48495"/>
                  </a:lnTo>
                  <a:lnTo>
                    <a:pt x="23952" y="48025"/>
                  </a:lnTo>
                  <a:lnTo>
                    <a:pt x="24616" y="47554"/>
                  </a:lnTo>
                  <a:lnTo>
                    <a:pt x="25291" y="47084"/>
                  </a:lnTo>
                  <a:lnTo>
                    <a:pt x="25991" y="46638"/>
                  </a:lnTo>
                  <a:lnTo>
                    <a:pt x="26690" y="46180"/>
                  </a:lnTo>
                  <a:lnTo>
                    <a:pt x="27402" y="45733"/>
                  </a:lnTo>
                  <a:lnTo>
                    <a:pt x="28125" y="45299"/>
                  </a:lnTo>
                  <a:lnTo>
                    <a:pt x="28861" y="44865"/>
                  </a:lnTo>
                  <a:lnTo>
                    <a:pt x="29609" y="44431"/>
                  </a:lnTo>
                  <a:lnTo>
                    <a:pt x="30369" y="44009"/>
                  </a:lnTo>
                  <a:lnTo>
                    <a:pt x="31128" y="43599"/>
                  </a:lnTo>
                  <a:lnTo>
                    <a:pt x="31912" y="43189"/>
                  </a:lnTo>
                  <a:lnTo>
                    <a:pt x="32708" y="42779"/>
                  </a:lnTo>
                  <a:lnTo>
                    <a:pt x="33504" y="42381"/>
                  </a:lnTo>
                  <a:lnTo>
                    <a:pt x="34312" y="41995"/>
                  </a:lnTo>
                  <a:lnTo>
                    <a:pt x="35265" y="41536"/>
                  </a:lnTo>
                  <a:lnTo>
                    <a:pt x="36194" y="41078"/>
                  </a:lnTo>
                  <a:lnTo>
                    <a:pt x="37110" y="40608"/>
                  </a:lnTo>
                  <a:lnTo>
                    <a:pt x="38015" y="40125"/>
                  </a:lnTo>
                  <a:lnTo>
                    <a:pt x="38907" y="39643"/>
                  </a:lnTo>
                  <a:lnTo>
                    <a:pt x="39788" y="39148"/>
                  </a:lnTo>
                  <a:lnTo>
                    <a:pt x="40656" y="38642"/>
                  </a:lnTo>
                  <a:lnTo>
                    <a:pt x="41512" y="38135"/>
                  </a:lnTo>
                  <a:lnTo>
                    <a:pt x="42345" y="37617"/>
                  </a:lnTo>
                  <a:lnTo>
                    <a:pt x="43177" y="37098"/>
                  </a:lnTo>
                  <a:lnTo>
                    <a:pt x="43985" y="36555"/>
                  </a:lnTo>
                  <a:lnTo>
                    <a:pt x="44781" y="36013"/>
                  </a:lnTo>
                  <a:lnTo>
                    <a:pt x="45565" y="35470"/>
                  </a:lnTo>
                  <a:lnTo>
                    <a:pt x="46349" y="34915"/>
                  </a:lnTo>
                  <a:lnTo>
                    <a:pt x="47097" y="34348"/>
                  </a:lnTo>
                  <a:lnTo>
                    <a:pt x="47844" y="33769"/>
                  </a:lnTo>
                  <a:lnTo>
                    <a:pt x="48580" y="33190"/>
                  </a:lnTo>
                  <a:lnTo>
                    <a:pt x="49292" y="32600"/>
                  </a:lnTo>
                  <a:lnTo>
                    <a:pt x="50003" y="32009"/>
                  </a:lnTo>
                  <a:lnTo>
                    <a:pt x="50691" y="31406"/>
                  </a:lnTo>
                  <a:lnTo>
                    <a:pt x="51366" y="30790"/>
                  </a:lnTo>
                  <a:lnTo>
                    <a:pt x="52029" y="30175"/>
                  </a:lnTo>
                  <a:lnTo>
                    <a:pt x="52681" y="29548"/>
                  </a:lnTo>
                  <a:lnTo>
                    <a:pt x="53320" y="28921"/>
                  </a:lnTo>
                  <a:lnTo>
                    <a:pt x="53935" y="28270"/>
                  </a:lnTo>
                  <a:lnTo>
                    <a:pt x="54550" y="27631"/>
                  </a:lnTo>
                  <a:lnTo>
                    <a:pt x="55141" y="26967"/>
                  </a:lnTo>
                  <a:lnTo>
                    <a:pt x="55720" y="26304"/>
                  </a:lnTo>
                  <a:lnTo>
                    <a:pt x="56287" y="25641"/>
                  </a:lnTo>
                  <a:lnTo>
                    <a:pt x="56841" y="24965"/>
                  </a:lnTo>
                  <a:lnTo>
                    <a:pt x="57372" y="24278"/>
                  </a:lnTo>
                  <a:lnTo>
                    <a:pt x="57891" y="23578"/>
                  </a:lnTo>
                  <a:lnTo>
                    <a:pt x="58385" y="22903"/>
                  </a:lnTo>
                  <a:lnTo>
                    <a:pt x="58868" y="22215"/>
                  </a:lnTo>
                  <a:lnTo>
                    <a:pt x="59338" y="21528"/>
                  </a:lnTo>
                  <a:lnTo>
                    <a:pt x="59784" y="20841"/>
                  </a:lnTo>
                  <a:lnTo>
                    <a:pt x="60218" y="20141"/>
                  </a:lnTo>
                  <a:lnTo>
                    <a:pt x="60628" y="19430"/>
                  </a:lnTo>
                  <a:lnTo>
                    <a:pt x="61026" y="18730"/>
                  </a:lnTo>
                  <a:lnTo>
                    <a:pt x="61412" y="18006"/>
                  </a:lnTo>
                  <a:lnTo>
                    <a:pt x="61786" y="17295"/>
                  </a:lnTo>
                  <a:lnTo>
                    <a:pt x="62148" y="16571"/>
                  </a:lnTo>
                  <a:lnTo>
                    <a:pt x="62486" y="15848"/>
                  </a:lnTo>
                  <a:lnTo>
                    <a:pt x="62799" y="15124"/>
                  </a:lnTo>
                  <a:lnTo>
                    <a:pt x="63113" y="14388"/>
                  </a:lnTo>
                  <a:lnTo>
                    <a:pt x="63402" y="13653"/>
                  </a:lnTo>
                  <a:lnTo>
                    <a:pt x="63680" y="12917"/>
                  </a:lnTo>
                  <a:lnTo>
                    <a:pt x="63933" y="12169"/>
                  </a:lnTo>
                  <a:lnTo>
                    <a:pt x="64186" y="11421"/>
                  </a:lnTo>
                  <a:lnTo>
                    <a:pt x="64403" y="10674"/>
                  </a:lnTo>
                  <a:lnTo>
                    <a:pt x="64620" y="9926"/>
                  </a:lnTo>
                  <a:lnTo>
                    <a:pt x="64813" y="9166"/>
                  </a:lnTo>
                  <a:lnTo>
                    <a:pt x="64994" y="8418"/>
                  </a:lnTo>
                  <a:lnTo>
                    <a:pt x="65151" y="7659"/>
                  </a:lnTo>
                  <a:lnTo>
                    <a:pt x="65296" y="6899"/>
                  </a:lnTo>
                  <a:lnTo>
                    <a:pt x="65428" y="6139"/>
                  </a:lnTo>
                  <a:lnTo>
                    <a:pt x="65537" y="5379"/>
                  </a:lnTo>
                  <a:lnTo>
                    <a:pt x="65634" y="4607"/>
                  </a:lnTo>
                  <a:lnTo>
                    <a:pt x="65718" y="3847"/>
                  </a:lnTo>
                  <a:lnTo>
                    <a:pt x="65778" y="3076"/>
                  </a:lnTo>
                  <a:lnTo>
                    <a:pt x="65826" y="2304"/>
                  </a:lnTo>
                  <a:lnTo>
                    <a:pt x="65863" y="1544"/>
                  </a:lnTo>
                  <a:lnTo>
                    <a:pt x="65875" y="772"/>
                  </a:lnTo>
                  <a:lnTo>
                    <a:pt x="658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4"/>
            <p:cNvSpPr/>
            <p:nvPr/>
          </p:nvSpPr>
          <p:spPr>
            <a:xfrm>
              <a:off x="3996650" y="1477649"/>
              <a:ext cx="1185750" cy="2811528"/>
            </a:xfrm>
            <a:custGeom>
              <a:rect b="b" l="l" r="r" t="t"/>
              <a:pathLst>
                <a:path extrusionOk="0" h="156196" w="65875">
                  <a:moveTo>
                    <a:pt x="6465" y="0"/>
                  </a:moveTo>
                  <a:lnTo>
                    <a:pt x="0" y="109"/>
                  </a:lnTo>
                  <a:lnTo>
                    <a:pt x="24" y="868"/>
                  </a:lnTo>
                  <a:lnTo>
                    <a:pt x="60" y="1640"/>
                  </a:lnTo>
                  <a:lnTo>
                    <a:pt x="121" y="2400"/>
                  </a:lnTo>
                  <a:lnTo>
                    <a:pt x="181" y="3160"/>
                  </a:lnTo>
                  <a:lnTo>
                    <a:pt x="265" y="3920"/>
                  </a:lnTo>
                  <a:lnTo>
                    <a:pt x="374" y="4668"/>
                  </a:lnTo>
                  <a:lnTo>
                    <a:pt x="495" y="5427"/>
                  </a:lnTo>
                  <a:lnTo>
                    <a:pt x="627" y="6175"/>
                  </a:lnTo>
                  <a:lnTo>
                    <a:pt x="772" y="6923"/>
                  </a:lnTo>
                  <a:lnTo>
                    <a:pt x="941" y="7671"/>
                  </a:lnTo>
                  <a:lnTo>
                    <a:pt x="1122" y="8418"/>
                  </a:lnTo>
                  <a:lnTo>
                    <a:pt x="1315" y="9154"/>
                  </a:lnTo>
                  <a:lnTo>
                    <a:pt x="1532" y="9890"/>
                  </a:lnTo>
                  <a:lnTo>
                    <a:pt x="1761" y="10625"/>
                  </a:lnTo>
                  <a:lnTo>
                    <a:pt x="2002" y="11361"/>
                  </a:lnTo>
                  <a:lnTo>
                    <a:pt x="2255" y="12097"/>
                  </a:lnTo>
                  <a:lnTo>
                    <a:pt x="2533" y="12820"/>
                  </a:lnTo>
                  <a:lnTo>
                    <a:pt x="2822" y="13544"/>
                  </a:lnTo>
                  <a:lnTo>
                    <a:pt x="3124" y="14268"/>
                  </a:lnTo>
                  <a:lnTo>
                    <a:pt x="3449" y="14979"/>
                  </a:lnTo>
                  <a:lnTo>
                    <a:pt x="3775" y="15703"/>
                  </a:lnTo>
                  <a:lnTo>
                    <a:pt x="4125" y="16414"/>
                  </a:lnTo>
                  <a:lnTo>
                    <a:pt x="4499" y="17114"/>
                  </a:lnTo>
                  <a:lnTo>
                    <a:pt x="4873" y="17825"/>
                  </a:lnTo>
                  <a:lnTo>
                    <a:pt x="5271" y="18525"/>
                  </a:lnTo>
                  <a:lnTo>
                    <a:pt x="5681" y="19212"/>
                  </a:lnTo>
                  <a:lnTo>
                    <a:pt x="6103" y="19912"/>
                  </a:lnTo>
                  <a:lnTo>
                    <a:pt x="6537" y="20599"/>
                  </a:lnTo>
                  <a:lnTo>
                    <a:pt x="6995" y="21275"/>
                  </a:lnTo>
                  <a:lnTo>
                    <a:pt x="7454" y="21962"/>
                  </a:lnTo>
                  <a:lnTo>
                    <a:pt x="7936" y="22638"/>
                  </a:lnTo>
                  <a:lnTo>
                    <a:pt x="8430" y="23301"/>
                  </a:lnTo>
                  <a:lnTo>
                    <a:pt x="8949" y="23976"/>
                  </a:lnTo>
                  <a:lnTo>
                    <a:pt x="9468" y="24640"/>
                  </a:lnTo>
                  <a:lnTo>
                    <a:pt x="10010" y="25291"/>
                  </a:lnTo>
                  <a:lnTo>
                    <a:pt x="10553" y="25942"/>
                  </a:lnTo>
                  <a:lnTo>
                    <a:pt x="11120" y="26593"/>
                  </a:lnTo>
                  <a:lnTo>
                    <a:pt x="11699" y="27233"/>
                  </a:lnTo>
                  <a:lnTo>
                    <a:pt x="12302" y="27872"/>
                  </a:lnTo>
                  <a:lnTo>
                    <a:pt x="12905" y="28511"/>
                  </a:lnTo>
                  <a:lnTo>
                    <a:pt x="13532" y="29138"/>
                  </a:lnTo>
                  <a:lnTo>
                    <a:pt x="14159" y="29753"/>
                  </a:lnTo>
                  <a:lnTo>
                    <a:pt x="14810" y="30380"/>
                  </a:lnTo>
                  <a:lnTo>
                    <a:pt x="15474" y="30983"/>
                  </a:lnTo>
                  <a:lnTo>
                    <a:pt x="16149" y="31599"/>
                  </a:lnTo>
                  <a:lnTo>
                    <a:pt x="16837" y="32189"/>
                  </a:lnTo>
                  <a:lnTo>
                    <a:pt x="17536" y="32792"/>
                  </a:lnTo>
                  <a:lnTo>
                    <a:pt x="18260" y="33383"/>
                  </a:lnTo>
                  <a:lnTo>
                    <a:pt x="18983" y="33962"/>
                  </a:lnTo>
                  <a:lnTo>
                    <a:pt x="19719" y="34541"/>
                  </a:lnTo>
                  <a:lnTo>
                    <a:pt x="20479" y="35108"/>
                  </a:lnTo>
                  <a:lnTo>
                    <a:pt x="21251" y="35675"/>
                  </a:lnTo>
                  <a:lnTo>
                    <a:pt x="22023" y="36230"/>
                  </a:lnTo>
                  <a:lnTo>
                    <a:pt x="22819" y="36785"/>
                  </a:lnTo>
                  <a:lnTo>
                    <a:pt x="23627" y="37327"/>
                  </a:lnTo>
                  <a:lnTo>
                    <a:pt x="24447" y="37870"/>
                  </a:lnTo>
                  <a:lnTo>
                    <a:pt x="25279" y="38401"/>
                  </a:lnTo>
                  <a:lnTo>
                    <a:pt x="26123" y="38931"/>
                  </a:lnTo>
                  <a:lnTo>
                    <a:pt x="26980" y="39450"/>
                  </a:lnTo>
                  <a:lnTo>
                    <a:pt x="27848" y="39956"/>
                  </a:lnTo>
                  <a:lnTo>
                    <a:pt x="28728" y="40463"/>
                  </a:lnTo>
                  <a:lnTo>
                    <a:pt x="29621" y="40969"/>
                  </a:lnTo>
                  <a:lnTo>
                    <a:pt x="30525" y="41452"/>
                  </a:lnTo>
                  <a:lnTo>
                    <a:pt x="31442" y="41946"/>
                  </a:lnTo>
                  <a:lnTo>
                    <a:pt x="32286" y="42381"/>
                  </a:lnTo>
                  <a:lnTo>
                    <a:pt x="33106" y="42827"/>
                  </a:lnTo>
                  <a:lnTo>
                    <a:pt x="33926" y="43285"/>
                  </a:lnTo>
                  <a:lnTo>
                    <a:pt x="34734" y="43743"/>
                  </a:lnTo>
                  <a:lnTo>
                    <a:pt x="35530" y="44214"/>
                  </a:lnTo>
                  <a:lnTo>
                    <a:pt x="36302" y="44684"/>
                  </a:lnTo>
                  <a:lnTo>
                    <a:pt x="37074" y="45167"/>
                  </a:lnTo>
                  <a:lnTo>
                    <a:pt x="37834" y="45649"/>
                  </a:lnTo>
                  <a:lnTo>
                    <a:pt x="38582" y="46131"/>
                  </a:lnTo>
                  <a:lnTo>
                    <a:pt x="39317" y="46626"/>
                  </a:lnTo>
                  <a:lnTo>
                    <a:pt x="40041" y="47132"/>
                  </a:lnTo>
                  <a:lnTo>
                    <a:pt x="40741" y="47639"/>
                  </a:lnTo>
                  <a:lnTo>
                    <a:pt x="41440" y="48145"/>
                  </a:lnTo>
                  <a:lnTo>
                    <a:pt x="42128" y="48664"/>
                  </a:lnTo>
                  <a:lnTo>
                    <a:pt x="42803" y="49183"/>
                  </a:lnTo>
                  <a:lnTo>
                    <a:pt x="43454" y="49701"/>
                  </a:lnTo>
                  <a:lnTo>
                    <a:pt x="44105" y="50232"/>
                  </a:lnTo>
                  <a:lnTo>
                    <a:pt x="44745" y="50775"/>
                  </a:lnTo>
                  <a:lnTo>
                    <a:pt x="45360" y="51317"/>
                  </a:lnTo>
                  <a:lnTo>
                    <a:pt x="45975" y="51860"/>
                  </a:lnTo>
                  <a:lnTo>
                    <a:pt x="46578" y="52403"/>
                  </a:lnTo>
                  <a:lnTo>
                    <a:pt x="47157" y="52958"/>
                  </a:lnTo>
                  <a:lnTo>
                    <a:pt x="47724" y="53512"/>
                  </a:lnTo>
                  <a:lnTo>
                    <a:pt x="48290" y="54079"/>
                  </a:lnTo>
                  <a:lnTo>
                    <a:pt x="48833" y="54646"/>
                  </a:lnTo>
                  <a:lnTo>
                    <a:pt x="49364" y="55213"/>
                  </a:lnTo>
                  <a:lnTo>
                    <a:pt x="49882" y="55792"/>
                  </a:lnTo>
                  <a:lnTo>
                    <a:pt x="50389" y="56371"/>
                  </a:lnTo>
                  <a:lnTo>
                    <a:pt x="50884" y="56950"/>
                  </a:lnTo>
                  <a:lnTo>
                    <a:pt x="51366" y="57541"/>
                  </a:lnTo>
                  <a:lnTo>
                    <a:pt x="51836" y="58119"/>
                  </a:lnTo>
                  <a:lnTo>
                    <a:pt x="52283" y="58722"/>
                  </a:lnTo>
                  <a:lnTo>
                    <a:pt x="52729" y="59313"/>
                  </a:lnTo>
                  <a:lnTo>
                    <a:pt x="53151" y="59916"/>
                  </a:lnTo>
                  <a:lnTo>
                    <a:pt x="53573" y="60519"/>
                  </a:lnTo>
                  <a:lnTo>
                    <a:pt x="53971" y="61122"/>
                  </a:lnTo>
                  <a:lnTo>
                    <a:pt x="54357" y="61738"/>
                  </a:lnTo>
                  <a:lnTo>
                    <a:pt x="54731" y="62353"/>
                  </a:lnTo>
                  <a:lnTo>
                    <a:pt x="55081" y="62968"/>
                  </a:lnTo>
                  <a:lnTo>
                    <a:pt x="55430" y="63583"/>
                  </a:lnTo>
                  <a:lnTo>
                    <a:pt x="55756" y="64210"/>
                  </a:lnTo>
                  <a:lnTo>
                    <a:pt x="56082" y="64837"/>
                  </a:lnTo>
                  <a:lnTo>
                    <a:pt x="56383" y="65464"/>
                  </a:lnTo>
                  <a:lnTo>
                    <a:pt x="56673" y="66091"/>
                  </a:lnTo>
                  <a:lnTo>
                    <a:pt x="56950" y="66731"/>
                  </a:lnTo>
                  <a:lnTo>
                    <a:pt x="57203" y="67370"/>
                  </a:lnTo>
                  <a:lnTo>
                    <a:pt x="57456" y="68009"/>
                  </a:lnTo>
                  <a:lnTo>
                    <a:pt x="57686" y="68648"/>
                  </a:lnTo>
                  <a:lnTo>
                    <a:pt x="57903" y="69287"/>
                  </a:lnTo>
                  <a:lnTo>
                    <a:pt x="58108" y="69939"/>
                  </a:lnTo>
                  <a:lnTo>
                    <a:pt x="58289" y="70590"/>
                  </a:lnTo>
                  <a:lnTo>
                    <a:pt x="58470" y="71241"/>
                  </a:lnTo>
                  <a:lnTo>
                    <a:pt x="58626" y="71892"/>
                  </a:lnTo>
                  <a:lnTo>
                    <a:pt x="58771" y="72544"/>
                  </a:lnTo>
                  <a:lnTo>
                    <a:pt x="58904" y="73195"/>
                  </a:lnTo>
                  <a:lnTo>
                    <a:pt x="59012" y="73858"/>
                  </a:lnTo>
                  <a:lnTo>
                    <a:pt x="59121" y="74510"/>
                  </a:lnTo>
                  <a:lnTo>
                    <a:pt x="59205" y="75173"/>
                  </a:lnTo>
                  <a:lnTo>
                    <a:pt x="59278" y="75836"/>
                  </a:lnTo>
                  <a:lnTo>
                    <a:pt x="59326" y="76500"/>
                  </a:lnTo>
                  <a:lnTo>
                    <a:pt x="59374" y="77163"/>
                  </a:lnTo>
                  <a:lnTo>
                    <a:pt x="59398" y="77838"/>
                  </a:lnTo>
                  <a:lnTo>
                    <a:pt x="59410" y="78502"/>
                  </a:lnTo>
                  <a:lnTo>
                    <a:pt x="59398" y="79177"/>
                  </a:lnTo>
                  <a:lnTo>
                    <a:pt x="59386" y="79828"/>
                  </a:lnTo>
                  <a:lnTo>
                    <a:pt x="59350" y="80480"/>
                  </a:lnTo>
                  <a:lnTo>
                    <a:pt x="59302" y="81131"/>
                  </a:lnTo>
                  <a:lnTo>
                    <a:pt x="59241" y="81782"/>
                  </a:lnTo>
                  <a:lnTo>
                    <a:pt x="59157" y="82433"/>
                  </a:lnTo>
                  <a:lnTo>
                    <a:pt x="59073" y="83073"/>
                  </a:lnTo>
                  <a:lnTo>
                    <a:pt x="58964" y="83724"/>
                  </a:lnTo>
                  <a:lnTo>
                    <a:pt x="58843" y="84363"/>
                  </a:lnTo>
                  <a:lnTo>
                    <a:pt x="58711" y="85002"/>
                  </a:lnTo>
                  <a:lnTo>
                    <a:pt x="58566" y="85629"/>
                  </a:lnTo>
                  <a:lnTo>
                    <a:pt x="58409" y="86269"/>
                  </a:lnTo>
                  <a:lnTo>
                    <a:pt x="58228" y="86896"/>
                  </a:lnTo>
                  <a:lnTo>
                    <a:pt x="58035" y="87523"/>
                  </a:lnTo>
                  <a:lnTo>
                    <a:pt x="57842" y="88150"/>
                  </a:lnTo>
                  <a:lnTo>
                    <a:pt x="57625" y="88777"/>
                  </a:lnTo>
                  <a:lnTo>
                    <a:pt x="57396" y="89392"/>
                  </a:lnTo>
                  <a:lnTo>
                    <a:pt x="57143" y="90007"/>
                  </a:lnTo>
                  <a:lnTo>
                    <a:pt x="56890" y="90622"/>
                  </a:lnTo>
                  <a:lnTo>
                    <a:pt x="56624" y="91237"/>
                  </a:lnTo>
                  <a:lnTo>
                    <a:pt x="56335" y="91840"/>
                  </a:lnTo>
                  <a:lnTo>
                    <a:pt x="56045" y="92443"/>
                  </a:lnTo>
                  <a:lnTo>
                    <a:pt x="55732" y="93046"/>
                  </a:lnTo>
                  <a:lnTo>
                    <a:pt x="55406" y="93637"/>
                  </a:lnTo>
                  <a:lnTo>
                    <a:pt x="55069" y="94240"/>
                  </a:lnTo>
                  <a:lnTo>
                    <a:pt x="54719" y="94819"/>
                  </a:lnTo>
                  <a:lnTo>
                    <a:pt x="54357" y="95410"/>
                  </a:lnTo>
                  <a:lnTo>
                    <a:pt x="53983" y="95989"/>
                  </a:lnTo>
                  <a:lnTo>
                    <a:pt x="53597" y="96568"/>
                  </a:lnTo>
                  <a:lnTo>
                    <a:pt x="53199" y="97147"/>
                  </a:lnTo>
                  <a:lnTo>
                    <a:pt x="52777" y="97714"/>
                  </a:lnTo>
                  <a:lnTo>
                    <a:pt x="52355" y="98281"/>
                  </a:lnTo>
                  <a:lnTo>
                    <a:pt x="51921" y="98848"/>
                  </a:lnTo>
                  <a:lnTo>
                    <a:pt x="51462" y="99402"/>
                  </a:lnTo>
                  <a:lnTo>
                    <a:pt x="51004" y="99957"/>
                  </a:lnTo>
                  <a:lnTo>
                    <a:pt x="50522" y="100500"/>
                  </a:lnTo>
                  <a:lnTo>
                    <a:pt x="50039" y="101055"/>
                  </a:lnTo>
                  <a:lnTo>
                    <a:pt x="49533" y="101585"/>
                  </a:lnTo>
                  <a:lnTo>
                    <a:pt x="49026" y="102128"/>
                  </a:lnTo>
                  <a:lnTo>
                    <a:pt x="48496" y="102659"/>
                  </a:lnTo>
                  <a:lnTo>
                    <a:pt x="47953" y="103177"/>
                  </a:lnTo>
                  <a:lnTo>
                    <a:pt x="47410" y="103708"/>
                  </a:lnTo>
                  <a:lnTo>
                    <a:pt x="46843" y="104214"/>
                  </a:lnTo>
                  <a:lnTo>
                    <a:pt x="46276" y="104733"/>
                  </a:lnTo>
                  <a:lnTo>
                    <a:pt x="45685" y="105240"/>
                  </a:lnTo>
                  <a:lnTo>
                    <a:pt x="45082" y="105734"/>
                  </a:lnTo>
                  <a:lnTo>
                    <a:pt x="44479" y="106241"/>
                  </a:lnTo>
                  <a:lnTo>
                    <a:pt x="43852" y="106723"/>
                  </a:lnTo>
                  <a:lnTo>
                    <a:pt x="43225" y="107218"/>
                  </a:lnTo>
                  <a:lnTo>
                    <a:pt x="42574" y="107688"/>
                  </a:lnTo>
                  <a:lnTo>
                    <a:pt x="41923" y="108170"/>
                  </a:lnTo>
                  <a:lnTo>
                    <a:pt x="41259" y="108641"/>
                  </a:lnTo>
                  <a:lnTo>
                    <a:pt x="40572" y="109099"/>
                  </a:lnTo>
                  <a:lnTo>
                    <a:pt x="39884" y="109557"/>
                  </a:lnTo>
                  <a:lnTo>
                    <a:pt x="39185" y="110003"/>
                  </a:lnTo>
                  <a:lnTo>
                    <a:pt x="38473" y="110450"/>
                  </a:lnTo>
                  <a:lnTo>
                    <a:pt x="37750" y="110896"/>
                  </a:lnTo>
                  <a:lnTo>
                    <a:pt x="37014" y="111330"/>
                  </a:lnTo>
                  <a:lnTo>
                    <a:pt x="36266" y="111752"/>
                  </a:lnTo>
                  <a:lnTo>
                    <a:pt x="35506" y="112174"/>
                  </a:lnTo>
                  <a:lnTo>
                    <a:pt x="34734" y="112596"/>
                  </a:lnTo>
                  <a:lnTo>
                    <a:pt x="33963" y="113007"/>
                  </a:lnTo>
                  <a:lnTo>
                    <a:pt x="33167" y="113405"/>
                  </a:lnTo>
                  <a:lnTo>
                    <a:pt x="32371" y="113803"/>
                  </a:lnTo>
                  <a:lnTo>
                    <a:pt x="31550" y="114188"/>
                  </a:lnTo>
                  <a:lnTo>
                    <a:pt x="30610" y="114647"/>
                  </a:lnTo>
                  <a:lnTo>
                    <a:pt x="29681" y="115105"/>
                  </a:lnTo>
                  <a:lnTo>
                    <a:pt x="28765" y="115575"/>
                  </a:lnTo>
                  <a:lnTo>
                    <a:pt x="27848" y="116058"/>
                  </a:lnTo>
                  <a:lnTo>
                    <a:pt x="26955" y="116540"/>
                  </a:lnTo>
                  <a:lnTo>
                    <a:pt x="26087" y="117035"/>
                  </a:lnTo>
                  <a:lnTo>
                    <a:pt x="25219" y="117541"/>
                  </a:lnTo>
                  <a:lnTo>
                    <a:pt x="24362" y="118048"/>
                  </a:lnTo>
                  <a:lnTo>
                    <a:pt x="23518" y="118566"/>
                  </a:lnTo>
                  <a:lnTo>
                    <a:pt x="22698" y="119097"/>
                  </a:lnTo>
                  <a:lnTo>
                    <a:pt x="21890" y="119628"/>
                  </a:lnTo>
                  <a:lnTo>
                    <a:pt x="21082" y="120170"/>
                  </a:lnTo>
                  <a:lnTo>
                    <a:pt x="20298" y="120725"/>
                  </a:lnTo>
                  <a:lnTo>
                    <a:pt x="19526" y="121280"/>
                  </a:lnTo>
                  <a:lnTo>
                    <a:pt x="18766" y="121847"/>
                  </a:lnTo>
                  <a:lnTo>
                    <a:pt x="18019" y="122414"/>
                  </a:lnTo>
                  <a:lnTo>
                    <a:pt x="17295" y="122993"/>
                  </a:lnTo>
                  <a:lnTo>
                    <a:pt x="16571" y="123584"/>
                  </a:lnTo>
                  <a:lnTo>
                    <a:pt x="15872" y="124187"/>
                  </a:lnTo>
                  <a:lnTo>
                    <a:pt x="15172" y="124790"/>
                  </a:lnTo>
                  <a:lnTo>
                    <a:pt x="14497" y="125393"/>
                  </a:lnTo>
                  <a:lnTo>
                    <a:pt x="13834" y="126020"/>
                  </a:lnTo>
                  <a:lnTo>
                    <a:pt x="13194" y="126635"/>
                  </a:lnTo>
                  <a:lnTo>
                    <a:pt x="12555" y="127274"/>
                  </a:lnTo>
                  <a:lnTo>
                    <a:pt x="11928" y="127913"/>
                  </a:lnTo>
                  <a:lnTo>
                    <a:pt x="11325" y="128565"/>
                  </a:lnTo>
                  <a:lnTo>
                    <a:pt x="10734" y="129216"/>
                  </a:lnTo>
                  <a:lnTo>
                    <a:pt x="10155" y="129879"/>
                  </a:lnTo>
                  <a:lnTo>
                    <a:pt x="9588" y="130554"/>
                  </a:lnTo>
                  <a:lnTo>
                    <a:pt x="9033" y="131230"/>
                  </a:lnTo>
                  <a:lnTo>
                    <a:pt x="8503" y="131917"/>
                  </a:lnTo>
                  <a:lnTo>
                    <a:pt x="7972" y="132605"/>
                  </a:lnTo>
                  <a:lnTo>
                    <a:pt x="7478" y="133280"/>
                  </a:lnTo>
                  <a:lnTo>
                    <a:pt x="7007" y="133968"/>
                  </a:lnTo>
                  <a:lnTo>
                    <a:pt x="6537" y="134655"/>
                  </a:lnTo>
                  <a:lnTo>
                    <a:pt x="6091" y="135355"/>
                  </a:lnTo>
                  <a:lnTo>
                    <a:pt x="5657" y="136054"/>
                  </a:lnTo>
                  <a:lnTo>
                    <a:pt x="5246" y="136754"/>
                  </a:lnTo>
                  <a:lnTo>
                    <a:pt x="4836" y="137465"/>
                  </a:lnTo>
                  <a:lnTo>
                    <a:pt x="4450" y="138177"/>
                  </a:lnTo>
                  <a:lnTo>
                    <a:pt x="4089" y="138900"/>
                  </a:lnTo>
                  <a:lnTo>
                    <a:pt x="3727" y="139612"/>
                  </a:lnTo>
                  <a:lnTo>
                    <a:pt x="3389" y="140336"/>
                  </a:lnTo>
                  <a:lnTo>
                    <a:pt x="3064" y="141071"/>
                  </a:lnTo>
                  <a:lnTo>
                    <a:pt x="2762" y="141807"/>
                  </a:lnTo>
                  <a:lnTo>
                    <a:pt x="2473" y="142543"/>
                  </a:lnTo>
                  <a:lnTo>
                    <a:pt x="2195" y="143278"/>
                  </a:lnTo>
                  <a:lnTo>
                    <a:pt x="1930" y="144026"/>
                  </a:lnTo>
                  <a:lnTo>
                    <a:pt x="1689" y="144762"/>
                  </a:lnTo>
                  <a:lnTo>
                    <a:pt x="1459" y="145509"/>
                  </a:lnTo>
                  <a:lnTo>
                    <a:pt x="1254" y="146269"/>
                  </a:lnTo>
                  <a:lnTo>
                    <a:pt x="1061" y="147017"/>
                  </a:lnTo>
                  <a:lnTo>
                    <a:pt x="881" y="147777"/>
                  </a:lnTo>
                  <a:lnTo>
                    <a:pt x="712" y="148537"/>
                  </a:lnTo>
                  <a:lnTo>
                    <a:pt x="567" y="149284"/>
                  </a:lnTo>
                  <a:lnTo>
                    <a:pt x="446" y="150056"/>
                  </a:lnTo>
                  <a:lnTo>
                    <a:pt x="326" y="150816"/>
                  </a:lnTo>
                  <a:lnTo>
                    <a:pt x="229" y="151576"/>
                  </a:lnTo>
                  <a:lnTo>
                    <a:pt x="157" y="152348"/>
                  </a:lnTo>
                  <a:lnTo>
                    <a:pt x="85" y="153108"/>
                  </a:lnTo>
                  <a:lnTo>
                    <a:pt x="48" y="153879"/>
                  </a:lnTo>
                  <a:lnTo>
                    <a:pt x="12" y="154651"/>
                  </a:lnTo>
                  <a:lnTo>
                    <a:pt x="0" y="155423"/>
                  </a:lnTo>
                  <a:lnTo>
                    <a:pt x="0" y="156195"/>
                  </a:lnTo>
                  <a:lnTo>
                    <a:pt x="6465" y="156086"/>
                  </a:lnTo>
                  <a:lnTo>
                    <a:pt x="6465" y="155447"/>
                  </a:lnTo>
                  <a:lnTo>
                    <a:pt x="6477" y="154808"/>
                  </a:lnTo>
                  <a:lnTo>
                    <a:pt x="6501" y="154181"/>
                  </a:lnTo>
                  <a:lnTo>
                    <a:pt x="6537" y="153542"/>
                  </a:lnTo>
                  <a:lnTo>
                    <a:pt x="6597" y="152903"/>
                  </a:lnTo>
                  <a:lnTo>
                    <a:pt x="6658" y="152275"/>
                  </a:lnTo>
                  <a:lnTo>
                    <a:pt x="6742" y="151636"/>
                  </a:lnTo>
                  <a:lnTo>
                    <a:pt x="6838" y="151009"/>
                  </a:lnTo>
                  <a:lnTo>
                    <a:pt x="6947" y="150382"/>
                  </a:lnTo>
                  <a:lnTo>
                    <a:pt x="7068" y="149743"/>
                  </a:lnTo>
                  <a:lnTo>
                    <a:pt x="7200" y="149116"/>
                  </a:lnTo>
                  <a:lnTo>
                    <a:pt x="7357" y="148488"/>
                  </a:lnTo>
                  <a:lnTo>
                    <a:pt x="7514" y="147861"/>
                  </a:lnTo>
                  <a:lnTo>
                    <a:pt x="7695" y="147246"/>
                  </a:lnTo>
                  <a:lnTo>
                    <a:pt x="7888" y="146619"/>
                  </a:lnTo>
                  <a:lnTo>
                    <a:pt x="8093" y="146004"/>
                  </a:lnTo>
                  <a:lnTo>
                    <a:pt x="8310" y="145377"/>
                  </a:lnTo>
                  <a:lnTo>
                    <a:pt x="8539" y="144762"/>
                  </a:lnTo>
                  <a:lnTo>
                    <a:pt x="8780" y="144147"/>
                  </a:lnTo>
                  <a:lnTo>
                    <a:pt x="9046" y="143544"/>
                  </a:lnTo>
                  <a:lnTo>
                    <a:pt x="9311" y="142929"/>
                  </a:lnTo>
                  <a:lnTo>
                    <a:pt x="9600" y="142325"/>
                  </a:lnTo>
                  <a:lnTo>
                    <a:pt x="9902" y="141722"/>
                  </a:lnTo>
                  <a:lnTo>
                    <a:pt x="10203" y="141119"/>
                  </a:lnTo>
                  <a:lnTo>
                    <a:pt x="10529" y="140528"/>
                  </a:lnTo>
                  <a:lnTo>
                    <a:pt x="10867" y="139938"/>
                  </a:lnTo>
                  <a:lnTo>
                    <a:pt x="11216" y="139347"/>
                  </a:lnTo>
                  <a:lnTo>
                    <a:pt x="11578" y="138756"/>
                  </a:lnTo>
                  <a:lnTo>
                    <a:pt x="11964" y="138177"/>
                  </a:lnTo>
                  <a:lnTo>
                    <a:pt x="12350" y="137598"/>
                  </a:lnTo>
                  <a:lnTo>
                    <a:pt x="12748" y="137031"/>
                  </a:lnTo>
                  <a:lnTo>
                    <a:pt x="13170" y="136452"/>
                  </a:lnTo>
                  <a:lnTo>
                    <a:pt x="13616" y="135849"/>
                  </a:lnTo>
                  <a:lnTo>
                    <a:pt x="14099" y="135258"/>
                  </a:lnTo>
                  <a:lnTo>
                    <a:pt x="14581" y="134655"/>
                  </a:lnTo>
                  <a:lnTo>
                    <a:pt x="15076" y="134076"/>
                  </a:lnTo>
                  <a:lnTo>
                    <a:pt x="15594" y="133485"/>
                  </a:lnTo>
                  <a:lnTo>
                    <a:pt x="16125" y="132906"/>
                  </a:lnTo>
                  <a:lnTo>
                    <a:pt x="16668" y="132339"/>
                  </a:lnTo>
                  <a:lnTo>
                    <a:pt x="17223" y="131761"/>
                  </a:lnTo>
                  <a:lnTo>
                    <a:pt x="17789" y="131206"/>
                  </a:lnTo>
                  <a:lnTo>
                    <a:pt x="18368" y="130651"/>
                  </a:lnTo>
                  <a:lnTo>
                    <a:pt x="18971" y="130096"/>
                  </a:lnTo>
                  <a:lnTo>
                    <a:pt x="19574" y="129553"/>
                  </a:lnTo>
                  <a:lnTo>
                    <a:pt x="20202" y="129011"/>
                  </a:lnTo>
                  <a:lnTo>
                    <a:pt x="20841" y="128480"/>
                  </a:lnTo>
                  <a:lnTo>
                    <a:pt x="21492" y="127949"/>
                  </a:lnTo>
                  <a:lnTo>
                    <a:pt x="22143" y="127431"/>
                  </a:lnTo>
                  <a:lnTo>
                    <a:pt x="22819" y="126912"/>
                  </a:lnTo>
                  <a:lnTo>
                    <a:pt x="23506" y="126406"/>
                  </a:lnTo>
                  <a:lnTo>
                    <a:pt x="24206" y="125899"/>
                  </a:lnTo>
                  <a:lnTo>
                    <a:pt x="24917" y="125405"/>
                  </a:lnTo>
                  <a:lnTo>
                    <a:pt x="25641" y="124922"/>
                  </a:lnTo>
                  <a:lnTo>
                    <a:pt x="26364" y="124440"/>
                  </a:lnTo>
                  <a:lnTo>
                    <a:pt x="27112" y="123969"/>
                  </a:lnTo>
                  <a:lnTo>
                    <a:pt x="27872" y="123499"/>
                  </a:lnTo>
                  <a:lnTo>
                    <a:pt x="28644" y="123041"/>
                  </a:lnTo>
                  <a:lnTo>
                    <a:pt x="29416" y="122583"/>
                  </a:lnTo>
                  <a:lnTo>
                    <a:pt x="30212" y="122136"/>
                  </a:lnTo>
                  <a:lnTo>
                    <a:pt x="31008" y="121702"/>
                  </a:lnTo>
                  <a:lnTo>
                    <a:pt x="31816" y="121280"/>
                  </a:lnTo>
                  <a:lnTo>
                    <a:pt x="32636" y="120858"/>
                  </a:lnTo>
                  <a:lnTo>
                    <a:pt x="33480" y="120448"/>
                  </a:lnTo>
                  <a:lnTo>
                    <a:pt x="34312" y="120038"/>
                  </a:lnTo>
                  <a:lnTo>
                    <a:pt x="35241" y="119592"/>
                  </a:lnTo>
                  <a:lnTo>
                    <a:pt x="36146" y="119145"/>
                  </a:lnTo>
                  <a:lnTo>
                    <a:pt x="37038" y="118687"/>
                  </a:lnTo>
                  <a:lnTo>
                    <a:pt x="37918" y="118217"/>
                  </a:lnTo>
                  <a:lnTo>
                    <a:pt x="38787" y="117746"/>
                  </a:lnTo>
                  <a:lnTo>
                    <a:pt x="39643" y="117264"/>
                  </a:lnTo>
                  <a:lnTo>
                    <a:pt x="40499" y="116781"/>
                  </a:lnTo>
                  <a:lnTo>
                    <a:pt x="41332" y="116287"/>
                  </a:lnTo>
                  <a:lnTo>
                    <a:pt x="42152" y="115780"/>
                  </a:lnTo>
                  <a:lnTo>
                    <a:pt x="42960" y="115274"/>
                  </a:lnTo>
                  <a:lnTo>
                    <a:pt x="43744" y="114755"/>
                  </a:lnTo>
                  <a:lnTo>
                    <a:pt x="44528" y="114225"/>
                  </a:lnTo>
                  <a:lnTo>
                    <a:pt x="45299" y="113694"/>
                  </a:lnTo>
                  <a:lnTo>
                    <a:pt x="46059" y="113163"/>
                  </a:lnTo>
                  <a:lnTo>
                    <a:pt x="46795" y="112609"/>
                  </a:lnTo>
                  <a:lnTo>
                    <a:pt x="47531" y="112066"/>
                  </a:lnTo>
                  <a:lnTo>
                    <a:pt x="48242" y="111499"/>
                  </a:lnTo>
                  <a:lnTo>
                    <a:pt x="48954" y="110932"/>
                  </a:lnTo>
                  <a:lnTo>
                    <a:pt x="49641" y="110365"/>
                  </a:lnTo>
                  <a:lnTo>
                    <a:pt x="50317" y="109786"/>
                  </a:lnTo>
                  <a:lnTo>
                    <a:pt x="50980" y="109195"/>
                  </a:lnTo>
                  <a:lnTo>
                    <a:pt x="51631" y="108604"/>
                  </a:lnTo>
                  <a:lnTo>
                    <a:pt x="52270" y="108014"/>
                  </a:lnTo>
                  <a:lnTo>
                    <a:pt x="52886" y="107410"/>
                  </a:lnTo>
                  <a:lnTo>
                    <a:pt x="53501" y="106795"/>
                  </a:lnTo>
                  <a:lnTo>
                    <a:pt x="54092" y="106180"/>
                  </a:lnTo>
                  <a:lnTo>
                    <a:pt x="54683" y="105565"/>
                  </a:lnTo>
                  <a:lnTo>
                    <a:pt x="55249" y="104938"/>
                  </a:lnTo>
                  <a:lnTo>
                    <a:pt x="55804" y="104299"/>
                  </a:lnTo>
                  <a:lnTo>
                    <a:pt x="56335" y="103660"/>
                  </a:lnTo>
                  <a:lnTo>
                    <a:pt x="56866" y="103020"/>
                  </a:lnTo>
                  <a:lnTo>
                    <a:pt x="57372" y="102369"/>
                  </a:lnTo>
                  <a:lnTo>
                    <a:pt x="57879" y="101718"/>
                  </a:lnTo>
                  <a:lnTo>
                    <a:pt x="58361" y="101055"/>
                  </a:lnTo>
                  <a:lnTo>
                    <a:pt x="58819" y="100391"/>
                  </a:lnTo>
                  <a:lnTo>
                    <a:pt x="59278" y="99728"/>
                  </a:lnTo>
                  <a:lnTo>
                    <a:pt x="59724" y="99053"/>
                  </a:lnTo>
                  <a:lnTo>
                    <a:pt x="60146" y="98377"/>
                  </a:lnTo>
                  <a:lnTo>
                    <a:pt x="60556" y="97690"/>
                  </a:lnTo>
                  <a:lnTo>
                    <a:pt x="60954" y="97002"/>
                  </a:lnTo>
                  <a:lnTo>
                    <a:pt x="61328" y="96303"/>
                  </a:lnTo>
                  <a:lnTo>
                    <a:pt x="61702" y="95603"/>
                  </a:lnTo>
                  <a:lnTo>
                    <a:pt x="62052" y="94904"/>
                  </a:lnTo>
                  <a:lnTo>
                    <a:pt x="62389" y="94204"/>
                  </a:lnTo>
                  <a:lnTo>
                    <a:pt x="62703" y="93493"/>
                  </a:lnTo>
                  <a:lnTo>
                    <a:pt x="63016" y="92769"/>
                  </a:lnTo>
                  <a:lnTo>
                    <a:pt x="63306" y="92058"/>
                  </a:lnTo>
                  <a:lnTo>
                    <a:pt x="63583" y="91334"/>
                  </a:lnTo>
                  <a:lnTo>
                    <a:pt x="63837" y="90598"/>
                  </a:lnTo>
                  <a:lnTo>
                    <a:pt x="64090" y="89875"/>
                  </a:lnTo>
                  <a:lnTo>
                    <a:pt x="64319" y="89139"/>
                  </a:lnTo>
                  <a:lnTo>
                    <a:pt x="64524" y="88403"/>
                  </a:lnTo>
                  <a:lnTo>
                    <a:pt x="64729" y="87655"/>
                  </a:lnTo>
                  <a:lnTo>
                    <a:pt x="64910" y="86920"/>
                  </a:lnTo>
                  <a:lnTo>
                    <a:pt x="65079" y="86160"/>
                  </a:lnTo>
                  <a:lnTo>
                    <a:pt x="65223" y="85412"/>
                  </a:lnTo>
                  <a:lnTo>
                    <a:pt x="65368" y="84664"/>
                  </a:lnTo>
                  <a:lnTo>
                    <a:pt x="65489" y="83905"/>
                  </a:lnTo>
                  <a:lnTo>
                    <a:pt x="65585" y="83145"/>
                  </a:lnTo>
                  <a:lnTo>
                    <a:pt x="65682" y="82373"/>
                  </a:lnTo>
                  <a:lnTo>
                    <a:pt x="65742" y="81613"/>
                  </a:lnTo>
                  <a:lnTo>
                    <a:pt x="65802" y="80841"/>
                  </a:lnTo>
                  <a:lnTo>
                    <a:pt x="65839" y="80069"/>
                  </a:lnTo>
                  <a:lnTo>
                    <a:pt x="65863" y="79298"/>
                  </a:lnTo>
                  <a:lnTo>
                    <a:pt x="65875" y="78502"/>
                  </a:lnTo>
                  <a:lnTo>
                    <a:pt x="65863" y="77718"/>
                  </a:lnTo>
                  <a:lnTo>
                    <a:pt x="65826" y="76934"/>
                  </a:lnTo>
                  <a:lnTo>
                    <a:pt x="65790" y="76150"/>
                  </a:lnTo>
                  <a:lnTo>
                    <a:pt x="65730" y="75366"/>
                  </a:lnTo>
                  <a:lnTo>
                    <a:pt x="65646" y="74594"/>
                  </a:lnTo>
                  <a:lnTo>
                    <a:pt x="65549" y="73822"/>
                  </a:lnTo>
                  <a:lnTo>
                    <a:pt x="65441" y="73038"/>
                  </a:lnTo>
                  <a:lnTo>
                    <a:pt x="65308" y="72266"/>
                  </a:lnTo>
                  <a:lnTo>
                    <a:pt x="65163" y="71507"/>
                  </a:lnTo>
                  <a:lnTo>
                    <a:pt x="64994" y="70735"/>
                  </a:lnTo>
                  <a:lnTo>
                    <a:pt x="64825" y="69975"/>
                  </a:lnTo>
                  <a:lnTo>
                    <a:pt x="64620" y="69215"/>
                  </a:lnTo>
                  <a:lnTo>
                    <a:pt x="64415" y="68455"/>
                  </a:lnTo>
                  <a:lnTo>
                    <a:pt x="64186" y="67695"/>
                  </a:lnTo>
                  <a:lnTo>
                    <a:pt x="63945" y="66948"/>
                  </a:lnTo>
                  <a:lnTo>
                    <a:pt x="63680" y="66200"/>
                  </a:lnTo>
                  <a:lnTo>
                    <a:pt x="63402" y="65452"/>
                  </a:lnTo>
                  <a:lnTo>
                    <a:pt x="63113" y="64704"/>
                  </a:lnTo>
                  <a:lnTo>
                    <a:pt x="62799" y="63969"/>
                  </a:lnTo>
                  <a:lnTo>
                    <a:pt x="62474" y="63233"/>
                  </a:lnTo>
                  <a:lnTo>
                    <a:pt x="62136" y="62497"/>
                  </a:lnTo>
                  <a:lnTo>
                    <a:pt x="61774" y="61774"/>
                  </a:lnTo>
                  <a:lnTo>
                    <a:pt x="61412" y="61050"/>
                  </a:lnTo>
                  <a:lnTo>
                    <a:pt x="61026" y="60326"/>
                  </a:lnTo>
                  <a:lnTo>
                    <a:pt x="60616" y="59615"/>
                  </a:lnTo>
                  <a:lnTo>
                    <a:pt x="60194" y="58903"/>
                  </a:lnTo>
                  <a:lnTo>
                    <a:pt x="59760" y="58192"/>
                  </a:lnTo>
                  <a:lnTo>
                    <a:pt x="59314" y="57480"/>
                  </a:lnTo>
                  <a:lnTo>
                    <a:pt x="58856" y="56781"/>
                  </a:lnTo>
                  <a:lnTo>
                    <a:pt x="58373" y="56093"/>
                  </a:lnTo>
                  <a:lnTo>
                    <a:pt x="57879" y="55394"/>
                  </a:lnTo>
                  <a:lnTo>
                    <a:pt x="57360" y="54706"/>
                  </a:lnTo>
                  <a:lnTo>
                    <a:pt x="56841" y="54031"/>
                  </a:lnTo>
                  <a:lnTo>
                    <a:pt x="56299" y="53356"/>
                  </a:lnTo>
                  <a:lnTo>
                    <a:pt x="55744" y="52680"/>
                  </a:lnTo>
                  <a:lnTo>
                    <a:pt x="55177" y="52017"/>
                  </a:lnTo>
                  <a:lnTo>
                    <a:pt x="54586" y="51354"/>
                  </a:lnTo>
                  <a:lnTo>
                    <a:pt x="53995" y="50690"/>
                  </a:lnTo>
                  <a:lnTo>
                    <a:pt x="53380" y="50039"/>
                  </a:lnTo>
                  <a:lnTo>
                    <a:pt x="52753" y="49400"/>
                  </a:lnTo>
                  <a:lnTo>
                    <a:pt x="52102" y="48748"/>
                  </a:lnTo>
                  <a:lnTo>
                    <a:pt x="51450" y="48121"/>
                  </a:lnTo>
                  <a:lnTo>
                    <a:pt x="50775" y="47482"/>
                  </a:lnTo>
                  <a:lnTo>
                    <a:pt x="50088" y="46867"/>
                  </a:lnTo>
                  <a:lnTo>
                    <a:pt x="49388" y="46240"/>
                  </a:lnTo>
                  <a:lnTo>
                    <a:pt x="48676" y="45637"/>
                  </a:lnTo>
                  <a:lnTo>
                    <a:pt x="47941" y="45022"/>
                  </a:lnTo>
                  <a:lnTo>
                    <a:pt x="47205" y="44419"/>
                  </a:lnTo>
                  <a:lnTo>
                    <a:pt x="46445" y="43828"/>
                  </a:lnTo>
                  <a:lnTo>
                    <a:pt x="45673" y="43237"/>
                  </a:lnTo>
                  <a:lnTo>
                    <a:pt x="44889" y="42658"/>
                  </a:lnTo>
                  <a:lnTo>
                    <a:pt x="44093" y="42079"/>
                  </a:lnTo>
                  <a:lnTo>
                    <a:pt x="43285" y="41512"/>
                  </a:lnTo>
                  <a:lnTo>
                    <a:pt x="42453" y="40957"/>
                  </a:lnTo>
                  <a:lnTo>
                    <a:pt x="41621" y="40403"/>
                  </a:lnTo>
                  <a:lnTo>
                    <a:pt x="40765" y="39848"/>
                  </a:lnTo>
                  <a:lnTo>
                    <a:pt x="39896" y="39305"/>
                  </a:lnTo>
                  <a:lnTo>
                    <a:pt x="39016" y="38774"/>
                  </a:lnTo>
                  <a:lnTo>
                    <a:pt x="38123" y="38244"/>
                  </a:lnTo>
                  <a:lnTo>
                    <a:pt x="37219" y="37725"/>
                  </a:lnTo>
                  <a:lnTo>
                    <a:pt x="36302" y="37207"/>
                  </a:lnTo>
                  <a:lnTo>
                    <a:pt x="35374" y="36700"/>
                  </a:lnTo>
                  <a:lnTo>
                    <a:pt x="34421" y="36206"/>
                  </a:lnTo>
                  <a:lnTo>
                    <a:pt x="33613" y="35771"/>
                  </a:lnTo>
                  <a:lnTo>
                    <a:pt x="32805" y="35337"/>
                  </a:lnTo>
                  <a:lnTo>
                    <a:pt x="32009" y="34903"/>
                  </a:lnTo>
                  <a:lnTo>
                    <a:pt x="31225" y="34445"/>
                  </a:lnTo>
                  <a:lnTo>
                    <a:pt x="30453" y="33999"/>
                  </a:lnTo>
                  <a:lnTo>
                    <a:pt x="29693" y="33540"/>
                  </a:lnTo>
                  <a:lnTo>
                    <a:pt x="28933" y="33070"/>
                  </a:lnTo>
                  <a:lnTo>
                    <a:pt x="28198" y="32600"/>
                  </a:lnTo>
                  <a:lnTo>
                    <a:pt x="27474" y="32129"/>
                  </a:lnTo>
                  <a:lnTo>
                    <a:pt x="26750" y="31647"/>
                  </a:lnTo>
                  <a:lnTo>
                    <a:pt x="26051" y="31164"/>
                  </a:lnTo>
                  <a:lnTo>
                    <a:pt x="25351" y="30670"/>
                  </a:lnTo>
                  <a:lnTo>
                    <a:pt x="24664" y="30175"/>
                  </a:lnTo>
                  <a:lnTo>
                    <a:pt x="24001" y="29669"/>
                  </a:lnTo>
                  <a:lnTo>
                    <a:pt x="23337" y="29162"/>
                  </a:lnTo>
                  <a:lnTo>
                    <a:pt x="22686" y="28656"/>
                  </a:lnTo>
                  <a:lnTo>
                    <a:pt x="22059" y="28137"/>
                  </a:lnTo>
                  <a:lnTo>
                    <a:pt x="21432" y="27619"/>
                  </a:lnTo>
                  <a:lnTo>
                    <a:pt x="20817" y="27100"/>
                  </a:lnTo>
                  <a:lnTo>
                    <a:pt x="20214" y="26569"/>
                  </a:lnTo>
                  <a:lnTo>
                    <a:pt x="19623" y="26027"/>
                  </a:lnTo>
                  <a:lnTo>
                    <a:pt x="19044" y="25496"/>
                  </a:lnTo>
                  <a:lnTo>
                    <a:pt x="18489" y="24953"/>
                  </a:lnTo>
                  <a:lnTo>
                    <a:pt x="17934" y="24410"/>
                  </a:lnTo>
                  <a:lnTo>
                    <a:pt x="17391" y="23856"/>
                  </a:lnTo>
                  <a:lnTo>
                    <a:pt x="16861" y="23301"/>
                  </a:lnTo>
                  <a:lnTo>
                    <a:pt x="16342" y="22746"/>
                  </a:lnTo>
                  <a:lnTo>
                    <a:pt x="15848" y="22179"/>
                  </a:lnTo>
                  <a:lnTo>
                    <a:pt x="15353" y="21612"/>
                  </a:lnTo>
                  <a:lnTo>
                    <a:pt x="14871" y="21046"/>
                  </a:lnTo>
                  <a:lnTo>
                    <a:pt x="14412" y="20467"/>
                  </a:lnTo>
                  <a:lnTo>
                    <a:pt x="13954" y="19888"/>
                  </a:lnTo>
                  <a:lnTo>
                    <a:pt x="13508" y="19309"/>
                  </a:lnTo>
                  <a:lnTo>
                    <a:pt x="13086" y="18730"/>
                  </a:lnTo>
                  <a:lnTo>
                    <a:pt x="12676" y="18139"/>
                  </a:lnTo>
                  <a:lnTo>
                    <a:pt x="12266" y="17548"/>
                  </a:lnTo>
                  <a:lnTo>
                    <a:pt x="11880" y="16957"/>
                  </a:lnTo>
                  <a:lnTo>
                    <a:pt x="11506" y="16354"/>
                  </a:lnTo>
                  <a:lnTo>
                    <a:pt x="11144" y="15763"/>
                  </a:lnTo>
                  <a:lnTo>
                    <a:pt x="10794" y="15160"/>
                  </a:lnTo>
                  <a:lnTo>
                    <a:pt x="10457" y="14545"/>
                  </a:lnTo>
                  <a:lnTo>
                    <a:pt x="10131" y="13942"/>
                  </a:lnTo>
                  <a:lnTo>
                    <a:pt x="9817" y="13327"/>
                  </a:lnTo>
                  <a:lnTo>
                    <a:pt x="9516" y="12712"/>
                  </a:lnTo>
                  <a:lnTo>
                    <a:pt x="9239" y="12097"/>
                  </a:lnTo>
                  <a:lnTo>
                    <a:pt x="8961" y="11482"/>
                  </a:lnTo>
                  <a:lnTo>
                    <a:pt x="8708" y="10855"/>
                  </a:lnTo>
                  <a:lnTo>
                    <a:pt x="8467" y="10239"/>
                  </a:lnTo>
                  <a:lnTo>
                    <a:pt x="8237" y="9612"/>
                  </a:lnTo>
                  <a:lnTo>
                    <a:pt x="8020" y="8985"/>
                  </a:lnTo>
                  <a:lnTo>
                    <a:pt x="7815" y="8346"/>
                  </a:lnTo>
                  <a:lnTo>
                    <a:pt x="7634" y="7719"/>
                  </a:lnTo>
                  <a:lnTo>
                    <a:pt x="7454" y="7080"/>
                  </a:lnTo>
                  <a:lnTo>
                    <a:pt x="7297" y="6452"/>
                  </a:lnTo>
                  <a:lnTo>
                    <a:pt x="7152" y="5813"/>
                  </a:lnTo>
                  <a:lnTo>
                    <a:pt x="7019" y="5174"/>
                  </a:lnTo>
                  <a:lnTo>
                    <a:pt x="6899" y="4523"/>
                  </a:lnTo>
                  <a:lnTo>
                    <a:pt x="6790" y="3884"/>
                  </a:lnTo>
                  <a:lnTo>
                    <a:pt x="6706" y="3244"/>
                  </a:lnTo>
                  <a:lnTo>
                    <a:pt x="6621" y="2593"/>
                  </a:lnTo>
                  <a:lnTo>
                    <a:pt x="6561" y="1954"/>
                  </a:lnTo>
                  <a:lnTo>
                    <a:pt x="6513" y="1303"/>
                  </a:lnTo>
                  <a:lnTo>
                    <a:pt x="6489" y="651"/>
                  </a:lnTo>
                  <a:lnTo>
                    <a:pt x="64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3" name="Google Shape;1833;p4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sp>
        <p:nvSpPr>
          <p:cNvPr id="1834" name="Google Shape;1834;p44"/>
          <p:cNvSpPr txBox="1"/>
          <p:nvPr/>
        </p:nvSpPr>
        <p:spPr>
          <a:xfrm>
            <a:off x="457200" y="4488375"/>
            <a:ext cx="82296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Follow the link in the graph to modify its data and then paste the new one here. </a:t>
            </a:r>
            <a:r>
              <a:rPr b="1" lang="en" sz="1200">
                <a:solidFill>
                  <a:schemeClr val="dk1"/>
                </a:solidFill>
                <a:latin typeface="Roboto"/>
                <a:ea typeface="Roboto"/>
                <a:cs typeface="Roboto"/>
                <a:sym typeface="Roboto"/>
              </a:rPr>
              <a:t>For more info,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click here</a:t>
            </a:r>
            <a:endParaRPr sz="1200">
              <a:solidFill>
                <a:schemeClr val="dk1"/>
              </a:solidFill>
              <a:latin typeface="Roboto"/>
              <a:ea typeface="Roboto"/>
              <a:cs typeface="Roboto"/>
              <a:sym typeface="Roboto"/>
            </a:endParaRPr>
          </a:p>
        </p:txBody>
      </p:sp>
      <p:pic>
        <p:nvPicPr>
          <p:cNvPr id="1835" name="Google Shape;1835;p44" title="Gráfico">
            <a:hlinkClick r:id="rId4"/>
          </p:cNvPr>
          <p:cNvPicPr preferRelativeResize="0"/>
          <p:nvPr/>
        </p:nvPicPr>
        <p:blipFill rotWithShape="1">
          <a:blip r:embed="rId5">
            <a:alphaModFix/>
          </a:blip>
          <a:srcRect b="0" l="13502" r="13509" t="0"/>
          <a:stretch/>
        </p:blipFill>
        <p:spPr>
          <a:xfrm>
            <a:off x="457200" y="935275"/>
            <a:ext cx="3346826" cy="3400699"/>
          </a:xfrm>
          <a:prstGeom prst="rect">
            <a:avLst/>
          </a:prstGeom>
          <a:noFill/>
          <a:ln>
            <a:noFill/>
          </a:ln>
        </p:spPr>
      </p:pic>
      <p:grpSp>
        <p:nvGrpSpPr>
          <p:cNvPr id="1836" name="Google Shape;1836;p44"/>
          <p:cNvGrpSpPr/>
          <p:nvPr/>
        </p:nvGrpSpPr>
        <p:grpSpPr>
          <a:xfrm>
            <a:off x="4251825" y="1263913"/>
            <a:ext cx="2061000" cy="1021714"/>
            <a:chOff x="4251825" y="1263913"/>
            <a:chExt cx="2061000" cy="1021714"/>
          </a:xfrm>
        </p:grpSpPr>
        <p:grpSp>
          <p:nvGrpSpPr>
            <p:cNvPr id="1837" name="Google Shape;1837;p44"/>
            <p:cNvGrpSpPr/>
            <p:nvPr/>
          </p:nvGrpSpPr>
          <p:grpSpPr>
            <a:xfrm>
              <a:off x="4251825" y="1604963"/>
              <a:ext cx="2061000" cy="680664"/>
              <a:chOff x="1429500" y="1073600"/>
              <a:chExt cx="2061000" cy="680664"/>
            </a:xfrm>
          </p:grpSpPr>
          <p:sp>
            <p:nvSpPr>
              <p:cNvPr id="1838" name="Google Shape;1838;p44"/>
              <p:cNvSpPr txBox="1"/>
              <p:nvPr/>
            </p:nvSpPr>
            <p:spPr>
              <a:xfrm>
                <a:off x="14295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Thymine</a:t>
                </a:r>
                <a:endParaRPr b="1" sz="1800">
                  <a:solidFill>
                    <a:srgbClr val="000000"/>
                  </a:solidFill>
                  <a:latin typeface="Fira Sans Extra Condensed"/>
                  <a:ea typeface="Fira Sans Extra Condensed"/>
                  <a:cs typeface="Fira Sans Extra Condensed"/>
                  <a:sym typeface="Fira Sans Extra Condensed"/>
                </a:endParaRPr>
              </a:p>
            </p:txBody>
          </p:sp>
          <p:sp>
            <p:nvSpPr>
              <p:cNvPr id="1839" name="Google Shape;1839;p44"/>
              <p:cNvSpPr txBox="1"/>
              <p:nvPr/>
            </p:nvSpPr>
            <p:spPr>
              <a:xfrm>
                <a:off x="1429500"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sp>
          <p:nvSpPr>
            <p:cNvPr id="1840" name="Google Shape;1840;p44"/>
            <p:cNvSpPr txBox="1"/>
            <p:nvPr/>
          </p:nvSpPr>
          <p:spPr>
            <a:xfrm>
              <a:off x="4349925" y="1263913"/>
              <a:ext cx="6894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40%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841" name="Google Shape;1841;p44"/>
          <p:cNvGrpSpPr/>
          <p:nvPr/>
        </p:nvGrpSpPr>
        <p:grpSpPr>
          <a:xfrm>
            <a:off x="4251825" y="3003709"/>
            <a:ext cx="2061000" cy="1013983"/>
            <a:chOff x="4251825" y="3003709"/>
            <a:chExt cx="2061000" cy="1013983"/>
          </a:xfrm>
        </p:grpSpPr>
        <p:grpSp>
          <p:nvGrpSpPr>
            <p:cNvPr id="1842" name="Google Shape;1842;p44"/>
            <p:cNvGrpSpPr/>
            <p:nvPr/>
          </p:nvGrpSpPr>
          <p:grpSpPr>
            <a:xfrm>
              <a:off x="4251825" y="3337013"/>
              <a:ext cx="2061000" cy="680679"/>
              <a:chOff x="1429500" y="2034175"/>
              <a:chExt cx="2061000" cy="680679"/>
            </a:xfrm>
          </p:grpSpPr>
          <p:sp>
            <p:nvSpPr>
              <p:cNvPr id="1843" name="Google Shape;1843;p44"/>
              <p:cNvSpPr txBox="1"/>
              <p:nvPr/>
            </p:nvSpPr>
            <p:spPr>
              <a:xfrm>
                <a:off x="142950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Guanine</a:t>
                </a:r>
                <a:endParaRPr b="1" sz="1800">
                  <a:solidFill>
                    <a:srgbClr val="000000"/>
                  </a:solidFill>
                  <a:latin typeface="Fira Sans Extra Condensed"/>
                  <a:ea typeface="Fira Sans Extra Condensed"/>
                  <a:cs typeface="Fira Sans Extra Condensed"/>
                  <a:sym typeface="Fira Sans Extra Condensed"/>
                </a:endParaRPr>
              </a:p>
            </p:txBody>
          </p:sp>
          <p:sp>
            <p:nvSpPr>
              <p:cNvPr id="1844" name="Google Shape;1844;p44"/>
              <p:cNvSpPr txBox="1"/>
              <p:nvPr/>
            </p:nvSpPr>
            <p:spPr>
              <a:xfrm>
                <a:off x="1429500"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sp>
          <p:nvSpPr>
            <p:cNvPr id="1845" name="Google Shape;1845;p44"/>
            <p:cNvSpPr txBox="1"/>
            <p:nvPr/>
          </p:nvSpPr>
          <p:spPr>
            <a:xfrm>
              <a:off x="4349925" y="3003709"/>
              <a:ext cx="689400" cy="27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20%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846" name="Google Shape;1846;p44"/>
          <p:cNvGrpSpPr/>
          <p:nvPr/>
        </p:nvGrpSpPr>
        <p:grpSpPr>
          <a:xfrm>
            <a:off x="6625825" y="1263913"/>
            <a:ext cx="2061000" cy="1021714"/>
            <a:chOff x="6625825" y="1263913"/>
            <a:chExt cx="2061000" cy="1021714"/>
          </a:xfrm>
        </p:grpSpPr>
        <p:grpSp>
          <p:nvGrpSpPr>
            <p:cNvPr id="1847" name="Google Shape;1847;p44"/>
            <p:cNvGrpSpPr/>
            <p:nvPr/>
          </p:nvGrpSpPr>
          <p:grpSpPr>
            <a:xfrm>
              <a:off x="6625825" y="1604963"/>
              <a:ext cx="2061000" cy="680664"/>
              <a:chOff x="5189025" y="1073600"/>
              <a:chExt cx="2061000" cy="680664"/>
            </a:xfrm>
          </p:grpSpPr>
          <p:sp>
            <p:nvSpPr>
              <p:cNvPr id="1848" name="Google Shape;1848;p44"/>
              <p:cNvSpPr txBox="1"/>
              <p:nvPr/>
            </p:nvSpPr>
            <p:spPr>
              <a:xfrm>
                <a:off x="5189025"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Adenine</a:t>
                </a:r>
                <a:endParaRPr b="1" sz="1800">
                  <a:solidFill>
                    <a:srgbClr val="000000"/>
                  </a:solidFill>
                  <a:latin typeface="Fira Sans Extra Condensed"/>
                  <a:ea typeface="Fira Sans Extra Condensed"/>
                  <a:cs typeface="Fira Sans Extra Condensed"/>
                  <a:sym typeface="Fira Sans Extra Condensed"/>
                </a:endParaRPr>
              </a:p>
            </p:txBody>
          </p:sp>
          <p:sp>
            <p:nvSpPr>
              <p:cNvPr id="1849" name="Google Shape;1849;p44"/>
              <p:cNvSpPr txBox="1"/>
              <p:nvPr/>
            </p:nvSpPr>
            <p:spPr>
              <a:xfrm>
                <a:off x="5189025" y="1355564"/>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Neptune is the farthest planet from the Sun</a:t>
                </a:r>
                <a:endParaRPr>
                  <a:solidFill>
                    <a:srgbClr val="000000"/>
                  </a:solidFill>
                  <a:latin typeface="Roboto"/>
                  <a:ea typeface="Roboto"/>
                  <a:cs typeface="Roboto"/>
                  <a:sym typeface="Roboto"/>
                </a:endParaRPr>
              </a:p>
            </p:txBody>
          </p:sp>
        </p:grpSp>
        <p:sp>
          <p:nvSpPr>
            <p:cNvPr id="1850" name="Google Shape;1850;p44"/>
            <p:cNvSpPr txBox="1"/>
            <p:nvPr/>
          </p:nvSpPr>
          <p:spPr>
            <a:xfrm>
              <a:off x="6727750" y="1263913"/>
              <a:ext cx="689400" cy="27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10%</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1851" name="Google Shape;1851;p44"/>
          <p:cNvGrpSpPr/>
          <p:nvPr/>
        </p:nvGrpSpPr>
        <p:grpSpPr>
          <a:xfrm>
            <a:off x="6625825" y="3003709"/>
            <a:ext cx="2061000" cy="1013983"/>
            <a:chOff x="6625825" y="3003709"/>
            <a:chExt cx="2061000" cy="1013983"/>
          </a:xfrm>
        </p:grpSpPr>
        <p:grpSp>
          <p:nvGrpSpPr>
            <p:cNvPr id="1852" name="Google Shape;1852;p44"/>
            <p:cNvGrpSpPr/>
            <p:nvPr/>
          </p:nvGrpSpPr>
          <p:grpSpPr>
            <a:xfrm>
              <a:off x="6625825" y="3337013"/>
              <a:ext cx="2061000" cy="680679"/>
              <a:chOff x="5189025" y="2034175"/>
              <a:chExt cx="2061000" cy="680679"/>
            </a:xfrm>
          </p:grpSpPr>
          <p:sp>
            <p:nvSpPr>
              <p:cNvPr id="1853" name="Google Shape;1853;p44"/>
              <p:cNvSpPr txBox="1"/>
              <p:nvPr/>
            </p:nvSpPr>
            <p:spPr>
              <a:xfrm>
                <a:off x="5189025"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Cytosine</a:t>
                </a:r>
                <a:endParaRPr b="1" sz="1800">
                  <a:solidFill>
                    <a:srgbClr val="000000"/>
                  </a:solidFill>
                  <a:latin typeface="Fira Sans Extra Condensed"/>
                  <a:ea typeface="Fira Sans Extra Condensed"/>
                  <a:cs typeface="Fira Sans Extra Condensed"/>
                  <a:sym typeface="Fira Sans Extra Condensed"/>
                </a:endParaRPr>
              </a:p>
            </p:txBody>
          </p:sp>
          <p:sp>
            <p:nvSpPr>
              <p:cNvPr id="1854" name="Google Shape;1854;p44"/>
              <p:cNvSpPr txBox="1"/>
              <p:nvPr/>
            </p:nvSpPr>
            <p:spPr>
              <a:xfrm>
                <a:off x="5189025"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Despite being red, Mars is a cold place</a:t>
                </a:r>
                <a:endParaRPr>
                  <a:solidFill>
                    <a:srgbClr val="000000"/>
                  </a:solidFill>
                  <a:latin typeface="Roboto"/>
                  <a:ea typeface="Roboto"/>
                  <a:cs typeface="Roboto"/>
                  <a:sym typeface="Roboto"/>
                </a:endParaRPr>
              </a:p>
            </p:txBody>
          </p:sp>
        </p:grpSp>
        <p:sp>
          <p:nvSpPr>
            <p:cNvPr id="1855" name="Google Shape;1855;p44"/>
            <p:cNvSpPr txBox="1"/>
            <p:nvPr/>
          </p:nvSpPr>
          <p:spPr>
            <a:xfrm>
              <a:off x="6727750" y="3003709"/>
              <a:ext cx="689400" cy="273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30%</a:t>
              </a:r>
              <a:endParaRPr b="1" sz="1800">
                <a:solidFill>
                  <a:srgbClr val="FFFFFF"/>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4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aphicFrame>
        <p:nvGraphicFramePr>
          <p:cNvPr id="1861" name="Google Shape;1861;p45"/>
          <p:cNvGraphicFramePr/>
          <p:nvPr/>
        </p:nvGraphicFramePr>
        <p:xfrm>
          <a:off x="457200" y="967225"/>
          <a:ext cx="3000000" cy="3000000"/>
        </p:xfrm>
        <a:graphic>
          <a:graphicData uri="http://schemas.openxmlformats.org/drawingml/2006/table">
            <a:tbl>
              <a:tblPr>
                <a:noFill/>
                <a:tableStyleId>{1F5DB1ED-D2A0-426F-8B51-071588360FB1}</a:tableStyleId>
              </a:tblPr>
              <a:tblGrid>
                <a:gridCol w="1933575"/>
                <a:gridCol w="2181225"/>
                <a:gridCol w="2124075"/>
                <a:gridCol w="1990725"/>
              </a:tblGrid>
              <a:tr h="874900">
                <a:tc gridSpan="4">
                  <a:txBody>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Main functions of DNA</a:t>
                      </a:r>
                      <a:endParaRPr b="1" sz="21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1"/>
                    </a:solidFill>
                  </a:tcPr>
                </a:tc>
                <a:tc hMerge="1"/>
                <a:tc hMerge="1"/>
                <a:tc hMerge="1"/>
              </a:tr>
              <a:tr h="703450">
                <a:tc>
                  <a:txBody>
                    <a:bodyPr/>
                    <a:lstStyle/>
                    <a:p>
                      <a:pPr indent="0" lvl="0" marL="0" rtl="0" algn="ctr">
                        <a:spcBef>
                          <a:spcPts val="0"/>
                        </a:spcBef>
                        <a:spcAft>
                          <a:spcPts val="0"/>
                        </a:spcAft>
                        <a:buNone/>
                      </a:pPr>
                      <a:r>
                        <a:rPr b="1" lang="en" sz="2100">
                          <a:solidFill>
                            <a:schemeClr val="accent2"/>
                          </a:solidFill>
                          <a:latin typeface="Fira Sans Extra Condensed"/>
                          <a:ea typeface="Fira Sans Extra Condensed"/>
                          <a:cs typeface="Fira Sans Extra Condensed"/>
                          <a:sym typeface="Fira Sans Extra Condensed"/>
                        </a:rPr>
                        <a:t>01</a:t>
                      </a:r>
                      <a:endParaRPr b="1" sz="2100">
                        <a:solidFill>
                          <a:schemeClr val="accent2"/>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A8175">
                        <a:alpha val="12549"/>
                      </a:srgbClr>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Replication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Neptune is the farthest planet from the Sun</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CA8175">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2"/>
                    </a:solidFill>
                  </a:tcPr>
                </a:tc>
              </a:tr>
              <a:tr h="703450">
                <a:tc>
                  <a:txBody>
                    <a:bodyPr/>
                    <a:lstStyle/>
                    <a:p>
                      <a:pPr indent="0" lvl="0" marL="0" rtl="0" algn="ctr">
                        <a:spcBef>
                          <a:spcPts val="0"/>
                        </a:spcBef>
                        <a:spcAft>
                          <a:spcPts val="0"/>
                        </a:spcAft>
                        <a:buNone/>
                      </a:pPr>
                      <a:r>
                        <a:rPr b="1" lang="en" sz="2100">
                          <a:solidFill>
                            <a:schemeClr val="accent3"/>
                          </a:solidFill>
                          <a:latin typeface="Fira Sans Extra Condensed"/>
                          <a:ea typeface="Fira Sans Extra Condensed"/>
                          <a:cs typeface="Fira Sans Extra Condensed"/>
                          <a:sym typeface="Fira Sans Extra Condensed"/>
                        </a:rPr>
                        <a:t>02</a:t>
                      </a:r>
                      <a:endParaRPr b="1" sz="2100">
                        <a:solidFill>
                          <a:schemeClr val="accent3"/>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D8A8E">
                        <a:alpha val="12549"/>
                      </a:srgbClr>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Encoding information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D8A8E">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3"/>
                    </a:solidFill>
                  </a:tcPr>
                </a:tc>
              </a:tr>
              <a:tr h="703450">
                <a:tc>
                  <a:txBody>
                    <a:bodyPr/>
                    <a:lstStyle/>
                    <a:p>
                      <a:pPr indent="0" lvl="0" marL="0" rtl="0" algn="ctr">
                        <a:spcBef>
                          <a:spcPts val="0"/>
                        </a:spcBef>
                        <a:spcAft>
                          <a:spcPts val="0"/>
                        </a:spcAft>
                        <a:buNone/>
                      </a:pPr>
                      <a:r>
                        <a:rPr b="1" lang="en" sz="2100">
                          <a:solidFill>
                            <a:schemeClr val="accent4"/>
                          </a:solidFill>
                          <a:latin typeface="Fira Sans Extra Condensed"/>
                          <a:ea typeface="Fira Sans Extra Condensed"/>
                          <a:cs typeface="Fira Sans Extra Condensed"/>
                          <a:sym typeface="Fira Sans Extra Condensed"/>
                        </a:rPr>
                        <a:t>03</a:t>
                      </a:r>
                      <a:endParaRPr b="1" sz="2100">
                        <a:solidFill>
                          <a:schemeClr val="accent4"/>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7194A8">
                        <a:alpha val="12549"/>
                      </a:srgbClr>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Recombination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7194A8">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4"/>
                    </a:solidFill>
                  </a:tcPr>
                </a:tc>
              </a:tr>
              <a:tr h="703450">
                <a:tc>
                  <a:txBody>
                    <a:bodyPr/>
                    <a:lstStyle/>
                    <a:p>
                      <a:pPr indent="0" lvl="0" marL="0" rtl="0" algn="ctr">
                        <a:spcBef>
                          <a:spcPts val="0"/>
                        </a:spcBef>
                        <a:spcAft>
                          <a:spcPts val="0"/>
                        </a:spcAft>
                        <a:buNone/>
                      </a:pPr>
                      <a:r>
                        <a:rPr b="1" lang="en" sz="2100">
                          <a:solidFill>
                            <a:schemeClr val="accent5"/>
                          </a:solidFill>
                          <a:latin typeface="Fira Sans Extra Condensed"/>
                          <a:ea typeface="Fira Sans Extra Condensed"/>
                          <a:cs typeface="Fira Sans Extra Condensed"/>
                          <a:sym typeface="Fira Sans Extra Condensed"/>
                        </a:rPr>
                        <a:t>04</a:t>
                      </a:r>
                      <a:endParaRPr b="1" sz="2100">
                        <a:solidFill>
                          <a:schemeClr val="accent5"/>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449DC1">
                        <a:alpha val="12549"/>
                      </a:srgbClr>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Gene expression</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Pluto is considered a dwarf planet</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449DC1">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5"/>
                    </a:solidFill>
                  </a:tcPr>
                </a:tc>
              </a:tr>
            </a:tbl>
          </a:graphicData>
        </a:graphic>
      </p:graphicFrame>
      <p:sp>
        <p:nvSpPr>
          <p:cNvPr id="1862" name="Google Shape;1862;p45"/>
          <p:cNvSpPr/>
          <p:nvPr/>
        </p:nvSpPr>
        <p:spPr>
          <a:xfrm flipH="1">
            <a:off x="7507506" y="1223351"/>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45"/>
          <p:cNvSpPr/>
          <p:nvPr/>
        </p:nvSpPr>
        <p:spPr>
          <a:xfrm>
            <a:off x="1276343" y="1223351"/>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4" name="Google Shape;1864;p45"/>
          <p:cNvGrpSpPr/>
          <p:nvPr/>
        </p:nvGrpSpPr>
        <p:grpSpPr>
          <a:xfrm>
            <a:off x="7526009" y="2007971"/>
            <a:ext cx="338354" cy="368924"/>
            <a:chOff x="5601959" y="2287204"/>
            <a:chExt cx="338354" cy="368924"/>
          </a:xfrm>
        </p:grpSpPr>
        <p:sp>
          <p:nvSpPr>
            <p:cNvPr id="1865" name="Google Shape;1865;p45"/>
            <p:cNvSpPr/>
            <p:nvPr/>
          </p:nvSpPr>
          <p:spPr>
            <a:xfrm>
              <a:off x="5601959" y="2287204"/>
              <a:ext cx="163049" cy="368924"/>
            </a:xfrm>
            <a:custGeom>
              <a:rect b="b" l="l" r="r" t="t"/>
              <a:pathLst>
                <a:path extrusionOk="0" h="10777" w="4763">
                  <a:moveTo>
                    <a:pt x="3501" y="1888"/>
                  </a:moveTo>
                  <a:lnTo>
                    <a:pt x="3453" y="1936"/>
                  </a:lnTo>
                  <a:cubicBezTo>
                    <a:pt x="3215" y="2317"/>
                    <a:pt x="2834" y="2531"/>
                    <a:pt x="2405" y="2555"/>
                  </a:cubicBezTo>
                  <a:lnTo>
                    <a:pt x="2382" y="2555"/>
                  </a:lnTo>
                  <a:cubicBezTo>
                    <a:pt x="1953" y="2531"/>
                    <a:pt x="1548" y="2293"/>
                    <a:pt x="1310" y="1936"/>
                  </a:cubicBezTo>
                  <a:lnTo>
                    <a:pt x="1286" y="1888"/>
                  </a:lnTo>
                  <a:close/>
                  <a:moveTo>
                    <a:pt x="2390" y="3186"/>
                  </a:moveTo>
                  <a:cubicBezTo>
                    <a:pt x="2804" y="3186"/>
                    <a:pt x="3215" y="3388"/>
                    <a:pt x="3453" y="3793"/>
                  </a:cubicBezTo>
                  <a:lnTo>
                    <a:pt x="3501" y="3865"/>
                  </a:lnTo>
                  <a:lnTo>
                    <a:pt x="1286" y="3865"/>
                  </a:lnTo>
                  <a:lnTo>
                    <a:pt x="1310" y="3793"/>
                  </a:lnTo>
                  <a:cubicBezTo>
                    <a:pt x="1560" y="3388"/>
                    <a:pt x="1977" y="3186"/>
                    <a:pt x="2390" y="3186"/>
                  </a:cubicBezTo>
                  <a:close/>
                  <a:moveTo>
                    <a:pt x="3810" y="4484"/>
                  </a:moveTo>
                  <a:cubicBezTo>
                    <a:pt x="3858" y="4674"/>
                    <a:pt x="3906" y="4865"/>
                    <a:pt x="3929" y="5079"/>
                  </a:cubicBezTo>
                  <a:lnTo>
                    <a:pt x="857" y="5079"/>
                  </a:lnTo>
                  <a:cubicBezTo>
                    <a:pt x="881" y="4865"/>
                    <a:pt x="905" y="4674"/>
                    <a:pt x="976" y="4484"/>
                  </a:cubicBezTo>
                  <a:close/>
                  <a:moveTo>
                    <a:pt x="3929" y="5698"/>
                  </a:moveTo>
                  <a:cubicBezTo>
                    <a:pt x="3906" y="5913"/>
                    <a:pt x="3858" y="6127"/>
                    <a:pt x="3787" y="6318"/>
                  </a:cubicBezTo>
                  <a:lnTo>
                    <a:pt x="976" y="6318"/>
                  </a:lnTo>
                  <a:cubicBezTo>
                    <a:pt x="929" y="6127"/>
                    <a:pt x="881" y="5913"/>
                    <a:pt x="857" y="5698"/>
                  </a:cubicBezTo>
                  <a:close/>
                  <a:moveTo>
                    <a:pt x="3477" y="6961"/>
                  </a:moveTo>
                  <a:lnTo>
                    <a:pt x="3453" y="7008"/>
                  </a:lnTo>
                  <a:cubicBezTo>
                    <a:pt x="3215" y="7365"/>
                    <a:pt x="2810" y="7580"/>
                    <a:pt x="2382" y="7604"/>
                  </a:cubicBezTo>
                  <a:cubicBezTo>
                    <a:pt x="1953" y="7580"/>
                    <a:pt x="1572" y="7365"/>
                    <a:pt x="1310" y="7008"/>
                  </a:cubicBezTo>
                  <a:lnTo>
                    <a:pt x="1310" y="6961"/>
                  </a:lnTo>
                  <a:close/>
                  <a:moveTo>
                    <a:pt x="2390" y="8235"/>
                  </a:moveTo>
                  <a:cubicBezTo>
                    <a:pt x="2804" y="8235"/>
                    <a:pt x="3215" y="8437"/>
                    <a:pt x="3453" y="8842"/>
                  </a:cubicBezTo>
                  <a:cubicBezTo>
                    <a:pt x="3477" y="8866"/>
                    <a:pt x="3477" y="8866"/>
                    <a:pt x="3501" y="8890"/>
                  </a:cubicBezTo>
                  <a:lnTo>
                    <a:pt x="1286" y="8890"/>
                  </a:lnTo>
                  <a:lnTo>
                    <a:pt x="1310" y="8842"/>
                  </a:lnTo>
                  <a:cubicBezTo>
                    <a:pt x="1560" y="8437"/>
                    <a:pt x="1977" y="8235"/>
                    <a:pt x="2390" y="8235"/>
                  </a:cubicBezTo>
                  <a:close/>
                  <a:moveTo>
                    <a:pt x="524" y="1"/>
                  </a:moveTo>
                  <a:cubicBezTo>
                    <a:pt x="357" y="1"/>
                    <a:pt x="191" y="114"/>
                    <a:pt x="214" y="340"/>
                  </a:cubicBezTo>
                  <a:cubicBezTo>
                    <a:pt x="191" y="1055"/>
                    <a:pt x="405" y="1745"/>
                    <a:pt x="810" y="2317"/>
                  </a:cubicBezTo>
                  <a:cubicBezTo>
                    <a:pt x="953" y="2531"/>
                    <a:pt x="1143" y="2722"/>
                    <a:pt x="1358" y="2865"/>
                  </a:cubicBezTo>
                  <a:cubicBezTo>
                    <a:pt x="1143" y="3007"/>
                    <a:pt x="953" y="3198"/>
                    <a:pt x="810" y="3412"/>
                  </a:cubicBezTo>
                  <a:cubicBezTo>
                    <a:pt x="0" y="4603"/>
                    <a:pt x="0" y="6175"/>
                    <a:pt x="810" y="7365"/>
                  </a:cubicBezTo>
                  <a:cubicBezTo>
                    <a:pt x="953" y="7580"/>
                    <a:pt x="1143" y="7770"/>
                    <a:pt x="1358" y="7913"/>
                  </a:cubicBezTo>
                  <a:cubicBezTo>
                    <a:pt x="1143" y="8056"/>
                    <a:pt x="953" y="8247"/>
                    <a:pt x="810" y="8461"/>
                  </a:cubicBezTo>
                  <a:cubicBezTo>
                    <a:pt x="405" y="9032"/>
                    <a:pt x="191" y="9723"/>
                    <a:pt x="214" y="10437"/>
                  </a:cubicBezTo>
                  <a:cubicBezTo>
                    <a:pt x="191" y="10664"/>
                    <a:pt x="357" y="10777"/>
                    <a:pt x="524" y="10777"/>
                  </a:cubicBezTo>
                  <a:cubicBezTo>
                    <a:pt x="691" y="10777"/>
                    <a:pt x="857" y="10664"/>
                    <a:pt x="834" y="10437"/>
                  </a:cubicBezTo>
                  <a:cubicBezTo>
                    <a:pt x="834" y="10128"/>
                    <a:pt x="881" y="9818"/>
                    <a:pt x="976" y="9533"/>
                  </a:cubicBezTo>
                  <a:lnTo>
                    <a:pt x="3810" y="9533"/>
                  </a:lnTo>
                  <a:cubicBezTo>
                    <a:pt x="3882" y="9818"/>
                    <a:pt x="3929" y="10128"/>
                    <a:pt x="3929" y="10437"/>
                  </a:cubicBezTo>
                  <a:cubicBezTo>
                    <a:pt x="3929" y="10640"/>
                    <a:pt x="4090" y="10741"/>
                    <a:pt x="4251" y="10741"/>
                  </a:cubicBezTo>
                  <a:cubicBezTo>
                    <a:pt x="4412" y="10741"/>
                    <a:pt x="4572" y="10640"/>
                    <a:pt x="4572" y="10437"/>
                  </a:cubicBezTo>
                  <a:cubicBezTo>
                    <a:pt x="4572" y="9723"/>
                    <a:pt x="4358" y="9032"/>
                    <a:pt x="3953" y="8461"/>
                  </a:cubicBezTo>
                  <a:cubicBezTo>
                    <a:pt x="3810" y="8247"/>
                    <a:pt x="3620" y="8056"/>
                    <a:pt x="3382" y="7913"/>
                  </a:cubicBezTo>
                  <a:cubicBezTo>
                    <a:pt x="3620" y="7770"/>
                    <a:pt x="3810" y="7580"/>
                    <a:pt x="3953" y="7365"/>
                  </a:cubicBezTo>
                  <a:cubicBezTo>
                    <a:pt x="4763" y="6175"/>
                    <a:pt x="4763" y="4603"/>
                    <a:pt x="3953" y="3412"/>
                  </a:cubicBezTo>
                  <a:cubicBezTo>
                    <a:pt x="3810" y="3198"/>
                    <a:pt x="3620" y="3007"/>
                    <a:pt x="3382" y="2865"/>
                  </a:cubicBezTo>
                  <a:cubicBezTo>
                    <a:pt x="3620" y="2722"/>
                    <a:pt x="3810" y="2531"/>
                    <a:pt x="3953" y="2317"/>
                  </a:cubicBezTo>
                  <a:cubicBezTo>
                    <a:pt x="4358" y="1745"/>
                    <a:pt x="4572" y="1055"/>
                    <a:pt x="4572" y="340"/>
                  </a:cubicBezTo>
                  <a:cubicBezTo>
                    <a:pt x="4572" y="138"/>
                    <a:pt x="4412" y="37"/>
                    <a:pt x="4251" y="37"/>
                  </a:cubicBezTo>
                  <a:cubicBezTo>
                    <a:pt x="4090" y="37"/>
                    <a:pt x="3929" y="138"/>
                    <a:pt x="3929" y="340"/>
                  </a:cubicBezTo>
                  <a:cubicBezTo>
                    <a:pt x="3929" y="650"/>
                    <a:pt x="3882" y="959"/>
                    <a:pt x="3810" y="1245"/>
                  </a:cubicBezTo>
                  <a:lnTo>
                    <a:pt x="976" y="1245"/>
                  </a:lnTo>
                  <a:cubicBezTo>
                    <a:pt x="881" y="959"/>
                    <a:pt x="834" y="650"/>
                    <a:pt x="834" y="340"/>
                  </a:cubicBezTo>
                  <a:cubicBezTo>
                    <a:pt x="857" y="114"/>
                    <a:pt x="691"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45"/>
            <p:cNvSpPr/>
            <p:nvPr/>
          </p:nvSpPr>
          <p:spPr>
            <a:xfrm>
              <a:off x="5775586" y="2287204"/>
              <a:ext cx="164727" cy="368924"/>
            </a:xfrm>
            <a:custGeom>
              <a:rect b="b" l="l" r="r" t="t"/>
              <a:pathLst>
                <a:path extrusionOk="0" h="10777" w="4812">
                  <a:moveTo>
                    <a:pt x="3525" y="1888"/>
                  </a:moveTo>
                  <a:lnTo>
                    <a:pt x="3478" y="1936"/>
                  </a:lnTo>
                  <a:cubicBezTo>
                    <a:pt x="3239" y="2341"/>
                    <a:pt x="2829" y="2543"/>
                    <a:pt x="2418" y="2543"/>
                  </a:cubicBezTo>
                  <a:cubicBezTo>
                    <a:pt x="2007" y="2543"/>
                    <a:pt x="1596" y="2341"/>
                    <a:pt x="1358" y="1936"/>
                  </a:cubicBezTo>
                  <a:lnTo>
                    <a:pt x="1310" y="1888"/>
                  </a:lnTo>
                  <a:close/>
                  <a:moveTo>
                    <a:pt x="2430" y="3174"/>
                  </a:moveTo>
                  <a:cubicBezTo>
                    <a:pt x="2858" y="3198"/>
                    <a:pt x="3239" y="3412"/>
                    <a:pt x="3478" y="3769"/>
                  </a:cubicBezTo>
                  <a:cubicBezTo>
                    <a:pt x="3501" y="3793"/>
                    <a:pt x="3525" y="3817"/>
                    <a:pt x="3525" y="3841"/>
                  </a:cubicBezTo>
                  <a:lnTo>
                    <a:pt x="1310" y="3841"/>
                  </a:lnTo>
                  <a:lnTo>
                    <a:pt x="1358" y="3769"/>
                  </a:lnTo>
                  <a:cubicBezTo>
                    <a:pt x="1596" y="3412"/>
                    <a:pt x="1977" y="3198"/>
                    <a:pt x="2430" y="3174"/>
                  </a:cubicBezTo>
                  <a:close/>
                  <a:moveTo>
                    <a:pt x="3835" y="4484"/>
                  </a:moveTo>
                  <a:cubicBezTo>
                    <a:pt x="3882" y="4674"/>
                    <a:pt x="3930" y="4865"/>
                    <a:pt x="3954" y="5079"/>
                  </a:cubicBezTo>
                  <a:lnTo>
                    <a:pt x="882" y="5079"/>
                  </a:lnTo>
                  <a:cubicBezTo>
                    <a:pt x="906" y="4865"/>
                    <a:pt x="953" y="4674"/>
                    <a:pt x="1001" y="4484"/>
                  </a:cubicBezTo>
                  <a:close/>
                  <a:moveTo>
                    <a:pt x="3954" y="5698"/>
                  </a:moveTo>
                  <a:cubicBezTo>
                    <a:pt x="3930" y="5913"/>
                    <a:pt x="3882" y="6127"/>
                    <a:pt x="3811" y="6318"/>
                  </a:cubicBezTo>
                  <a:lnTo>
                    <a:pt x="1025" y="6318"/>
                  </a:lnTo>
                  <a:cubicBezTo>
                    <a:pt x="953" y="6127"/>
                    <a:pt x="906" y="5913"/>
                    <a:pt x="882" y="5698"/>
                  </a:cubicBezTo>
                  <a:close/>
                  <a:moveTo>
                    <a:pt x="3501" y="6984"/>
                  </a:moveTo>
                  <a:lnTo>
                    <a:pt x="3478" y="7008"/>
                  </a:lnTo>
                  <a:cubicBezTo>
                    <a:pt x="3239" y="7365"/>
                    <a:pt x="2858" y="7580"/>
                    <a:pt x="2430" y="7604"/>
                  </a:cubicBezTo>
                  <a:cubicBezTo>
                    <a:pt x="1977" y="7580"/>
                    <a:pt x="1596" y="7365"/>
                    <a:pt x="1358" y="7008"/>
                  </a:cubicBezTo>
                  <a:lnTo>
                    <a:pt x="1334" y="6984"/>
                  </a:lnTo>
                  <a:close/>
                  <a:moveTo>
                    <a:pt x="2418" y="8235"/>
                  </a:moveTo>
                  <a:cubicBezTo>
                    <a:pt x="2829" y="8235"/>
                    <a:pt x="3239" y="8437"/>
                    <a:pt x="3478" y="8842"/>
                  </a:cubicBezTo>
                  <a:cubicBezTo>
                    <a:pt x="3501" y="8866"/>
                    <a:pt x="3501" y="8890"/>
                    <a:pt x="3525" y="8890"/>
                  </a:cubicBezTo>
                  <a:lnTo>
                    <a:pt x="1310" y="8890"/>
                  </a:lnTo>
                  <a:lnTo>
                    <a:pt x="1358" y="8842"/>
                  </a:lnTo>
                  <a:cubicBezTo>
                    <a:pt x="1596" y="8437"/>
                    <a:pt x="2007" y="8235"/>
                    <a:pt x="2418" y="8235"/>
                  </a:cubicBezTo>
                  <a:close/>
                  <a:moveTo>
                    <a:pt x="545" y="1"/>
                  </a:moveTo>
                  <a:cubicBezTo>
                    <a:pt x="376" y="1"/>
                    <a:pt x="203" y="114"/>
                    <a:pt x="215" y="340"/>
                  </a:cubicBezTo>
                  <a:cubicBezTo>
                    <a:pt x="215" y="1055"/>
                    <a:pt x="429" y="1745"/>
                    <a:pt x="810" y="2317"/>
                  </a:cubicBezTo>
                  <a:cubicBezTo>
                    <a:pt x="977" y="2531"/>
                    <a:pt x="1167" y="2722"/>
                    <a:pt x="1382" y="2865"/>
                  </a:cubicBezTo>
                  <a:cubicBezTo>
                    <a:pt x="1167" y="3007"/>
                    <a:pt x="977" y="3198"/>
                    <a:pt x="810" y="3412"/>
                  </a:cubicBezTo>
                  <a:cubicBezTo>
                    <a:pt x="1" y="4603"/>
                    <a:pt x="1" y="6175"/>
                    <a:pt x="810" y="7365"/>
                  </a:cubicBezTo>
                  <a:cubicBezTo>
                    <a:pt x="977" y="7580"/>
                    <a:pt x="1167" y="7770"/>
                    <a:pt x="1382" y="7913"/>
                  </a:cubicBezTo>
                  <a:cubicBezTo>
                    <a:pt x="1167" y="8056"/>
                    <a:pt x="977" y="8247"/>
                    <a:pt x="810" y="8461"/>
                  </a:cubicBezTo>
                  <a:cubicBezTo>
                    <a:pt x="429" y="9032"/>
                    <a:pt x="215" y="9723"/>
                    <a:pt x="215" y="10437"/>
                  </a:cubicBezTo>
                  <a:cubicBezTo>
                    <a:pt x="203" y="10664"/>
                    <a:pt x="376" y="10777"/>
                    <a:pt x="545" y="10777"/>
                  </a:cubicBezTo>
                  <a:cubicBezTo>
                    <a:pt x="715" y="10777"/>
                    <a:pt x="882" y="10664"/>
                    <a:pt x="858" y="10437"/>
                  </a:cubicBezTo>
                  <a:cubicBezTo>
                    <a:pt x="858" y="10128"/>
                    <a:pt x="906" y="9818"/>
                    <a:pt x="1001" y="9533"/>
                  </a:cubicBezTo>
                  <a:lnTo>
                    <a:pt x="3811" y="9533"/>
                  </a:lnTo>
                  <a:cubicBezTo>
                    <a:pt x="3906" y="9818"/>
                    <a:pt x="3954" y="10128"/>
                    <a:pt x="3954" y="10437"/>
                  </a:cubicBezTo>
                  <a:cubicBezTo>
                    <a:pt x="3930" y="10664"/>
                    <a:pt x="4097" y="10777"/>
                    <a:pt x="4263" y="10777"/>
                  </a:cubicBezTo>
                  <a:cubicBezTo>
                    <a:pt x="4430" y="10777"/>
                    <a:pt x="4597" y="10664"/>
                    <a:pt x="4573" y="10437"/>
                  </a:cubicBezTo>
                  <a:cubicBezTo>
                    <a:pt x="4597" y="9723"/>
                    <a:pt x="4382" y="9032"/>
                    <a:pt x="3978" y="8461"/>
                  </a:cubicBezTo>
                  <a:cubicBezTo>
                    <a:pt x="3835" y="8247"/>
                    <a:pt x="3644" y="8056"/>
                    <a:pt x="3430" y="7913"/>
                  </a:cubicBezTo>
                  <a:cubicBezTo>
                    <a:pt x="3644" y="7770"/>
                    <a:pt x="3835" y="7580"/>
                    <a:pt x="3978" y="7365"/>
                  </a:cubicBezTo>
                  <a:cubicBezTo>
                    <a:pt x="4811" y="6175"/>
                    <a:pt x="4811" y="4603"/>
                    <a:pt x="3978" y="3412"/>
                  </a:cubicBezTo>
                  <a:cubicBezTo>
                    <a:pt x="3835" y="3198"/>
                    <a:pt x="3644" y="3007"/>
                    <a:pt x="3430" y="2865"/>
                  </a:cubicBezTo>
                  <a:cubicBezTo>
                    <a:pt x="3644" y="2722"/>
                    <a:pt x="3835" y="2531"/>
                    <a:pt x="3978" y="2317"/>
                  </a:cubicBezTo>
                  <a:cubicBezTo>
                    <a:pt x="4382" y="1745"/>
                    <a:pt x="4597" y="1055"/>
                    <a:pt x="4573" y="340"/>
                  </a:cubicBezTo>
                  <a:cubicBezTo>
                    <a:pt x="4597" y="114"/>
                    <a:pt x="4430" y="1"/>
                    <a:pt x="4263" y="1"/>
                  </a:cubicBezTo>
                  <a:cubicBezTo>
                    <a:pt x="4097" y="1"/>
                    <a:pt x="3930" y="114"/>
                    <a:pt x="3954" y="340"/>
                  </a:cubicBezTo>
                  <a:cubicBezTo>
                    <a:pt x="3954" y="650"/>
                    <a:pt x="3906" y="959"/>
                    <a:pt x="3811" y="1245"/>
                  </a:cubicBezTo>
                  <a:lnTo>
                    <a:pt x="1001" y="1245"/>
                  </a:lnTo>
                  <a:cubicBezTo>
                    <a:pt x="906" y="959"/>
                    <a:pt x="858" y="650"/>
                    <a:pt x="858" y="340"/>
                  </a:cubicBezTo>
                  <a:cubicBezTo>
                    <a:pt x="882" y="114"/>
                    <a:pt x="715" y="1"/>
                    <a:pt x="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7" name="Google Shape;1867;p45"/>
          <p:cNvGrpSpPr/>
          <p:nvPr/>
        </p:nvGrpSpPr>
        <p:grpSpPr>
          <a:xfrm>
            <a:off x="7509702" y="3399648"/>
            <a:ext cx="339997" cy="366904"/>
            <a:chOff x="4807902" y="2288231"/>
            <a:chExt cx="339997" cy="366904"/>
          </a:xfrm>
        </p:grpSpPr>
        <p:sp>
          <p:nvSpPr>
            <p:cNvPr id="1868" name="Google Shape;1868;p45"/>
            <p:cNvSpPr/>
            <p:nvPr/>
          </p:nvSpPr>
          <p:spPr>
            <a:xfrm>
              <a:off x="4807902" y="2288231"/>
              <a:ext cx="339997" cy="366904"/>
            </a:xfrm>
            <a:custGeom>
              <a:rect b="b" l="l" r="r" t="t"/>
              <a:pathLst>
                <a:path extrusionOk="0" h="10718" w="9932">
                  <a:moveTo>
                    <a:pt x="4978" y="620"/>
                  </a:moveTo>
                  <a:cubicBezTo>
                    <a:pt x="5311" y="620"/>
                    <a:pt x="5716" y="1096"/>
                    <a:pt x="6002" y="1906"/>
                  </a:cubicBezTo>
                  <a:cubicBezTo>
                    <a:pt x="6073" y="2072"/>
                    <a:pt x="6121" y="2239"/>
                    <a:pt x="6169" y="2406"/>
                  </a:cubicBezTo>
                  <a:cubicBezTo>
                    <a:pt x="5764" y="2549"/>
                    <a:pt x="5359" y="2715"/>
                    <a:pt x="4978" y="2882"/>
                  </a:cubicBezTo>
                  <a:cubicBezTo>
                    <a:pt x="4597" y="2715"/>
                    <a:pt x="4192" y="2549"/>
                    <a:pt x="3787" y="2406"/>
                  </a:cubicBezTo>
                  <a:cubicBezTo>
                    <a:pt x="3835" y="2239"/>
                    <a:pt x="3883" y="2072"/>
                    <a:pt x="3954" y="1906"/>
                  </a:cubicBezTo>
                  <a:lnTo>
                    <a:pt x="3930" y="1906"/>
                  </a:lnTo>
                  <a:cubicBezTo>
                    <a:pt x="4216" y="1096"/>
                    <a:pt x="4621" y="620"/>
                    <a:pt x="4978" y="620"/>
                  </a:cubicBezTo>
                  <a:close/>
                  <a:moveTo>
                    <a:pt x="3621" y="3025"/>
                  </a:moveTo>
                  <a:cubicBezTo>
                    <a:pt x="3811" y="3096"/>
                    <a:pt x="4025" y="3168"/>
                    <a:pt x="4240" y="3263"/>
                  </a:cubicBezTo>
                  <a:lnTo>
                    <a:pt x="3859" y="3454"/>
                  </a:lnTo>
                  <a:cubicBezTo>
                    <a:pt x="3740" y="3525"/>
                    <a:pt x="3621" y="3597"/>
                    <a:pt x="3502" y="3668"/>
                  </a:cubicBezTo>
                  <a:cubicBezTo>
                    <a:pt x="3549" y="3454"/>
                    <a:pt x="3573" y="3239"/>
                    <a:pt x="3621" y="3025"/>
                  </a:cubicBezTo>
                  <a:close/>
                  <a:moveTo>
                    <a:pt x="6312" y="3025"/>
                  </a:moveTo>
                  <a:cubicBezTo>
                    <a:pt x="6359" y="3239"/>
                    <a:pt x="6407" y="3454"/>
                    <a:pt x="6431" y="3668"/>
                  </a:cubicBezTo>
                  <a:cubicBezTo>
                    <a:pt x="6312" y="3597"/>
                    <a:pt x="6193" y="3525"/>
                    <a:pt x="6073" y="3454"/>
                  </a:cubicBezTo>
                  <a:lnTo>
                    <a:pt x="5692" y="3263"/>
                  </a:lnTo>
                  <a:cubicBezTo>
                    <a:pt x="5907" y="3168"/>
                    <a:pt x="6121" y="3096"/>
                    <a:pt x="6312" y="3025"/>
                  </a:cubicBezTo>
                  <a:close/>
                  <a:moveTo>
                    <a:pt x="1811" y="2668"/>
                  </a:moveTo>
                  <a:cubicBezTo>
                    <a:pt x="2025" y="2668"/>
                    <a:pt x="2263" y="2692"/>
                    <a:pt x="2501" y="2739"/>
                  </a:cubicBezTo>
                  <a:cubicBezTo>
                    <a:pt x="2668" y="2763"/>
                    <a:pt x="2835" y="2787"/>
                    <a:pt x="3025" y="2835"/>
                  </a:cubicBezTo>
                  <a:cubicBezTo>
                    <a:pt x="2930" y="3263"/>
                    <a:pt x="2859" y="3692"/>
                    <a:pt x="2835" y="4121"/>
                  </a:cubicBezTo>
                  <a:cubicBezTo>
                    <a:pt x="2478" y="4382"/>
                    <a:pt x="2144" y="4644"/>
                    <a:pt x="1811" y="4930"/>
                  </a:cubicBezTo>
                  <a:cubicBezTo>
                    <a:pt x="1692" y="4787"/>
                    <a:pt x="1573" y="4668"/>
                    <a:pt x="1453" y="4525"/>
                  </a:cubicBezTo>
                  <a:cubicBezTo>
                    <a:pt x="906" y="3882"/>
                    <a:pt x="691" y="3311"/>
                    <a:pt x="858" y="3001"/>
                  </a:cubicBezTo>
                  <a:lnTo>
                    <a:pt x="882" y="3001"/>
                  </a:lnTo>
                  <a:cubicBezTo>
                    <a:pt x="1001" y="2787"/>
                    <a:pt x="1334" y="2668"/>
                    <a:pt x="1811" y="2668"/>
                  </a:cubicBezTo>
                  <a:close/>
                  <a:moveTo>
                    <a:pt x="8122" y="2668"/>
                  </a:moveTo>
                  <a:cubicBezTo>
                    <a:pt x="8598" y="2668"/>
                    <a:pt x="8931" y="2787"/>
                    <a:pt x="9074" y="3001"/>
                  </a:cubicBezTo>
                  <a:cubicBezTo>
                    <a:pt x="9241" y="3287"/>
                    <a:pt x="9026" y="3882"/>
                    <a:pt x="8479" y="4525"/>
                  </a:cubicBezTo>
                  <a:cubicBezTo>
                    <a:pt x="8360" y="4668"/>
                    <a:pt x="8241" y="4787"/>
                    <a:pt x="8098" y="4930"/>
                  </a:cubicBezTo>
                  <a:cubicBezTo>
                    <a:pt x="7788" y="4644"/>
                    <a:pt x="7455" y="4382"/>
                    <a:pt x="7098" y="4121"/>
                  </a:cubicBezTo>
                  <a:cubicBezTo>
                    <a:pt x="7050" y="3692"/>
                    <a:pt x="7002" y="3263"/>
                    <a:pt x="6907" y="2835"/>
                  </a:cubicBezTo>
                  <a:cubicBezTo>
                    <a:pt x="7098" y="2787"/>
                    <a:pt x="7264" y="2763"/>
                    <a:pt x="7431" y="2739"/>
                  </a:cubicBezTo>
                  <a:cubicBezTo>
                    <a:pt x="7669" y="2692"/>
                    <a:pt x="7907" y="2668"/>
                    <a:pt x="8122" y="2668"/>
                  </a:cubicBezTo>
                  <a:close/>
                  <a:moveTo>
                    <a:pt x="2787" y="4930"/>
                  </a:moveTo>
                  <a:lnTo>
                    <a:pt x="2787" y="5359"/>
                  </a:lnTo>
                  <a:lnTo>
                    <a:pt x="2787" y="5788"/>
                  </a:lnTo>
                  <a:cubicBezTo>
                    <a:pt x="2597" y="5645"/>
                    <a:pt x="2430" y="5502"/>
                    <a:pt x="2263" y="5359"/>
                  </a:cubicBezTo>
                  <a:cubicBezTo>
                    <a:pt x="2430" y="5216"/>
                    <a:pt x="2597" y="5073"/>
                    <a:pt x="2787" y="4930"/>
                  </a:cubicBezTo>
                  <a:close/>
                  <a:moveTo>
                    <a:pt x="7169" y="4930"/>
                  </a:moveTo>
                  <a:cubicBezTo>
                    <a:pt x="7336" y="5073"/>
                    <a:pt x="7502" y="5216"/>
                    <a:pt x="7669" y="5359"/>
                  </a:cubicBezTo>
                  <a:cubicBezTo>
                    <a:pt x="7502" y="5502"/>
                    <a:pt x="7336" y="5645"/>
                    <a:pt x="7169" y="5788"/>
                  </a:cubicBezTo>
                  <a:lnTo>
                    <a:pt x="7169" y="5359"/>
                  </a:lnTo>
                  <a:lnTo>
                    <a:pt x="7169" y="4930"/>
                  </a:lnTo>
                  <a:close/>
                  <a:moveTo>
                    <a:pt x="4978" y="3573"/>
                  </a:moveTo>
                  <a:cubicBezTo>
                    <a:pt x="5240" y="3692"/>
                    <a:pt x="5502" y="3835"/>
                    <a:pt x="5764" y="4001"/>
                  </a:cubicBezTo>
                  <a:cubicBezTo>
                    <a:pt x="6026" y="4144"/>
                    <a:pt x="6264" y="4287"/>
                    <a:pt x="6502" y="4454"/>
                  </a:cubicBezTo>
                  <a:cubicBezTo>
                    <a:pt x="6526" y="4763"/>
                    <a:pt x="6526" y="5049"/>
                    <a:pt x="6526" y="5359"/>
                  </a:cubicBezTo>
                  <a:cubicBezTo>
                    <a:pt x="6526" y="5645"/>
                    <a:pt x="6526" y="5954"/>
                    <a:pt x="6502" y="6240"/>
                  </a:cubicBezTo>
                  <a:cubicBezTo>
                    <a:pt x="6264" y="6407"/>
                    <a:pt x="6002" y="6573"/>
                    <a:pt x="5764" y="6716"/>
                  </a:cubicBezTo>
                  <a:cubicBezTo>
                    <a:pt x="5502" y="6859"/>
                    <a:pt x="5240" y="7026"/>
                    <a:pt x="4978" y="7145"/>
                  </a:cubicBezTo>
                  <a:cubicBezTo>
                    <a:pt x="4716" y="7002"/>
                    <a:pt x="4454" y="6859"/>
                    <a:pt x="4192" y="6716"/>
                  </a:cubicBezTo>
                  <a:cubicBezTo>
                    <a:pt x="3930" y="6573"/>
                    <a:pt x="3668" y="6430"/>
                    <a:pt x="3430" y="6240"/>
                  </a:cubicBezTo>
                  <a:cubicBezTo>
                    <a:pt x="3406" y="5954"/>
                    <a:pt x="3406" y="5645"/>
                    <a:pt x="3406" y="5359"/>
                  </a:cubicBezTo>
                  <a:cubicBezTo>
                    <a:pt x="3406" y="5049"/>
                    <a:pt x="3406" y="4763"/>
                    <a:pt x="3430" y="4454"/>
                  </a:cubicBezTo>
                  <a:cubicBezTo>
                    <a:pt x="3668" y="4311"/>
                    <a:pt x="3930" y="4144"/>
                    <a:pt x="4192" y="4001"/>
                  </a:cubicBezTo>
                  <a:cubicBezTo>
                    <a:pt x="4430" y="3835"/>
                    <a:pt x="4716" y="3692"/>
                    <a:pt x="4978" y="3573"/>
                  </a:cubicBezTo>
                  <a:close/>
                  <a:moveTo>
                    <a:pt x="3502" y="7050"/>
                  </a:moveTo>
                  <a:lnTo>
                    <a:pt x="3502" y="7050"/>
                  </a:lnTo>
                  <a:cubicBezTo>
                    <a:pt x="3621" y="7121"/>
                    <a:pt x="3740" y="7193"/>
                    <a:pt x="3859" y="7264"/>
                  </a:cubicBezTo>
                  <a:lnTo>
                    <a:pt x="4240" y="7478"/>
                  </a:lnTo>
                  <a:cubicBezTo>
                    <a:pt x="4025" y="7550"/>
                    <a:pt x="3811" y="7621"/>
                    <a:pt x="3621" y="7693"/>
                  </a:cubicBezTo>
                  <a:cubicBezTo>
                    <a:pt x="3573" y="7478"/>
                    <a:pt x="3525" y="7264"/>
                    <a:pt x="3502" y="7050"/>
                  </a:cubicBezTo>
                  <a:close/>
                  <a:moveTo>
                    <a:pt x="6431" y="7050"/>
                  </a:moveTo>
                  <a:lnTo>
                    <a:pt x="6431" y="7050"/>
                  </a:lnTo>
                  <a:cubicBezTo>
                    <a:pt x="6383" y="7264"/>
                    <a:pt x="6359" y="7478"/>
                    <a:pt x="6312" y="7693"/>
                  </a:cubicBezTo>
                  <a:cubicBezTo>
                    <a:pt x="6121" y="7621"/>
                    <a:pt x="5907" y="7550"/>
                    <a:pt x="5692" y="7478"/>
                  </a:cubicBezTo>
                  <a:lnTo>
                    <a:pt x="6073" y="7264"/>
                  </a:lnTo>
                  <a:cubicBezTo>
                    <a:pt x="6193" y="7193"/>
                    <a:pt x="6312" y="7121"/>
                    <a:pt x="6431" y="7050"/>
                  </a:cubicBezTo>
                  <a:close/>
                  <a:moveTo>
                    <a:pt x="1835" y="5788"/>
                  </a:moveTo>
                  <a:cubicBezTo>
                    <a:pt x="2144" y="6073"/>
                    <a:pt x="2478" y="6335"/>
                    <a:pt x="2835" y="6597"/>
                  </a:cubicBezTo>
                  <a:cubicBezTo>
                    <a:pt x="2882" y="7026"/>
                    <a:pt x="2930" y="7455"/>
                    <a:pt x="3025" y="7883"/>
                  </a:cubicBezTo>
                  <a:cubicBezTo>
                    <a:pt x="2835" y="7931"/>
                    <a:pt x="2668" y="7955"/>
                    <a:pt x="2501" y="7978"/>
                  </a:cubicBezTo>
                  <a:cubicBezTo>
                    <a:pt x="2240" y="8022"/>
                    <a:pt x="2003" y="8043"/>
                    <a:pt x="1795" y="8043"/>
                  </a:cubicBezTo>
                  <a:cubicBezTo>
                    <a:pt x="1321" y="8043"/>
                    <a:pt x="998" y="7932"/>
                    <a:pt x="882" y="7716"/>
                  </a:cubicBezTo>
                  <a:cubicBezTo>
                    <a:pt x="691" y="7431"/>
                    <a:pt x="906" y="6835"/>
                    <a:pt x="1477" y="6192"/>
                  </a:cubicBezTo>
                  <a:cubicBezTo>
                    <a:pt x="1573" y="6049"/>
                    <a:pt x="1692" y="5930"/>
                    <a:pt x="1835" y="5788"/>
                  </a:cubicBezTo>
                  <a:close/>
                  <a:moveTo>
                    <a:pt x="8122" y="5811"/>
                  </a:moveTo>
                  <a:cubicBezTo>
                    <a:pt x="8264" y="5930"/>
                    <a:pt x="8360" y="6073"/>
                    <a:pt x="8479" y="6216"/>
                  </a:cubicBezTo>
                  <a:cubicBezTo>
                    <a:pt x="9026" y="6859"/>
                    <a:pt x="9241" y="7431"/>
                    <a:pt x="9074" y="7740"/>
                  </a:cubicBezTo>
                  <a:cubicBezTo>
                    <a:pt x="8942" y="7956"/>
                    <a:pt x="8613" y="8067"/>
                    <a:pt x="8137" y="8067"/>
                  </a:cubicBezTo>
                  <a:cubicBezTo>
                    <a:pt x="7929" y="8067"/>
                    <a:pt x="7692" y="8046"/>
                    <a:pt x="7431" y="8002"/>
                  </a:cubicBezTo>
                  <a:cubicBezTo>
                    <a:pt x="7264" y="7978"/>
                    <a:pt x="7098" y="7931"/>
                    <a:pt x="6907" y="7883"/>
                  </a:cubicBezTo>
                  <a:cubicBezTo>
                    <a:pt x="7002" y="7478"/>
                    <a:pt x="7074" y="7050"/>
                    <a:pt x="7098" y="6621"/>
                  </a:cubicBezTo>
                  <a:cubicBezTo>
                    <a:pt x="7455" y="6359"/>
                    <a:pt x="7788" y="6097"/>
                    <a:pt x="8122" y="5811"/>
                  </a:cubicBezTo>
                  <a:close/>
                  <a:moveTo>
                    <a:pt x="4954" y="7836"/>
                  </a:moveTo>
                  <a:cubicBezTo>
                    <a:pt x="5335" y="8002"/>
                    <a:pt x="5740" y="8169"/>
                    <a:pt x="6145" y="8312"/>
                  </a:cubicBezTo>
                  <a:cubicBezTo>
                    <a:pt x="6097" y="8479"/>
                    <a:pt x="6050" y="8669"/>
                    <a:pt x="5978" y="8812"/>
                  </a:cubicBezTo>
                  <a:lnTo>
                    <a:pt x="6002" y="8812"/>
                  </a:lnTo>
                  <a:cubicBezTo>
                    <a:pt x="5716" y="9622"/>
                    <a:pt x="5311" y="10098"/>
                    <a:pt x="4978" y="10098"/>
                  </a:cubicBezTo>
                  <a:cubicBezTo>
                    <a:pt x="4621" y="10098"/>
                    <a:pt x="4216" y="9622"/>
                    <a:pt x="3930" y="8812"/>
                  </a:cubicBezTo>
                  <a:cubicBezTo>
                    <a:pt x="3859" y="8669"/>
                    <a:pt x="3811" y="8479"/>
                    <a:pt x="3763" y="8312"/>
                  </a:cubicBezTo>
                  <a:cubicBezTo>
                    <a:pt x="4168" y="8169"/>
                    <a:pt x="4573" y="8002"/>
                    <a:pt x="4954" y="7836"/>
                  </a:cubicBezTo>
                  <a:close/>
                  <a:moveTo>
                    <a:pt x="4978" y="1"/>
                  </a:moveTo>
                  <a:cubicBezTo>
                    <a:pt x="4335" y="1"/>
                    <a:pt x="3740" y="596"/>
                    <a:pt x="3335" y="1691"/>
                  </a:cubicBezTo>
                  <a:cubicBezTo>
                    <a:pt x="3287" y="1858"/>
                    <a:pt x="3216" y="2049"/>
                    <a:pt x="3168" y="2239"/>
                  </a:cubicBezTo>
                  <a:cubicBezTo>
                    <a:pt x="2978" y="2192"/>
                    <a:pt x="2787" y="2144"/>
                    <a:pt x="2597" y="2120"/>
                  </a:cubicBezTo>
                  <a:cubicBezTo>
                    <a:pt x="2311" y="2072"/>
                    <a:pt x="2046" y="2049"/>
                    <a:pt x="1804" y="2049"/>
                  </a:cubicBezTo>
                  <a:cubicBezTo>
                    <a:pt x="1080" y="2049"/>
                    <a:pt x="566" y="2263"/>
                    <a:pt x="334" y="2692"/>
                  </a:cubicBezTo>
                  <a:cubicBezTo>
                    <a:pt x="1" y="3239"/>
                    <a:pt x="239" y="4049"/>
                    <a:pt x="977" y="4930"/>
                  </a:cubicBezTo>
                  <a:cubicBezTo>
                    <a:pt x="1096" y="5073"/>
                    <a:pt x="1215" y="5240"/>
                    <a:pt x="1358" y="5359"/>
                  </a:cubicBezTo>
                  <a:cubicBezTo>
                    <a:pt x="1215" y="5502"/>
                    <a:pt x="1096" y="5668"/>
                    <a:pt x="977" y="5788"/>
                  </a:cubicBezTo>
                  <a:cubicBezTo>
                    <a:pt x="239" y="6692"/>
                    <a:pt x="1" y="7478"/>
                    <a:pt x="334" y="8050"/>
                  </a:cubicBezTo>
                  <a:cubicBezTo>
                    <a:pt x="572" y="8455"/>
                    <a:pt x="1096" y="8669"/>
                    <a:pt x="1811" y="8669"/>
                  </a:cubicBezTo>
                  <a:cubicBezTo>
                    <a:pt x="2073" y="8669"/>
                    <a:pt x="2335" y="8645"/>
                    <a:pt x="2597" y="8598"/>
                  </a:cubicBezTo>
                  <a:cubicBezTo>
                    <a:pt x="2787" y="8574"/>
                    <a:pt x="2978" y="8526"/>
                    <a:pt x="3168" y="8479"/>
                  </a:cubicBezTo>
                  <a:cubicBezTo>
                    <a:pt x="3216" y="8669"/>
                    <a:pt x="3287" y="8860"/>
                    <a:pt x="3335" y="9026"/>
                  </a:cubicBezTo>
                  <a:cubicBezTo>
                    <a:pt x="3740" y="10122"/>
                    <a:pt x="4335" y="10717"/>
                    <a:pt x="4978" y="10717"/>
                  </a:cubicBezTo>
                  <a:cubicBezTo>
                    <a:pt x="5621" y="10717"/>
                    <a:pt x="6193" y="10122"/>
                    <a:pt x="6597" y="9026"/>
                  </a:cubicBezTo>
                  <a:cubicBezTo>
                    <a:pt x="6669" y="8860"/>
                    <a:pt x="6716" y="8669"/>
                    <a:pt x="6764" y="8479"/>
                  </a:cubicBezTo>
                  <a:cubicBezTo>
                    <a:pt x="6978" y="8526"/>
                    <a:pt x="7145" y="8574"/>
                    <a:pt x="7336" y="8598"/>
                  </a:cubicBezTo>
                  <a:cubicBezTo>
                    <a:pt x="7598" y="8645"/>
                    <a:pt x="7860" y="8669"/>
                    <a:pt x="8122" y="8669"/>
                  </a:cubicBezTo>
                  <a:cubicBezTo>
                    <a:pt x="8860" y="8669"/>
                    <a:pt x="9360" y="8455"/>
                    <a:pt x="9598" y="8050"/>
                  </a:cubicBezTo>
                  <a:cubicBezTo>
                    <a:pt x="9931" y="7478"/>
                    <a:pt x="9693" y="6692"/>
                    <a:pt x="8955" y="5788"/>
                  </a:cubicBezTo>
                  <a:cubicBezTo>
                    <a:pt x="8836" y="5645"/>
                    <a:pt x="8717" y="5502"/>
                    <a:pt x="8574" y="5359"/>
                  </a:cubicBezTo>
                  <a:cubicBezTo>
                    <a:pt x="8717" y="5216"/>
                    <a:pt x="8836" y="5073"/>
                    <a:pt x="8955" y="4930"/>
                  </a:cubicBezTo>
                  <a:cubicBezTo>
                    <a:pt x="9693" y="4049"/>
                    <a:pt x="9931" y="3239"/>
                    <a:pt x="9598" y="2692"/>
                  </a:cubicBezTo>
                  <a:cubicBezTo>
                    <a:pt x="9366" y="2263"/>
                    <a:pt x="8852" y="2049"/>
                    <a:pt x="8128" y="2049"/>
                  </a:cubicBezTo>
                  <a:cubicBezTo>
                    <a:pt x="7886" y="2049"/>
                    <a:pt x="7621" y="2072"/>
                    <a:pt x="7336" y="2120"/>
                  </a:cubicBezTo>
                  <a:cubicBezTo>
                    <a:pt x="7145" y="2144"/>
                    <a:pt x="6955" y="2192"/>
                    <a:pt x="6764" y="2239"/>
                  </a:cubicBezTo>
                  <a:cubicBezTo>
                    <a:pt x="6716" y="2049"/>
                    <a:pt x="6645" y="1858"/>
                    <a:pt x="6597" y="1691"/>
                  </a:cubicBezTo>
                  <a:cubicBezTo>
                    <a:pt x="6193" y="596"/>
                    <a:pt x="5621" y="1"/>
                    <a:pt x="49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5"/>
            <p:cNvSpPr/>
            <p:nvPr/>
          </p:nvSpPr>
          <p:spPr>
            <a:xfrm>
              <a:off x="4938362" y="2442312"/>
              <a:ext cx="69321" cy="59222"/>
            </a:xfrm>
            <a:custGeom>
              <a:rect b="b" l="l" r="r" t="t"/>
              <a:pathLst>
                <a:path extrusionOk="0" h="1730" w="2025">
                  <a:moveTo>
                    <a:pt x="1167" y="1"/>
                  </a:moveTo>
                  <a:cubicBezTo>
                    <a:pt x="381" y="1"/>
                    <a:pt x="0" y="929"/>
                    <a:pt x="548" y="1477"/>
                  </a:cubicBezTo>
                  <a:cubicBezTo>
                    <a:pt x="723" y="1652"/>
                    <a:pt x="937" y="1730"/>
                    <a:pt x="1147" y="1730"/>
                  </a:cubicBezTo>
                  <a:cubicBezTo>
                    <a:pt x="1594" y="1730"/>
                    <a:pt x="2024" y="1377"/>
                    <a:pt x="2024" y="858"/>
                  </a:cubicBezTo>
                  <a:cubicBezTo>
                    <a:pt x="2024" y="382"/>
                    <a:pt x="1643" y="1"/>
                    <a:pt x="1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0" name="Google Shape;1870;p45"/>
          <p:cNvGrpSpPr/>
          <p:nvPr/>
        </p:nvGrpSpPr>
        <p:grpSpPr>
          <a:xfrm>
            <a:off x="7495172" y="2704744"/>
            <a:ext cx="369061" cy="367075"/>
            <a:chOff x="828922" y="4050965"/>
            <a:chExt cx="369061" cy="367075"/>
          </a:xfrm>
        </p:grpSpPr>
        <p:sp>
          <p:nvSpPr>
            <p:cNvPr id="1871" name="Google Shape;1871;p45"/>
            <p:cNvSpPr/>
            <p:nvPr/>
          </p:nvSpPr>
          <p:spPr>
            <a:xfrm>
              <a:off x="828922" y="4274641"/>
              <a:ext cx="369061" cy="143400"/>
            </a:xfrm>
            <a:custGeom>
              <a:rect b="b" l="l" r="r" t="t"/>
              <a:pathLst>
                <a:path extrusionOk="0" h="4189" w="10781">
                  <a:moveTo>
                    <a:pt x="1960" y="0"/>
                  </a:moveTo>
                  <a:cubicBezTo>
                    <a:pt x="1193" y="0"/>
                    <a:pt x="426" y="411"/>
                    <a:pt x="68" y="1224"/>
                  </a:cubicBezTo>
                  <a:cubicBezTo>
                    <a:pt x="44" y="1271"/>
                    <a:pt x="44" y="1319"/>
                    <a:pt x="68" y="1367"/>
                  </a:cubicBezTo>
                  <a:cubicBezTo>
                    <a:pt x="92" y="1414"/>
                    <a:pt x="139" y="1438"/>
                    <a:pt x="187" y="1438"/>
                  </a:cubicBezTo>
                  <a:lnTo>
                    <a:pt x="1544" y="1438"/>
                  </a:lnTo>
                  <a:lnTo>
                    <a:pt x="1925" y="2105"/>
                  </a:lnTo>
                  <a:lnTo>
                    <a:pt x="1544" y="2748"/>
                  </a:lnTo>
                  <a:lnTo>
                    <a:pt x="187" y="2748"/>
                  </a:lnTo>
                  <a:cubicBezTo>
                    <a:pt x="176" y="2746"/>
                    <a:pt x="166" y="2745"/>
                    <a:pt x="157" y="2745"/>
                  </a:cubicBezTo>
                  <a:cubicBezTo>
                    <a:pt x="56" y="2745"/>
                    <a:pt x="0" y="2854"/>
                    <a:pt x="44" y="2962"/>
                  </a:cubicBezTo>
                  <a:cubicBezTo>
                    <a:pt x="416" y="3778"/>
                    <a:pt x="1186" y="4189"/>
                    <a:pt x="1957" y="4189"/>
                  </a:cubicBezTo>
                  <a:cubicBezTo>
                    <a:pt x="2716" y="4189"/>
                    <a:pt x="3476" y="3790"/>
                    <a:pt x="3854" y="2986"/>
                  </a:cubicBezTo>
                  <a:lnTo>
                    <a:pt x="6950" y="2986"/>
                  </a:lnTo>
                  <a:cubicBezTo>
                    <a:pt x="7317" y="3790"/>
                    <a:pt x="8070" y="4189"/>
                    <a:pt x="8827" y="4189"/>
                  </a:cubicBezTo>
                  <a:cubicBezTo>
                    <a:pt x="9594" y="4189"/>
                    <a:pt x="10365" y="3778"/>
                    <a:pt x="10737" y="2962"/>
                  </a:cubicBezTo>
                  <a:cubicBezTo>
                    <a:pt x="10780" y="2854"/>
                    <a:pt x="10724" y="2745"/>
                    <a:pt x="10624" y="2745"/>
                  </a:cubicBezTo>
                  <a:cubicBezTo>
                    <a:pt x="10614" y="2745"/>
                    <a:pt x="10604" y="2746"/>
                    <a:pt x="10594" y="2748"/>
                  </a:cubicBezTo>
                  <a:lnTo>
                    <a:pt x="9236" y="2748"/>
                  </a:lnTo>
                  <a:lnTo>
                    <a:pt x="8879" y="2105"/>
                  </a:lnTo>
                  <a:lnTo>
                    <a:pt x="9236" y="1462"/>
                  </a:lnTo>
                  <a:lnTo>
                    <a:pt x="10594" y="1462"/>
                  </a:lnTo>
                  <a:cubicBezTo>
                    <a:pt x="10665" y="1462"/>
                    <a:pt x="10713" y="1438"/>
                    <a:pt x="10737" y="1390"/>
                  </a:cubicBezTo>
                  <a:cubicBezTo>
                    <a:pt x="10760" y="1343"/>
                    <a:pt x="10760" y="1295"/>
                    <a:pt x="10737" y="1248"/>
                  </a:cubicBezTo>
                  <a:cubicBezTo>
                    <a:pt x="10366" y="423"/>
                    <a:pt x="9606" y="12"/>
                    <a:pt x="8844" y="12"/>
                  </a:cubicBezTo>
                  <a:cubicBezTo>
                    <a:pt x="8088" y="12"/>
                    <a:pt x="7330" y="417"/>
                    <a:pt x="6950" y="1224"/>
                  </a:cubicBezTo>
                  <a:lnTo>
                    <a:pt x="3854" y="1224"/>
                  </a:lnTo>
                  <a:cubicBezTo>
                    <a:pt x="3486" y="405"/>
                    <a:pt x="2723" y="0"/>
                    <a:pt x="19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5"/>
            <p:cNvSpPr/>
            <p:nvPr/>
          </p:nvSpPr>
          <p:spPr>
            <a:xfrm>
              <a:off x="978791" y="4129015"/>
              <a:ext cx="61995" cy="52889"/>
            </a:xfrm>
            <a:custGeom>
              <a:rect b="b" l="l" r="r" t="t"/>
              <a:pathLst>
                <a:path extrusionOk="0" h="1545" w="1811">
                  <a:moveTo>
                    <a:pt x="1024" y="0"/>
                  </a:moveTo>
                  <a:cubicBezTo>
                    <a:pt x="334" y="0"/>
                    <a:pt x="0" y="834"/>
                    <a:pt x="476" y="1310"/>
                  </a:cubicBezTo>
                  <a:cubicBezTo>
                    <a:pt x="638" y="1472"/>
                    <a:pt x="833" y="1544"/>
                    <a:pt x="1022" y="1544"/>
                  </a:cubicBezTo>
                  <a:cubicBezTo>
                    <a:pt x="1418" y="1544"/>
                    <a:pt x="1794" y="1230"/>
                    <a:pt x="1810" y="763"/>
                  </a:cubicBezTo>
                  <a:cubicBezTo>
                    <a:pt x="1810" y="358"/>
                    <a:pt x="1453" y="0"/>
                    <a:pt x="10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5"/>
            <p:cNvSpPr/>
            <p:nvPr/>
          </p:nvSpPr>
          <p:spPr>
            <a:xfrm>
              <a:off x="902145" y="4050965"/>
              <a:ext cx="216076" cy="209126"/>
            </a:xfrm>
            <a:custGeom>
              <a:rect b="b" l="l" r="r" t="t"/>
              <a:pathLst>
                <a:path extrusionOk="0" h="6109" w="6312">
                  <a:moveTo>
                    <a:pt x="3265" y="1653"/>
                  </a:moveTo>
                  <a:cubicBezTo>
                    <a:pt x="3982" y="1653"/>
                    <a:pt x="4668" y="2213"/>
                    <a:pt x="4668" y="3066"/>
                  </a:cubicBezTo>
                  <a:cubicBezTo>
                    <a:pt x="4668" y="3828"/>
                    <a:pt x="4025" y="4448"/>
                    <a:pt x="3263" y="4448"/>
                  </a:cubicBezTo>
                  <a:cubicBezTo>
                    <a:pt x="2025" y="4448"/>
                    <a:pt x="1406" y="2947"/>
                    <a:pt x="2287" y="2066"/>
                  </a:cubicBezTo>
                  <a:cubicBezTo>
                    <a:pt x="2572" y="1781"/>
                    <a:pt x="2922" y="1653"/>
                    <a:pt x="3265" y="1653"/>
                  </a:cubicBezTo>
                  <a:close/>
                  <a:moveTo>
                    <a:pt x="3263" y="0"/>
                  </a:moveTo>
                  <a:cubicBezTo>
                    <a:pt x="2930" y="0"/>
                    <a:pt x="2596" y="221"/>
                    <a:pt x="2596" y="661"/>
                  </a:cubicBezTo>
                  <a:lnTo>
                    <a:pt x="2596" y="828"/>
                  </a:lnTo>
                  <a:cubicBezTo>
                    <a:pt x="2430" y="852"/>
                    <a:pt x="2287" y="923"/>
                    <a:pt x="2144" y="994"/>
                  </a:cubicBezTo>
                  <a:lnTo>
                    <a:pt x="2049" y="899"/>
                  </a:lnTo>
                  <a:cubicBezTo>
                    <a:pt x="1908" y="770"/>
                    <a:pt x="1753" y="715"/>
                    <a:pt x="1604" y="715"/>
                  </a:cubicBezTo>
                  <a:cubicBezTo>
                    <a:pt x="1095" y="715"/>
                    <a:pt x="654" y="1355"/>
                    <a:pt x="1096" y="1852"/>
                  </a:cubicBezTo>
                  <a:lnTo>
                    <a:pt x="1215" y="1947"/>
                  </a:lnTo>
                  <a:cubicBezTo>
                    <a:pt x="1120" y="2090"/>
                    <a:pt x="1072" y="2257"/>
                    <a:pt x="1025" y="2400"/>
                  </a:cubicBezTo>
                  <a:lnTo>
                    <a:pt x="882" y="2400"/>
                  </a:lnTo>
                  <a:cubicBezTo>
                    <a:pt x="1" y="2400"/>
                    <a:pt x="1" y="3733"/>
                    <a:pt x="882" y="3733"/>
                  </a:cubicBezTo>
                  <a:lnTo>
                    <a:pt x="1025" y="3733"/>
                  </a:lnTo>
                  <a:cubicBezTo>
                    <a:pt x="1072" y="3900"/>
                    <a:pt x="1144" y="4043"/>
                    <a:pt x="1215" y="4186"/>
                  </a:cubicBezTo>
                  <a:lnTo>
                    <a:pt x="1120" y="4281"/>
                  </a:lnTo>
                  <a:cubicBezTo>
                    <a:pt x="646" y="4755"/>
                    <a:pt x="1093" y="5424"/>
                    <a:pt x="1606" y="5424"/>
                  </a:cubicBezTo>
                  <a:cubicBezTo>
                    <a:pt x="1763" y="5424"/>
                    <a:pt x="1927" y="5361"/>
                    <a:pt x="2072" y="5210"/>
                  </a:cubicBezTo>
                  <a:lnTo>
                    <a:pt x="2168" y="5114"/>
                  </a:lnTo>
                  <a:cubicBezTo>
                    <a:pt x="2311" y="5186"/>
                    <a:pt x="2453" y="5257"/>
                    <a:pt x="2620" y="5305"/>
                  </a:cubicBezTo>
                  <a:lnTo>
                    <a:pt x="2620" y="5448"/>
                  </a:lnTo>
                  <a:cubicBezTo>
                    <a:pt x="2620" y="5888"/>
                    <a:pt x="2954" y="6109"/>
                    <a:pt x="3287" y="6109"/>
                  </a:cubicBezTo>
                  <a:cubicBezTo>
                    <a:pt x="3620" y="6109"/>
                    <a:pt x="3954" y="5888"/>
                    <a:pt x="3954" y="5448"/>
                  </a:cubicBezTo>
                  <a:lnTo>
                    <a:pt x="3954" y="5281"/>
                  </a:lnTo>
                  <a:cubicBezTo>
                    <a:pt x="4097" y="5233"/>
                    <a:pt x="4240" y="5186"/>
                    <a:pt x="4382" y="5114"/>
                  </a:cubicBezTo>
                  <a:lnTo>
                    <a:pt x="4478" y="5210"/>
                  </a:lnTo>
                  <a:cubicBezTo>
                    <a:pt x="4630" y="5367"/>
                    <a:pt x="4802" y="5433"/>
                    <a:pt x="4967" y="5433"/>
                  </a:cubicBezTo>
                  <a:cubicBezTo>
                    <a:pt x="5499" y="5433"/>
                    <a:pt x="5958" y="4748"/>
                    <a:pt x="5430" y="4257"/>
                  </a:cubicBezTo>
                  <a:lnTo>
                    <a:pt x="5335" y="4162"/>
                  </a:lnTo>
                  <a:cubicBezTo>
                    <a:pt x="5406" y="4019"/>
                    <a:pt x="5454" y="3876"/>
                    <a:pt x="5502" y="3709"/>
                  </a:cubicBezTo>
                  <a:lnTo>
                    <a:pt x="5645" y="3709"/>
                  </a:lnTo>
                  <a:cubicBezTo>
                    <a:pt x="6002" y="3709"/>
                    <a:pt x="6311" y="3424"/>
                    <a:pt x="6311" y="3043"/>
                  </a:cubicBezTo>
                  <a:cubicBezTo>
                    <a:pt x="6311" y="2685"/>
                    <a:pt x="6002" y="2400"/>
                    <a:pt x="5645" y="2400"/>
                  </a:cubicBezTo>
                  <a:lnTo>
                    <a:pt x="5502" y="2400"/>
                  </a:lnTo>
                  <a:cubicBezTo>
                    <a:pt x="5454" y="2233"/>
                    <a:pt x="5383" y="2090"/>
                    <a:pt x="5311" y="1947"/>
                  </a:cubicBezTo>
                  <a:lnTo>
                    <a:pt x="5430" y="1828"/>
                  </a:lnTo>
                  <a:cubicBezTo>
                    <a:pt x="5904" y="1354"/>
                    <a:pt x="5472" y="685"/>
                    <a:pt x="4954" y="685"/>
                  </a:cubicBezTo>
                  <a:cubicBezTo>
                    <a:pt x="4795" y="685"/>
                    <a:pt x="4629" y="748"/>
                    <a:pt x="4478" y="899"/>
                  </a:cubicBezTo>
                  <a:lnTo>
                    <a:pt x="4382" y="994"/>
                  </a:lnTo>
                  <a:cubicBezTo>
                    <a:pt x="4240" y="923"/>
                    <a:pt x="4073" y="852"/>
                    <a:pt x="3930" y="828"/>
                  </a:cubicBezTo>
                  <a:lnTo>
                    <a:pt x="3930" y="661"/>
                  </a:lnTo>
                  <a:cubicBezTo>
                    <a:pt x="3930" y="221"/>
                    <a:pt x="3597" y="0"/>
                    <a:pt x="3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4" name="Google Shape;1874;p45"/>
          <p:cNvGrpSpPr/>
          <p:nvPr/>
        </p:nvGrpSpPr>
        <p:grpSpPr>
          <a:xfrm>
            <a:off x="7509699" y="4117678"/>
            <a:ext cx="370978" cy="361187"/>
            <a:chOff x="3204349" y="4054012"/>
            <a:chExt cx="370978" cy="361187"/>
          </a:xfrm>
        </p:grpSpPr>
        <p:sp>
          <p:nvSpPr>
            <p:cNvPr id="1875" name="Google Shape;1875;p45"/>
            <p:cNvSpPr/>
            <p:nvPr/>
          </p:nvSpPr>
          <p:spPr>
            <a:xfrm>
              <a:off x="3204349" y="4054012"/>
              <a:ext cx="118239" cy="279645"/>
            </a:xfrm>
            <a:custGeom>
              <a:rect b="b" l="l" r="r" t="t"/>
              <a:pathLst>
                <a:path extrusionOk="0" h="8169" w="3454">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5"/>
            <p:cNvSpPr/>
            <p:nvPr/>
          </p:nvSpPr>
          <p:spPr>
            <a:xfrm>
              <a:off x="3451371" y="4303464"/>
              <a:ext cx="41627" cy="35568"/>
            </a:xfrm>
            <a:custGeom>
              <a:rect b="b" l="l" r="r" t="t"/>
              <a:pathLst>
                <a:path extrusionOk="0" h="1039" w="1216">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5"/>
            <p:cNvSpPr/>
            <p:nvPr/>
          </p:nvSpPr>
          <p:spPr>
            <a:xfrm>
              <a:off x="3381263" y="4227639"/>
              <a:ext cx="194064" cy="187560"/>
            </a:xfrm>
            <a:custGeom>
              <a:rect b="b" l="l" r="r" t="t"/>
              <a:pathLst>
                <a:path extrusionOk="0" h="5479" w="5669">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5"/>
            <p:cNvSpPr/>
            <p:nvPr/>
          </p:nvSpPr>
          <p:spPr>
            <a:xfrm>
              <a:off x="3343744" y="4054012"/>
              <a:ext cx="114987" cy="278036"/>
            </a:xfrm>
            <a:custGeom>
              <a:rect b="b" l="l" r="r" t="t"/>
              <a:pathLst>
                <a:path extrusionOk="0" h="8122" w="3359">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grpSp>
        <p:nvGrpSpPr>
          <p:cNvPr id="1883" name="Google Shape;1883;p46"/>
          <p:cNvGrpSpPr/>
          <p:nvPr/>
        </p:nvGrpSpPr>
        <p:grpSpPr>
          <a:xfrm>
            <a:off x="4082314" y="990976"/>
            <a:ext cx="982157" cy="4152514"/>
            <a:chOff x="4082314" y="990976"/>
            <a:chExt cx="982157" cy="4152514"/>
          </a:xfrm>
        </p:grpSpPr>
        <p:grpSp>
          <p:nvGrpSpPr>
            <p:cNvPr id="1884" name="Google Shape;1884;p46"/>
            <p:cNvGrpSpPr/>
            <p:nvPr/>
          </p:nvGrpSpPr>
          <p:grpSpPr>
            <a:xfrm>
              <a:off x="4082314" y="2814701"/>
              <a:ext cx="982157" cy="2328789"/>
              <a:chOff x="3996650" y="1477649"/>
              <a:chExt cx="1185750" cy="2811528"/>
            </a:xfrm>
          </p:grpSpPr>
          <p:sp>
            <p:nvSpPr>
              <p:cNvPr id="1885" name="Google Shape;1885;p46"/>
              <p:cNvSpPr/>
              <p:nvPr/>
            </p:nvSpPr>
            <p:spPr>
              <a:xfrm>
                <a:off x="4669616" y="3256247"/>
                <a:ext cx="311544" cy="97056"/>
              </a:xfrm>
              <a:custGeom>
                <a:rect b="b" l="l" r="r" t="t"/>
                <a:pathLst>
                  <a:path extrusionOk="0" h="5392" w="17308">
                    <a:moveTo>
                      <a:pt x="1" y="0"/>
                    </a:moveTo>
                    <a:lnTo>
                      <a:pt x="1" y="5391"/>
                    </a:lnTo>
                    <a:lnTo>
                      <a:pt x="17308" y="5391"/>
                    </a:lnTo>
                    <a:lnTo>
                      <a:pt x="17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6"/>
              <p:cNvSpPr/>
              <p:nvPr/>
            </p:nvSpPr>
            <p:spPr>
              <a:xfrm>
                <a:off x="4247390" y="3256247"/>
                <a:ext cx="422244" cy="97056"/>
              </a:xfrm>
              <a:custGeom>
                <a:rect b="b" l="l" r="r" t="t"/>
                <a:pathLst>
                  <a:path extrusionOk="0" h="5392" w="23458">
                    <a:moveTo>
                      <a:pt x="0" y="0"/>
                    </a:moveTo>
                    <a:lnTo>
                      <a:pt x="0" y="5391"/>
                    </a:lnTo>
                    <a:lnTo>
                      <a:pt x="23458" y="5391"/>
                    </a:lnTo>
                    <a:lnTo>
                      <a:pt x="23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6"/>
              <p:cNvSpPr/>
              <p:nvPr/>
            </p:nvSpPr>
            <p:spPr>
              <a:xfrm>
                <a:off x="4437776" y="2975123"/>
                <a:ext cx="686232" cy="97272"/>
              </a:xfrm>
              <a:custGeom>
                <a:rect b="b" l="l" r="r" t="t"/>
                <a:pathLst>
                  <a:path extrusionOk="0" h="5404" w="38124">
                    <a:moveTo>
                      <a:pt x="0" y="0"/>
                    </a:moveTo>
                    <a:lnTo>
                      <a:pt x="0" y="5403"/>
                    </a:lnTo>
                    <a:lnTo>
                      <a:pt x="38123" y="5403"/>
                    </a:lnTo>
                    <a:lnTo>
                      <a:pt x="381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6"/>
              <p:cNvSpPr/>
              <p:nvPr/>
            </p:nvSpPr>
            <p:spPr>
              <a:xfrm>
                <a:off x="4187468" y="2413289"/>
                <a:ext cx="467406" cy="97272"/>
              </a:xfrm>
              <a:custGeom>
                <a:rect b="b" l="l" r="r" t="t"/>
                <a:pathLst>
                  <a:path extrusionOk="0" h="5404" w="25967">
                    <a:moveTo>
                      <a:pt x="0" y="1"/>
                    </a:moveTo>
                    <a:lnTo>
                      <a:pt x="0" y="5404"/>
                    </a:lnTo>
                    <a:lnTo>
                      <a:pt x="25967" y="5404"/>
                    </a:lnTo>
                    <a:lnTo>
                      <a:pt x="25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a:off x="4754504" y="2694197"/>
                <a:ext cx="369504" cy="97272"/>
              </a:xfrm>
              <a:custGeom>
                <a:rect b="b" l="l" r="r" t="t"/>
                <a:pathLst>
                  <a:path extrusionOk="0" h="5404" w="20528">
                    <a:moveTo>
                      <a:pt x="0" y="1"/>
                    </a:moveTo>
                    <a:lnTo>
                      <a:pt x="0" y="5404"/>
                    </a:lnTo>
                    <a:lnTo>
                      <a:pt x="20527" y="5404"/>
                    </a:lnTo>
                    <a:lnTo>
                      <a:pt x="20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p:nvPr/>
            </p:nvSpPr>
            <p:spPr>
              <a:xfrm>
                <a:off x="4197890" y="1851473"/>
                <a:ext cx="783270" cy="97272"/>
              </a:xfrm>
              <a:custGeom>
                <a:rect b="b" l="l" r="r" t="t"/>
                <a:pathLst>
                  <a:path extrusionOk="0" h="5404" w="43515">
                    <a:moveTo>
                      <a:pt x="0" y="0"/>
                    </a:moveTo>
                    <a:lnTo>
                      <a:pt x="0" y="5403"/>
                    </a:lnTo>
                    <a:lnTo>
                      <a:pt x="43515" y="5403"/>
                    </a:lnTo>
                    <a:lnTo>
                      <a:pt x="43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6"/>
              <p:cNvSpPr/>
              <p:nvPr/>
            </p:nvSpPr>
            <p:spPr>
              <a:xfrm>
                <a:off x="4639880" y="1851473"/>
                <a:ext cx="341280" cy="97272"/>
              </a:xfrm>
              <a:custGeom>
                <a:rect b="b" l="l" r="r" t="t"/>
                <a:pathLst>
                  <a:path extrusionOk="0" h="5404" w="18960">
                    <a:moveTo>
                      <a:pt x="0" y="0"/>
                    </a:moveTo>
                    <a:lnTo>
                      <a:pt x="0" y="5403"/>
                    </a:lnTo>
                    <a:lnTo>
                      <a:pt x="18960" y="5403"/>
                    </a:lnTo>
                    <a:lnTo>
                      <a:pt x="189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6"/>
              <p:cNvSpPr/>
              <p:nvPr/>
            </p:nvSpPr>
            <p:spPr>
              <a:xfrm>
                <a:off x="4374812" y="1570565"/>
                <a:ext cx="749196" cy="97056"/>
              </a:xfrm>
              <a:custGeom>
                <a:rect b="b" l="l" r="r" t="t"/>
                <a:pathLst>
                  <a:path extrusionOk="0" h="5392" w="41622">
                    <a:moveTo>
                      <a:pt x="1" y="0"/>
                    </a:moveTo>
                    <a:lnTo>
                      <a:pt x="1" y="5391"/>
                    </a:lnTo>
                    <a:lnTo>
                      <a:pt x="41621" y="5391"/>
                    </a:lnTo>
                    <a:lnTo>
                      <a:pt x="416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p:nvPr/>
            </p:nvSpPr>
            <p:spPr>
              <a:xfrm>
                <a:off x="4054826" y="1570565"/>
                <a:ext cx="320004" cy="97056"/>
              </a:xfrm>
              <a:custGeom>
                <a:rect b="b" l="l" r="r" t="t"/>
                <a:pathLst>
                  <a:path extrusionOk="0" h="5392" w="17778">
                    <a:moveTo>
                      <a:pt x="0" y="0"/>
                    </a:moveTo>
                    <a:lnTo>
                      <a:pt x="0" y="5391"/>
                    </a:lnTo>
                    <a:lnTo>
                      <a:pt x="17778" y="5391"/>
                    </a:lnTo>
                    <a:lnTo>
                      <a:pt x="177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6"/>
              <p:cNvSpPr/>
              <p:nvPr/>
            </p:nvSpPr>
            <p:spPr>
              <a:xfrm>
                <a:off x="4187468" y="3818063"/>
                <a:ext cx="345834" cy="97272"/>
              </a:xfrm>
              <a:custGeom>
                <a:rect b="b" l="l" r="r" t="t"/>
                <a:pathLst>
                  <a:path extrusionOk="0" h="5404" w="19213">
                    <a:moveTo>
                      <a:pt x="0" y="1"/>
                    </a:moveTo>
                    <a:lnTo>
                      <a:pt x="0" y="5404"/>
                    </a:lnTo>
                    <a:lnTo>
                      <a:pt x="19213" y="5404"/>
                    </a:lnTo>
                    <a:lnTo>
                      <a:pt x="19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6"/>
              <p:cNvSpPr/>
              <p:nvPr/>
            </p:nvSpPr>
            <p:spPr>
              <a:xfrm>
                <a:off x="4533284" y="3818063"/>
                <a:ext cx="420516" cy="97272"/>
              </a:xfrm>
              <a:custGeom>
                <a:rect b="b" l="l" r="r" t="t"/>
                <a:pathLst>
                  <a:path extrusionOk="0" h="5404" w="23362">
                    <a:moveTo>
                      <a:pt x="1" y="1"/>
                    </a:moveTo>
                    <a:lnTo>
                      <a:pt x="1" y="5404"/>
                    </a:lnTo>
                    <a:lnTo>
                      <a:pt x="23362" y="5404"/>
                    </a:lnTo>
                    <a:lnTo>
                      <a:pt x="233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a:off x="4625120" y="4098989"/>
                <a:ext cx="498888" cy="97272"/>
              </a:xfrm>
              <a:custGeom>
                <a:rect b="b" l="l" r="r" t="t"/>
                <a:pathLst>
                  <a:path extrusionOk="0" h="5404" w="27716">
                    <a:moveTo>
                      <a:pt x="0" y="0"/>
                    </a:moveTo>
                    <a:lnTo>
                      <a:pt x="0" y="5403"/>
                    </a:lnTo>
                    <a:lnTo>
                      <a:pt x="27715" y="5403"/>
                    </a:lnTo>
                    <a:lnTo>
                      <a:pt x="277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a:off x="4054826" y="4098989"/>
                <a:ext cx="570312" cy="97272"/>
              </a:xfrm>
              <a:custGeom>
                <a:rect b="b" l="l" r="r" t="t"/>
                <a:pathLst>
                  <a:path extrusionOk="0" h="5404" w="31684">
                    <a:moveTo>
                      <a:pt x="0" y="0"/>
                    </a:moveTo>
                    <a:lnTo>
                      <a:pt x="0" y="5403"/>
                    </a:lnTo>
                    <a:lnTo>
                      <a:pt x="31683" y="5403"/>
                    </a:lnTo>
                    <a:lnTo>
                      <a:pt x="316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a:off x="4654856" y="2413289"/>
                <a:ext cx="336726" cy="97272"/>
              </a:xfrm>
              <a:custGeom>
                <a:rect b="b" l="l" r="r" t="t"/>
                <a:pathLst>
                  <a:path extrusionOk="0" h="5404" w="18707">
                    <a:moveTo>
                      <a:pt x="1" y="1"/>
                    </a:moveTo>
                    <a:lnTo>
                      <a:pt x="1" y="5404"/>
                    </a:lnTo>
                    <a:lnTo>
                      <a:pt x="18707" y="5404"/>
                    </a:lnTo>
                    <a:lnTo>
                      <a:pt x="187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a:off x="4101068" y="2975123"/>
                <a:ext cx="336726" cy="97272"/>
              </a:xfrm>
              <a:custGeom>
                <a:rect b="b" l="l" r="r" t="t"/>
                <a:pathLst>
                  <a:path extrusionOk="0" h="5404" w="18707">
                    <a:moveTo>
                      <a:pt x="0" y="0"/>
                    </a:moveTo>
                    <a:lnTo>
                      <a:pt x="0" y="5403"/>
                    </a:lnTo>
                    <a:lnTo>
                      <a:pt x="18706" y="5403"/>
                    </a:lnTo>
                    <a:lnTo>
                      <a:pt x="187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a:off x="4101068" y="2694197"/>
                <a:ext cx="653454" cy="97272"/>
              </a:xfrm>
              <a:custGeom>
                <a:rect b="b" l="l" r="r" t="t"/>
                <a:pathLst>
                  <a:path extrusionOk="0" h="5404" w="36303">
                    <a:moveTo>
                      <a:pt x="0" y="1"/>
                    </a:moveTo>
                    <a:lnTo>
                      <a:pt x="0" y="5404"/>
                    </a:lnTo>
                    <a:lnTo>
                      <a:pt x="36302" y="5404"/>
                    </a:lnTo>
                    <a:lnTo>
                      <a:pt x="36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a:off x="3996650" y="1477649"/>
                <a:ext cx="1185750" cy="2811528"/>
              </a:xfrm>
              <a:custGeom>
                <a:rect b="b" l="l" r="r" t="t"/>
                <a:pathLst>
                  <a:path extrusionOk="0" h="156196" w="65875">
                    <a:moveTo>
                      <a:pt x="65863" y="0"/>
                    </a:moveTo>
                    <a:lnTo>
                      <a:pt x="59398" y="109"/>
                    </a:lnTo>
                    <a:lnTo>
                      <a:pt x="59410" y="748"/>
                    </a:lnTo>
                    <a:lnTo>
                      <a:pt x="59398" y="1375"/>
                    </a:lnTo>
                    <a:lnTo>
                      <a:pt x="59374" y="2014"/>
                    </a:lnTo>
                    <a:lnTo>
                      <a:pt x="59338" y="2653"/>
                    </a:lnTo>
                    <a:lnTo>
                      <a:pt x="59278" y="3281"/>
                    </a:lnTo>
                    <a:lnTo>
                      <a:pt x="59217" y="3920"/>
                    </a:lnTo>
                    <a:lnTo>
                      <a:pt x="59133" y="4547"/>
                    </a:lnTo>
                    <a:lnTo>
                      <a:pt x="59036" y="5186"/>
                    </a:lnTo>
                    <a:lnTo>
                      <a:pt x="58928" y="5813"/>
                    </a:lnTo>
                    <a:lnTo>
                      <a:pt x="58807" y="6440"/>
                    </a:lnTo>
                    <a:lnTo>
                      <a:pt x="58663" y="7068"/>
                    </a:lnTo>
                    <a:lnTo>
                      <a:pt x="58518" y="7695"/>
                    </a:lnTo>
                    <a:lnTo>
                      <a:pt x="58349" y="8322"/>
                    </a:lnTo>
                    <a:lnTo>
                      <a:pt x="58180" y="8949"/>
                    </a:lnTo>
                    <a:lnTo>
                      <a:pt x="57987" y="9576"/>
                    </a:lnTo>
                    <a:lnTo>
                      <a:pt x="57782" y="10191"/>
                    </a:lnTo>
                    <a:lnTo>
                      <a:pt x="57565" y="10806"/>
                    </a:lnTo>
                    <a:lnTo>
                      <a:pt x="57336" y="11421"/>
                    </a:lnTo>
                    <a:lnTo>
                      <a:pt x="57083" y="12036"/>
                    </a:lnTo>
                    <a:lnTo>
                      <a:pt x="56829" y="12652"/>
                    </a:lnTo>
                    <a:lnTo>
                      <a:pt x="56552" y="13255"/>
                    </a:lnTo>
                    <a:lnTo>
                      <a:pt x="56275" y="13858"/>
                    </a:lnTo>
                    <a:lnTo>
                      <a:pt x="55973" y="14461"/>
                    </a:lnTo>
                    <a:lnTo>
                      <a:pt x="55659" y="15064"/>
                    </a:lnTo>
                    <a:lnTo>
                      <a:pt x="55334" y="15667"/>
                    </a:lnTo>
                    <a:lnTo>
                      <a:pt x="54996" y="16258"/>
                    </a:lnTo>
                    <a:lnTo>
                      <a:pt x="54646" y="16849"/>
                    </a:lnTo>
                    <a:lnTo>
                      <a:pt x="54285" y="17427"/>
                    </a:lnTo>
                    <a:lnTo>
                      <a:pt x="53911" y="18006"/>
                    </a:lnTo>
                    <a:lnTo>
                      <a:pt x="53525" y="18585"/>
                    </a:lnTo>
                    <a:lnTo>
                      <a:pt x="53115" y="19164"/>
                    </a:lnTo>
                    <a:lnTo>
                      <a:pt x="52705" y="19731"/>
                    </a:lnTo>
                    <a:lnTo>
                      <a:pt x="52246" y="20334"/>
                    </a:lnTo>
                    <a:lnTo>
                      <a:pt x="51776" y="20937"/>
                    </a:lnTo>
                    <a:lnTo>
                      <a:pt x="51294" y="21528"/>
                    </a:lnTo>
                    <a:lnTo>
                      <a:pt x="50787" y="22119"/>
                    </a:lnTo>
                    <a:lnTo>
                      <a:pt x="50280" y="22698"/>
                    </a:lnTo>
                    <a:lnTo>
                      <a:pt x="49750" y="23277"/>
                    </a:lnTo>
                    <a:lnTo>
                      <a:pt x="49207" y="23856"/>
                    </a:lnTo>
                    <a:lnTo>
                      <a:pt x="48652" y="24423"/>
                    </a:lnTo>
                    <a:lnTo>
                      <a:pt x="48085" y="24989"/>
                    </a:lnTo>
                    <a:lnTo>
                      <a:pt x="47494" y="25544"/>
                    </a:lnTo>
                    <a:lnTo>
                      <a:pt x="46904" y="26099"/>
                    </a:lnTo>
                    <a:lnTo>
                      <a:pt x="46288" y="26642"/>
                    </a:lnTo>
                    <a:lnTo>
                      <a:pt x="45673" y="27184"/>
                    </a:lnTo>
                    <a:lnTo>
                      <a:pt x="45034" y="27715"/>
                    </a:lnTo>
                    <a:lnTo>
                      <a:pt x="44383" y="28246"/>
                    </a:lnTo>
                    <a:lnTo>
                      <a:pt x="43720" y="28764"/>
                    </a:lnTo>
                    <a:lnTo>
                      <a:pt x="43044" y="29283"/>
                    </a:lnTo>
                    <a:lnTo>
                      <a:pt x="42369" y="29789"/>
                    </a:lnTo>
                    <a:lnTo>
                      <a:pt x="41669" y="30284"/>
                    </a:lnTo>
                    <a:lnTo>
                      <a:pt x="40958" y="30778"/>
                    </a:lnTo>
                    <a:lnTo>
                      <a:pt x="40234" y="31273"/>
                    </a:lnTo>
                    <a:lnTo>
                      <a:pt x="39498" y="31755"/>
                    </a:lnTo>
                    <a:lnTo>
                      <a:pt x="38751" y="32226"/>
                    </a:lnTo>
                    <a:lnTo>
                      <a:pt x="38003" y="32696"/>
                    </a:lnTo>
                    <a:lnTo>
                      <a:pt x="37231" y="33154"/>
                    </a:lnTo>
                    <a:lnTo>
                      <a:pt x="36447" y="33601"/>
                    </a:lnTo>
                    <a:lnTo>
                      <a:pt x="35663" y="34047"/>
                    </a:lnTo>
                    <a:lnTo>
                      <a:pt x="34867" y="34481"/>
                    </a:lnTo>
                    <a:lnTo>
                      <a:pt x="34047" y="34915"/>
                    </a:lnTo>
                    <a:lnTo>
                      <a:pt x="33227" y="35337"/>
                    </a:lnTo>
                    <a:lnTo>
                      <a:pt x="32395" y="35747"/>
                    </a:lnTo>
                    <a:lnTo>
                      <a:pt x="31550" y="36157"/>
                    </a:lnTo>
                    <a:lnTo>
                      <a:pt x="30634" y="36592"/>
                    </a:lnTo>
                    <a:lnTo>
                      <a:pt x="29729" y="37050"/>
                    </a:lnTo>
                    <a:lnTo>
                      <a:pt x="28837" y="37496"/>
                    </a:lnTo>
                    <a:lnTo>
                      <a:pt x="27944" y="37966"/>
                    </a:lnTo>
                    <a:lnTo>
                      <a:pt x="27076" y="38437"/>
                    </a:lnTo>
                    <a:lnTo>
                      <a:pt x="26220" y="38919"/>
                    </a:lnTo>
                    <a:lnTo>
                      <a:pt x="25375" y="39414"/>
                    </a:lnTo>
                    <a:lnTo>
                      <a:pt x="24543" y="39908"/>
                    </a:lnTo>
                    <a:lnTo>
                      <a:pt x="23723" y="40403"/>
                    </a:lnTo>
                    <a:lnTo>
                      <a:pt x="22915" y="40921"/>
                    </a:lnTo>
                    <a:lnTo>
                      <a:pt x="22119" y="41440"/>
                    </a:lnTo>
                    <a:lnTo>
                      <a:pt x="21335" y="41958"/>
                    </a:lnTo>
                    <a:lnTo>
                      <a:pt x="20575" y="42489"/>
                    </a:lnTo>
                    <a:lnTo>
                      <a:pt x="19816" y="43032"/>
                    </a:lnTo>
                    <a:lnTo>
                      <a:pt x="19068" y="43575"/>
                    </a:lnTo>
                    <a:lnTo>
                      <a:pt x="18344" y="44129"/>
                    </a:lnTo>
                    <a:lnTo>
                      <a:pt x="17621" y="44684"/>
                    </a:lnTo>
                    <a:lnTo>
                      <a:pt x="16921" y="45251"/>
                    </a:lnTo>
                    <a:lnTo>
                      <a:pt x="16234" y="45830"/>
                    </a:lnTo>
                    <a:lnTo>
                      <a:pt x="15558" y="46409"/>
                    </a:lnTo>
                    <a:lnTo>
                      <a:pt x="14895" y="46988"/>
                    </a:lnTo>
                    <a:lnTo>
                      <a:pt x="14244" y="47579"/>
                    </a:lnTo>
                    <a:lnTo>
                      <a:pt x="13604" y="48182"/>
                    </a:lnTo>
                    <a:lnTo>
                      <a:pt x="12977" y="48785"/>
                    </a:lnTo>
                    <a:lnTo>
                      <a:pt x="12374" y="49388"/>
                    </a:lnTo>
                    <a:lnTo>
                      <a:pt x="11771" y="50003"/>
                    </a:lnTo>
                    <a:lnTo>
                      <a:pt x="11192" y="50630"/>
                    </a:lnTo>
                    <a:lnTo>
                      <a:pt x="10625" y="51257"/>
                    </a:lnTo>
                    <a:lnTo>
                      <a:pt x="10071" y="51884"/>
                    </a:lnTo>
                    <a:lnTo>
                      <a:pt x="9528" y="52523"/>
                    </a:lnTo>
                    <a:lnTo>
                      <a:pt x="9009" y="53163"/>
                    </a:lnTo>
                    <a:lnTo>
                      <a:pt x="8491" y="53814"/>
                    </a:lnTo>
                    <a:lnTo>
                      <a:pt x="7996" y="54477"/>
                    </a:lnTo>
                    <a:lnTo>
                      <a:pt x="7514" y="55128"/>
                    </a:lnTo>
                    <a:lnTo>
                      <a:pt x="7043" y="55792"/>
                    </a:lnTo>
                    <a:lnTo>
                      <a:pt x="6597" y="56467"/>
                    </a:lnTo>
                    <a:lnTo>
                      <a:pt x="6151" y="57143"/>
                    </a:lnTo>
                    <a:lnTo>
                      <a:pt x="5729" y="57818"/>
                    </a:lnTo>
                    <a:lnTo>
                      <a:pt x="5319" y="58505"/>
                    </a:lnTo>
                    <a:lnTo>
                      <a:pt x="4921" y="59193"/>
                    </a:lnTo>
                    <a:lnTo>
                      <a:pt x="4535" y="59880"/>
                    </a:lnTo>
                    <a:lnTo>
                      <a:pt x="4173" y="60580"/>
                    </a:lnTo>
                    <a:lnTo>
                      <a:pt x="3823" y="61279"/>
                    </a:lnTo>
                    <a:lnTo>
                      <a:pt x="3486" y="61991"/>
                    </a:lnTo>
                    <a:lnTo>
                      <a:pt x="3160" y="62702"/>
                    </a:lnTo>
                    <a:lnTo>
                      <a:pt x="2858" y="63414"/>
                    </a:lnTo>
                    <a:lnTo>
                      <a:pt x="2569" y="64138"/>
                    </a:lnTo>
                    <a:lnTo>
                      <a:pt x="2292" y="64861"/>
                    </a:lnTo>
                    <a:lnTo>
                      <a:pt x="2026" y="65585"/>
                    </a:lnTo>
                    <a:lnTo>
                      <a:pt x="1785" y="66321"/>
                    </a:lnTo>
                    <a:lnTo>
                      <a:pt x="1556" y="67056"/>
                    </a:lnTo>
                    <a:lnTo>
                      <a:pt x="1339" y="67792"/>
                    </a:lnTo>
                    <a:lnTo>
                      <a:pt x="1146" y="68528"/>
                    </a:lnTo>
                    <a:lnTo>
                      <a:pt x="965" y="69275"/>
                    </a:lnTo>
                    <a:lnTo>
                      <a:pt x="796" y="70023"/>
                    </a:lnTo>
                    <a:lnTo>
                      <a:pt x="639" y="70771"/>
                    </a:lnTo>
                    <a:lnTo>
                      <a:pt x="507" y="71531"/>
                    </a:lnTo>
                    <a:lnTo>
                      <a:pt x="386" y="72290"/>
                    </a:lnTo>
                    <a:lnTo>
                      <a:pt x="278" y="73050"/>
                    </a:lnTo>
                    <a:lnTo>
                      <a:pt x="193" y="73810"/>
                    </a:lnTo>
                    <a:lnTo>
                      <a:pt x="121" y="74582"/>
                    </a:lnTo>
                    <a:lnTo>
                      <a:pt x="73" y="75354"/>
                    </a:lnTo>
                    <a:lnTo>
                      <a:pt x="24" y="76126"/>
                    </a:lnTo>
                    <a:lnTo>
                      <a:pt x="0" y="76898"/>
                    </a:lnTo>
                    <a:lnTo>
                      <a:pt x="0" y="77681"/>
                    </a:lnTo>
                    <a:lnTo>
                      <a:pt x="12" y="78465"/>
                    </a:lnTo>
                    <a:lnTo>
                      <a:pt x="36" y="79249"/>
                    </a:lnTo>
                    <a:lnTo>
                      <a:pt x="85" y="80033"/>
                    </a:lnTo>
                    <a:lnTo>
                      <a:pt x="145" y="80817"/>
                    </a:lnTo>
                    <a:lnTo>
                      <a:pt x="229" y="81601"/>
                    </a:lnTo>
                    <a:lnTo>
                      <a:pt x="326" y="82373"/>
                    </a:lnTo>
                    <a:lnTo>
                      <a:pt x="434" y="83145"/>
                    </a:lnTo>
                    <a:lnTo>
                      <a:pt x="567" y="83917"/>
                    </a:lnTo>
                    <a:lnTo>
                      <a:pt x="712" y="84689"/>
                    </a:lnTo>
                    <a:lnTo>
                      <a:pt x="869" y="85448"/>
                    </a:lnTo>
                    <a:lnTo>
                      <a:pt x="1049" y="86220"/>
                    </a:lnTo>
                    <a:lnTo>
                      <a:pt x="1242" y="86980"/>
                    </a:lnTo>
                    <a:lnTo>
                      <a:pt x="1459" y="87740"/>
                    </a:lnTo>
                    <a:lnTo>
                      <a:pt x="1689" y="88488"/>
                    </a:lnTo>
                    <a:lnTo>
                      <a:pt x="1930" y="89247"/>
                    </a:lnTo>
                    <a:lnTo>
                      <a:pt x="2195" y="89995"/>
                    </a:lnTo>
                    <a:lnTo>
                      <a:pt x="2473" y="90743"/>
                    </a:lnTo>
                    <a:lnTo>
                      <a:pt x="2762" y="91479"/>
                    </a:lnTo>
                    <a:lnTo>
                      <a:pt x="3064" y="92226"/>
                    </a:lnTo>
                    <a:lnTo>
                      <a:pt x="3389" y="92962"/>
                    </a:lnTo>
                    <a:lnTo>
                      <a:pt x="3739" y="93686"/>
                    </a:lnTo>
                    <a:lnTo>
                      <a:pt x="4089" y="94421"/>
                    </a:lnTo>
                    <a:lnTo>
                      <a:pt x="4463" y="95145"/>
                    </a:lnTo>
                    <a:lnTo>
                      <a:pt x="4848" y="95857"/>
                    </a:lnTo>
                    <a:lnTo>
                      <a:pt x="5259" y="96580"/>
                    </a:lnTo>
                    <a:lnTo>
                      <a:pt x="5669" y="97292"/>
                    </a:lnTo>
                    <a:lnTo>
                      <a:pt x="6103" y="98003"/>
                    </a:lnTo>
                    <a:lnTo>
                      <a:pt x="6561" y="98703"/>
                    </a:lnTo>
                    <a:lnTo>
                      <a:pt x="7019" y="99402"/>
                    </a:lnTo>
                    <a:lnTo>
                      <a:pt x="7502" y="100102"/>
                    </a:lnTo>
                    <a:lnTo>
                      <a:pt x="7996" y="100789"/>
                    </a:lnTo>
                    <a:lnTo>
                      <a:pt x="8503" y="101477"/>
                    </a:lnTo>
                    <a:lnTo>
                      <a:pt x="9033" y="102164"/>
                    </a:lnTo>
                    <a:lnTo>
                      <a:pt x="9576" y="102840"/>
                    </a:lnTo>
                    <a:lnTo>
                      <a:pt x="10131" y="103515"/>
                    </a:lnTo>
                    <a:lnTo>
                      <a:pt x="10698" y="104178"/>
                    </a:lnTo>
                    <a:lnTo>
                      <a:pt x="11277" y="104842"/>
                    </a:lnTo>
                    <a:lnTo>
                      <a:pt x="11880" y="105493"/>
                    </a:lnTo>
                    <a:lnTo>
                      <a:pt x="12495" y="106144"/>
                    </a:lnTo>
                    <a:lnTo>
                      <a:pt x="13122" y="106795"/>
                    </a:lnTo>
                    <a:lnTo>
                      <a:pt x="13761" y="107435"/>
                    </a:lnTo>
                    <a:lnTo>
                      <a:pt x="14425" y="108074"/>
                    </a:lnTo>
                    <a:lnTo>
                      <a:pt x="15100" y="108701"/>
                    </a:lnTo>
                    <a:lnTo>
                      <a:pt x="15787" y="109328"/>
                    </a:lnTo>
                    <a:lnTo>
                      <a:pt x="16487" y="109943"/>
                    </a:lnTo>
                    <a:lnTo>
                      <a:pt x="17198" y="110558"/>
                    </a:lnTo>
                    <a:lnTo>
                      <a:pt x="17922" y="111161"/>
                    </a:lnTo>
                    <a:lnTo>
                      <a:pt x="18670" y="111764"/>
                    </a:lnTo>
                    <a:lnTo>
                      <a:pt x="19430" y="112355"/>
                    </a:lnTo>
                    <a:lnTo>
                      <a:pt x="20189" y="112946"/>
                    </a:lnTo>
                    <a:lnTo>
                      <a:pt x="20973" y="113525"/>
                    </a:lnTo>
                    <a:lnTo>
                      <a:pt x="21781" y="114104"/>
                    </a:lnTo>
                    <a:lnTo>
                      <a:pt x="22590" y="114671"/>
                    </a:lnTo>
                    <a:lnTo>
                      <a:pt x="23410" y="115238"/>
                    </a:lnTo>
                    <a:lnTo>
                      <a:pt x="24254" y="115793"/>
                    </a:lnTo>
                    <a:lnTo>
                      <a:pt x="25110" y="116335"/>
                    </a:lnTo>
                    <a:lnTo>
                      <a:pt x="25966" y="116878"/>
                    </a:lnTo>
                    <a:lnTo>
                      <a:pt x="26847" y="117421"/>
                    </a:lnTo>
                    <a:lnTo>
                      <a:pt x="27739" y="117939"/>
                    </a:lnTo>
                    <a:lnTo>
                      <a:pt x="28644" y="118470"/>
                    </a:lnTo>
                    <a:lnTo>
                      <a:pt x="29573" y="118976"/>
                    </a:lnTo>
                    <a:lnTo>
                      <a:pt x="30501" y="119483"/>
                    </a:lnTo>
                    <a:lnTo>
                      <a:pt x="31442" y="119977"/>
                    </a:lnTo>
                    <a:lnTo>
                      <a:pt x="32262" y="120412"/>
                    </a:lnTo>
                    <a:lnTo>
                      <a:pt x="33070" y="120846"/>
                    </a:lnTo>
                    <a:lnTo>
                      <a:pt x="33866" y="121292"/>
                    </a:lnTo>
                    <a:lnTo>
                      <a:pt x="34650" y="121738"/>
                    </a:lnTo>
                    <a:lnTo>
                      <a:pt x="35422" y="122197"/>
                    </a:lnTo>
                    <a:lnTo>
                      <a:pt x="36182" y="122655"/>
                    </a:lnTo>
                    <a:lnTo>
                      <a:pt x="36929" y="123113"/>
                    </a:lnTo>
                    <a:lnTo>
                      <a:pt x="37677" y="123584"/>
                    </a:lnTo>
                    <a:lnTo>
                      <a:pt x="38401" y="124066"/>
                    </a:lnTo>
                    <a:lnTo>
                      <a:pt x="39112" y="124548"/>
                    </a:lnTo>
                    <a:lnTo>
                      <a:pt x="39824" y="125031"/>
                    </a:lnTo>
                    <a:lnTo>
                      <a:pt x="40524" y="125525"/>
                    </a:lnTo>
                    <a:lnTo>
                      <a:pt x="41199" y="126020"/>
                    </a:lnTo>
                    <a:lnTo>
                      <a:pt x="41874" y="126514"/>
                    </a:lnTo>
                    <a:lnTo>
                      <a:pt x="42538" y="127021"/>
                    </a:lnTo>
                    <a:lnTo>
                      <a:pt x="43177" y="127539"/>
                    </a:lnTo>
                    <a:lnTo>
                      <a:pt x="43816" y="128046"/>
                    </a:lnTo>
                    <a:lnTo>
                      <a:pt x="44443" y="128565"/>
                    </a:lnTo>
                    <a:lnTo>
                      <a:pt x="45058" y="129095"/>
                    </a:lnTo>
                    <a:lnTo>
                      <a:pt x="45661" y="129626"/>
                    </a:lnTo>
                    <a:lnTo>
                      <a:pt x="46240" y="130156"/>
                    </a:lnTo>
                    <a:lnTo>
                      <a:pt x="46819" y="130699"/>
                    </a:lnTo>
                    <a:lnTo>
                      <a:pt x="47386" y="131242"/>
                    </a:lnTo>
                    <a:lnTo>
                      <a:pt x="47941" y="131785"/>
                    </a:lnTo>
                    <a:lnTo>
                      <a:pt x="48483" y="132339"/>
                    </a:lnTo>
                    <a:lnTo>
                      <a:pt x="49002" y="132894"/>
                    </a:lnTo>
                    <a:lnTo>
                      <a:pt x="49521" y="133449"/>
                    </a:lnTo>
                    <a:lnTo>
                      <a:pt x="50027" y="134016"/>
                    </a:lnTo>
                    <a:lnTo>
                      <a:pt x="50522" y="134583"/>
                    </a:lnTo>
                    <a:lnTo>
                      <a:pt x="50992" y="135150"/>
                    </a:lnTo>
                    <a:lnTo>
                      <a:pt x="51462" y="135716"/>
                    </a:lnTo>
                    <a:lnTo>
                      <a:pt x="51921" y="136295"/>
                    </a:lnTo>
                    <a:lnTo>
                      <a:pt x="52355" y="136874"/>
                    </a:lnTo>
                    <a:lnTo>
                      <a:pt x="52789" y="137465"/>
                    </a:lnTo>
                    <a:lnTo>
                      <a:pt x="53199" y="138044"/>
                    </a:lnTo>
                    <a:lnTo>
                      <a:pt x="53597" y="138635"/>
                    </a:lnTo>
                    <a:lnTo>
                      <a:pt x="53995" y="139238"/>
                    </a:lnTo>
                    <a:lnTo>
                      <a:pt x="54369" y="139829"/>
                    </a:lnTo>
                    <a:lnTo>
                      <a:pt x="54731" y="140432"/>
                    </a:lnTo>
                    <a:lnTo>
                      <a:pt x="55081" y="141035"/>
                    </a:lnTo>
                    <a:lnTo>
                      <a:pt x="55418" y="141638"/>
                    </a:lnTo>
                    <a:lnTo>
                      <a:pt x="55744" y="142253"/>
                    </a:lnTo>
                    <a:lnTo>
                      <a:pt x="56057" y="142856"/>
                    </a:lnTo>
                    <a:lnTo>
                      <a:pt x="56347" y="143471"/>
                    </a:lnTo>
                    <a:lnTo>
                      <a:pt x="56636" y="144086"/>
                    </a:lnTo>
                    <a:lnTo>
                      <a:pt x="56902" y="144713"/>
                    </a:lnTo>
                    <a:lnTo>
                      <a:pt x="57167" y="145329"/>
                    </a:lnTo>
                    <a:lnTo>
                      <a:pt x="57408" y="145956"/>
                    </a:lnTo>
                    <a:lnTo>
                      <a:pt x="57637" y="146583"/>
                    </a:lnTo>
                    <a:lnTo>
                      <a:pt x="57854" y="147210"/>
                    </a:lnTo>
                    <a:lnTo>
                      <a:pt x="58047" y="147837"/>
                    </a:lnTo>
                    <a:lnTo>
                      <a:pt x="58240" y="148476"/>
                    </a:lnTo>
                    <a:lnTo>
                      <a:pt x="58421" y="149103"/>
                    </a:lnTo>
                    <a:lnTo>
                      <a:pt x="58578" y="149743"/>
                    </a:lnTo>
                    <a:lnTo>
                      <a:pt x="58723" y="150382"/>
                    </a:lnTo>
                    <a:lnTo>
                      <a:pt x="58856" y="151021"/>
                    </a:lnTo>
                    <a:lnTo>
                      <a:pt x="58976" y="151660"/>
                    </a:lnTo>
                    <a:lnTo>
                      <a:pt x="59085" y="152299"/>
                    </a:lnTo>
                    <a:lnTo>
                      <a:pt x="59169" y="152951"/>
                    </a:lnTo>
                    <a:lnTo>
                      <a:pt x="59241" y="153590"/>
                    </a:lnTo>
                    <a:lnTo>
                      <a:pt x="59302" y="154241"/>
                    </a:lnTo>
                    <a:lnTo>
                      <a:pt x="59350" y="154892"/>
                    </a:lnTo>
                    <a:lnTo>
                      <a:pt x="59386" y="155544"/>
                    </a:lnTo>
                    <a:lnTo>
                      <a:pt x="59398" y="156195"/>
                    </a:lnTo>
                    <a:lnTo>
                      <a:pt x="65863" y="156086"/>
                    </a:lnTo>
                    <a:lnTo>
                      <a:pt x="65851" y="155315"/>
                    </a:lnTo>
                    <a:lnTo>
                      <a:pt x="65802" y="154555"/>
                    </a:lnTo>
                    <a:lnTo>
                      <a:pt x="65754" y="153795"/>
                    </a:lnTo>
                    <a:lnTo>
                      <a:pt x="65682" y="153035"/>
                    </a:lnTo>
                    <a:lnTo>
                      <a:pt x="65597" y="152275"/>
                    </a:lnTo>
                    <a:lnTo>
                      <a:pt x="65501" y="151516"/>
                    </a:lnTo>
                    <a:lnTo>
                      <a:pt x="65380" y="150768"/>
                    </a:lnTo>
                    <a:lnTo>
                      <a:pt x="65248" y="150020"/>
                    </a:lnTo>
                    <a:lnTo>
                      <a:pt x="65103" y="149272"/>
                    </a:lnTo>
                    <a:lnTo>
                      <a:pt x="64934" y="148525"/>
                    </a:lnTo>
                    <a:lnTo>
                      <a:pt x="64753" y="147777"/>
                    </a:lnTo>
                    <a:lnTo>
                      <a:pt x="64560" y="147029"/>
                    </a:lnTo>
                    <a:lnTo>
                      <a:pt x="64343" y="146293"/>
                    </a:lnTo>
                    <a:lnTo>
                      <a:pt x="64114" y="145558"/>
                    </a:lnTo>
                    <a:lnTo>
                      <a:pt x="63873" y="144822"/>
                    </a:lnTo>
                    <a:lnTo>
                      <a:pt x="63607" y="144098"/>
                    </a:lnTo>
                    <a:lnTo>
                      <a:pt x="63342" y="143363"/>
                    </a:lnTo>
                    <a:lnTo>
                      <a:pt x="63053" y="142639"/>
                    </a:lnTo>
                    <a:lnTo>
                      <a:pt x="62739" y="141927"/>
                    </a:lnTo>
                    <a:lnTo>
                      <a:pt x="62425" y="141204"/>
                    </a:lnTo>
                    <a:lnTo>
                      <a:pt x="62088" y="140492"/>
                    </a:lnTo>
                    <a:lnTo>
                      <a:pt x="61738" y="139781"/>
                    </a:lnTo>
                    <a:lnTo>
                      <a:pt x="61376" y="139069"/>
                    </a:lnTo>
                    <a:lnTo>
                      <a:pt x="61002" y="138370"/>
                    </a:lnTo>
                    <a:lnTo>
                      <a:pt x="60604" y="137670"/>
                    </a:lnTo>
                    <a:lnTo>
                      <a:pt x="60194" y="136971"/>
                    </a:lnTo>
                    <a:lnTo>
                      <a:pt x="59772" y="136283"/>
                    </a:lnTo>
                    <a:lnTo>
                      <a:pt x="59338" y="135596"/>
                    </a:lnTo>
                    <a:lnTo>
                      <a:pt x="58880" y="134908"/>
                    </a:lnTo>
                    <a:lnTo>
                      <a:pt x="58409" y="134233"/>
                    </a:lnTo>
                    <a:lnTo>
                      <a:pt x="57939" y="133558"/>
                    </a:lnTo>
                    <a:lnTo>
                      <a:pt x="57432" y="132882"/>
                    </a:lnTo>
                    <a:lnTo>
                      <a:pt x="56926" y="132219"/>
                    </a:lnTo>
                    <a:lnTo>
                      <a:pt x="56407" y="131556"/>
                    </a:lnTo>
                    <a:lnTo>
                      <a:pt x="55865" y="130892"/>
                    </a:lnTo>
                    <a:lnTo>
                      <a:pt x="55310" y="130241"/>
                    </a:lnTo>
                    <a:lnTo>
                      <a:pt x="54743" y="129602"/>
                    </a:lnTo>
                    <a:lnTo>
                      <a:pt x="54164" y="128950"/>
                    </a:lnTo>
                    <a:lnTo>
                      <a:pt x="53573" y="128311"/>
                    </a:lnTo>
                    <a:lnTo>
                      <a:pt x="52970" y="127684"/>
                    </a:lnTo>
                    <a:lnTo>
                      <a:pt x="52343" y="127057"/>
                    </a:lnTo>
                    <a:lnTo>
                      <a:pt x="51704" y="126430"/>
                    </a:lnTo>
                    <a:lnTo>
                      <a:pt x="51064" y="125815"/>
                    </a:lnTo>
                    <a:lnTo>
                      <a:pt x="50401" y="125200"/>
                    </a:lnTo>
                    <a:lnTo>
                      <a:pt x="49726" y="124597"/>
                    </a:lnTo>
                    <a:lnTo>
                      <a:pt x="49038" y="123994"/>
                    </a:lnTo>
                    <a:lnTo>
                      <a:pt x="48327" y="123403"/>
                    </a:lnTo>
                    <a:lnTo>
                      <a:pt x="47615" y="122812"/>
                    </a:lnTo>
                    <a:lnTo>
                      <a:pt x="46891" y="122233"/>
                    </a:lnTo>
                    <a:lnTo>
                      <a:pt x="46144" y="121654"/>
                    </a:lnTo>
                    <a:lnTo>
                      <a:pt x="45396" y="121075"/>
                    </a:lnTo>
                    <a:lnTo>
                      <a:pt x="44624" y="120520"/>
                    </a:lnTo>
                    <a:lnTo>
                      <a:pt x="43840" y="119953"/>
                    </a:lnTo>
                    <a:lnTo>
                      <a:pt x="43056" y="119399"/>
                    </a:lnTo>
                    <a:lnTo>
                      <a:pt x="42248" y="118856"/>
                    </a:lnTo>
                    <a:lnTo>
                      <a:pt x="41428" y="118313"/>
                    </a:lnTo>
                    <a:lnTo>
                      <a:pt x="40596" y="117782"/>
                    </a:lnTo>
                    <a:lnTo>
                      <a:pt x="39752" y="117264"/>
                    </a:lnTo>
                    <a:lnTo>
                      <a:pt x="38895" y="116745"/>
                    </a:lnTo>
                    <a:lnTo>
                      <a:pt x="38027" y="116227"/>
                    </a:lnTo>
                    <a:lnTo>
                      <a:pt x="37147" y="115720"/>
                    </a:lnTo>
                    <a:lnTo>
                      <a:pt x="36254" y="115226"/>
                    </a:lnTo>
                    <a:lnTo>
                      <a:pt x="35350" y="114731"/>
                    </a:lnTo>
                    <a:lnTo>
                      <a:pt x="34421" y="114249"/>
                    </a:lnTo>
                    <a:lnTo>
                      <a:pt x="33589" y="113803"/>
                    </a:lnTo>
                    <a:lnTo>
                      <a:pt x="32757" y="113356"/>
                    </a:lnTo>
                    <a:lnTo>
                      <a:pt x="31936" y="112898"/>
                    </a:lnTo>
                    <a:lnTo>
                      <a:pt x="31140" y="112440"/>
                    </a:lnTo>
                    <a:lnTo>
                      <a:pt x="30344" y="111969"/>
                    </a:lnTo>
                    <a:lnTo>
                      <a:pt x="29561" y="111499"/>
                    </a:lnTo>
                    <a:lnTo>
                      <a:pt x="28789" y="111029"/>
                    </a:lnTo>
                    <a:lnTo>
                      <a:pt x="28041" y="110546"/>
                    </a:lnTo>
                    <a:lnTo>
                      <a:pt x="27293" y="110052"/>
                    </a:lnTo>
                    <a:lnTo>
                      <a:pt x="26557" y="109557"/>
                    </a:lnTo>
                    <a:lnTo>
                      <a:pt x="25834" y="109063"/>
                    </a:lnTo>
                    <a:lnTo>
                      <a:pt x="25122" y="108556"/>
                    </a:lnTo>
                    <a:lnTo>
                      <a:pt x="24423" y="108038"/>
                    </a:lnTo>
                    <a:lnTo>
                      <a:pt x="23747" y="107531"/>
                    </a:lnTo>
                    <a:lnTo>
                      <a:pt x="23072" y="107012"/>
                    </a:lnTo>
                    <a:lnTo>
                      <a:pt x="22409" y="106482"/>
                    </a:lnTo>
                    <a:lnTo>
                      <a:pt x="21757" y="105951"/>
                    </a:lnTo>
                    <a:lnTo>
                      <a:pt x="21130" y="105421"/>
                    </a:lnTo>
                    <a:lnTo>
                      <a:pt x="20503" y="104878"/>
                    </a:lnTo>
                    <a:lnTo>
                      <a:pt x="19900" y="104335"/>
                    </a:lnTo>
                    <a:lnTo>
                      <a:pt x="19297" y="103780"/>
                    </a:lnTo>
                    <a:lnTo>
                      <a:pt x="18718" y="103238"/>
                    </a:lnTo>
                    <a:lnTo>
                      <a:pt x="18139" y="102671"/>
                    </a:lnTo>
                    <a:lnTo>
                      <a:pt x="17584" y="102116"/>
                    </a:lnTo>
                    <a:lnTo>
                      <a:pt x="17042" y="101549"/>
                    </a:lnTo>
                    <a:lnTo>
                      <a:pt x="16499" y="100970"/>
                    </a:lnTo>
                    <a:lnTo>
                      <a:pt x="15980" y="100403"/>
                    </a:lnTo>
                    <a:lnTo>
                      <a:pt x="15474" y="99824"/>
                    </a:lnTo>
                    <a:lnTo>
                      <a:pt x="14979" y="99246"/>
                    </a:lnTo>
                    <a:lnTo>
                      <a:pt x="14509" y="98655"/>
                    </a:lnTo>
                    <a:lnTo>
                      <a:pt x="14039" y="98064"/>
                    </a:lnTo>
                    <a:lnTo>
                      <a:pt x="13580" y="97473"/>
                    </a:lnTo>
                    <a:lnTo>
                      <a:pt x="13146" y="96870"/>
                    </a:lnTo>
                    <a:lnTo>
                      <a:pt x="12712" y="96279"/>
                    </a:lnTo>
                    <a:lnTo>
                      <a:pt x="12302" y="95676"/>
                    </a:lnTo>
                    <a:lnTo>
                      <a:pt x="11904" y="95061"/>
                    </a:lnTo>
                    <a:lnTo>
                      <a:pt x="11518" y="94458"/>
                    </a:lnTo>
                    <a:lnTo>
                      <a:pt x="11144" y="93842"/>
                    </a:lnTo>
                    <a:lnTo>
                      <a:pt x="10782" y="93215"/>
                    </a:lnTo>
                    <a:lnTo>
                      <a:pt x="10445" y="92600"/>
                    </a:lnTo>
                    <a:lnTo>
                      <a:pt x="10107" y="91973"/>
                    </a:lnTo>
                    <a:lnTo>
                      <a:pt x="9793" y="91358"/>
                    </a:lnTo>
                    <a:lnTo>
                      <a:pt x="9492" y="90719"/>
                    </a:lnTo>
                    <a:lnTo>
                      <a:pt x="9202" y="90092"/>
                    </a:lnTo>
                    <a:lnTo>
                      <a:pt x="8925" y="89452"/>
                    </a:lnTo>
                    <a:lnTo>
                      <a:pt x="8660" y="88825"/>
                    </a:lnTo>
                    <a:lnTo>
                      <a:pt x="8418" y="88186"/>
                    </a:lnTo>
                    <a:lnTo>
                      <a:pt x="8189" y="87547"/>
                    </a:lnTo>
                    <a:lnTo>
                      <a:pt x="7972" y="86896"/>
                    </a:lnTo>
                    <a:lnTo>
                      <a:pt x="7767" y="86256"/>
                    </a:lnTo>
                    <a:lnTo>
                      <a:pt x="7574" y="85605"/>
                    </a:lnTo>
                    <a:lnTo>
                      <a:pt x="7405" y="84954"/>
                    </a:lnTo>
                    <a:lnTo>
                      <a:pt x="7249" y="84303"/>
                    </a:lnTo>
                    <a:lnTo>
                      <a:pt x="7104" y="83651"/>
                    </a:lnTo>
                    <a:lnTo>
                      <a:pt x="6971" y="82988"/>
                    </a:lnTo>
                    <a:lnTo>
                      <a:pt x="6851" y="82337"/>
                    </a:lnTo>
                    <a:lnTo>
                      <a:pt x="6754" y="81673"/>
                    </a:lnTo>
                    <a:lnTo>
                      <a:pt x="6670" y="81010"/>
                    </a:lnTo>
                    <a:lnTo>
                      <a:pt x="6597" y="80347"/>
                    </a:lnTo>
                    <a:lnTo>
                      <a:pt x="6537" y="79684"/>
                    </a:lnTo>
                    <a:lnTo>
                      <a:pt x="6501" y="79020"/>
                    </a:lnTo>
                    <a:lnTo>
                      <a:pt x="6477" y="78357"/>
                    </a:lnTo>
                    <a:lnTo>
                      <a:pt x="6465" y="77681"/>
                    </a:lnTo>
                    <a:lnTo>
                      <a:pt x="6465" y="77018"/>
                    </a:lnTo>
                    <a:lnTo>
                      <a:pt x="6489" y="76367"/>
                    </a:lnTo>
                    <a:lnTo>
                      <a:pt x="6525" y="75704"/>
                    </a:lnTo>
                    <a:lnTo>
                      <a:pt x="6573" y="75052"/>
                    </a:lnTo>
                    <a:lnTo>
                      <a:pt x="6633" y="74401"/>
                    </a:lnTo>
                    <a:lnTo>
                      <a:pt x="6706" y="73762"/>
                    </a:lnTo>
                    <a:lnTo>
                      <a:pt x="6802" y="73111"/>
                    </a:lnTo>
                    <a:lnTo>
                      <a:pt x="6911" y="72471"/>
                    </a:lnTo>
                    <a:lnTo>
                      <a:pt x="7031" y="71832"/>
                    </a:lnTo>
                    <a:lnTo>
                      <a:pt x="7164" y="71193"/>
                    </a:lnTo>
                    <a:lnTo>
                      <a:pt x="7309" y="70554"/>
                    </a:lnTo>
                    <a:lnTo>
                      <a:pt x="7466" y="69927"/>
                    </a:lnTo>
                    <a:lnTo>
                      <a:pt x="7647" y="69287"/>
                    </a:lnTo>
                    <a:lnTo>
                      <a:pt x="7827" y="68660"/>
                    </a:lnTo>
                    <a:lnTo>
                      <a:pt x="8032" y="68033"/>
                    </a:lnTo>
                    <a:lnTo>
                      <a:pt x="8250" y="67418"/>
                    </a:lnTo>
                    <a:lnTo>
                      <a:pt x="8479" y="66791"/>
                    </a:lnTo>
                    <a:lnTo>
                      <a:pt x="8720" y="66176"/>
                    </a:lnTo>
                    <a:lnTo>
                      <a:pt x="8973" y="65561"/>
                    </a:lnTo>
                    <a:lnTo>
                      <a:pt x="9251" y="64958"/>
                    </a:lnTo>
                    <a:lnTo>
                      <a:pt x="9528" y="64343"/>
                    </a:lnTo>
                    <a:lnTo>
                      <a:pt x="9829" y="63740"/>
                    </a:lnTo>
                    <a:lnTo>
                      <a:pt x="10143" y="63149"/>
                    </a:lnTo>
                    <a:lnTo>
                      <a:pt x="10457" y="62546"/>
                    </a:lnTo>
                    <a:lnTo>
                      <a:pt x="10794" y="61955"/>
                    </a:lnTo>
                    <a:lnTo>
                      <a:pt x="11144" y="61364"/>
                    </a:lnTo>
                    <a:lnTo>
                      <a:pt x="11506" y="60785"/>
                    </a:lnTo>
                    <a:lnTo>
                      <a:pt x="11880" y="60194"/>
                    </a:lnTo>
                    <a:lnTo>
                      <a:pt x="12278" y="59615"/>
                    </a:lnTo>
                    <a:lnTo>
                      <a:pt x="12676" y="59048"/>
                    </a:lnTo>
                    <a:lnTo>
                      <a:pt x="13086" y="58469"/>
                    </a:lnTo>
                    <a:lnTo>
                      <a:pt x="13520" y="57902"/>
                    </a:lnTo>
                    <a:lnTo>
                      <a:pt x="13954" y="57348"/>
                    </a:lnTo>
                    <a:lnTo>
                      <a:pt x="14400" y="56793"/>
                    </a:lnTo>
                    <a:lnTo>
                      <a:pt x="14871" y="56238"/>
                    </a:lnTo>
                    <a:lnTo>
                      <a:pt x="15341" y="55683"/>
                    </a:lnTo>
                    <a:lnTo>
                      <a:pt x="15836" y="55141"/>
                    </a:lnTo>
                    <a:lnTo>
                      <a:pt x="16342" y="54598"/>
                    </a:lnTo>
                    <a:lnTo>
                      <a:pt x="16849" y="54067"/>
                    </a:lnTo>
                    <a:lnTo>
                      <a:pt x="17379" y="53536"/>
                    </a:lnTo>
                    <a:lnTo>
                      <a:pt x="17910" y="53006"/>
                    </a:lnTo>
                    <a:lnTo>
                      <a:pt x="18465" y="52487"/>
                    </a:lnTo>
                    <a:lnTo>
                      <a:pt x="19032" y="51969"/>
                    </a:lnTo>
                    <a:lnTo>
                      <a:pt x="19599" y="51462"/>
                    </a:lnTo>
                    <a:lnTo>
                      <a:pt x="20189" y="50956"/>
                    </a:lnTo>
                    <a:lnTo>
                      <a:pt x="20780" y="50449"/>
                    </a:lnTo>
                    <a:lnTo>
                      <a:pt x="21396" y="49955"/>
                    </a:lnTo>
                    <a:lnTo>
                      <a:pt x="22011" y="49460"/>
                    </a:lnTo>
                    <a:lnTo>
                      <a:pt x="22650" y="48978"/>
                    </a:lnTo>
                    <a:lnTo>
                      <a:pt x="23289" y="48495"/>
                    </a:lnTo>
                    <a:lnTo>
                      <a:pt x="23952" y="48025"/>
                    </a:lnTo>
                    <a:lnTo>
                      <a:pt x="24616" y="47554"/>
                    </a:lnTo>
                    <a:lnTo>
                      <a:pt x="25291" y="47084"/>
                    </a:lnTo>
                    <a:lnTo>
                      <a:pt x="25991" y="46638"/>
                    </a:lnTo>
                    <a:lnTo>
                      <a:pt x="26690" y="46180"/>
                    </a:lnTo>
                    <a:lnTo>
                      <a:pt x="27402" y="45733"/>
                    </a:lnTo>
                    <a:lnTo>
                      <a:pt x="28125" y="45299"/>
                    </a:lnTo>
                    <a:lnTo>
                      <a:pt x="28861" y="44865"/>
                    </a:lnTo>
                    <a:lnTo>
                      <a:pt x="29609" y="44431"/>
                    </a:lnTo>
                    <a:lnTo>
                      <a:pt x="30369" y="44009"/>
                    </a:lnTo>
                    <a:lnTo>
                      <a:pt x="31128" y="43599"/>
                    </a:lnTo>
                    <a:lnTo>
                      <a:pt x="31912" y="43189"/>
                    </a:lnTo>
                    <a:lnTo>
                      <a:pt x="32708" y="42779"/>
                    </a:lnTo>
                    <a:lnTo>
                      <a:pt x="33504" y="42381"/>
                    </a:lnTo>
                    <a:lnTo>
                      <a:pt x="34312" y="41995"/>
                    </a:lnTo>
                    <a:lnTo>
                      <a:pt x="35265" y="41536"/>
                    </a:lnTo>
                    <a:lnTo>
                      <a:pt x="36194" y="41078"/>
                    </a:lnTo>
                    <a:lnTo>
                      <a:pt x="37110" y="40608"/>
                    </a:lnTo>
                    <a:lnTo>
                      <a:pt x="38015" y="40125"/>
                    </a:lnTo>
                    <a:lnTo>
                      <a:pt x="38907" y="39643"/>
                    </a:lnTo>
                    <a:lnTo>
                      <a:pt x="39788" y="39148"/>
                    </a:lnTo>
                    <a:lnTo>
                      <a:pt x="40656" y="38642"/>
                    </a:lnTo>
                    <a:lnTo>
                      <a:pt x="41512" y="38135"/>
                    </a:lnTo>
                    <a:lnTo>
                      <a:pt x="42345" y="37617"/>
                    </a:lnTo>
                    <a:lnTo>
                      <a:pt x="43177" y="37098"/>
                    </a:lnTo>
                    <a:lnTo>
                      <a:pt x="43985" y="36555"/>
                    </a:lnTo>
                    <a:lnTo>
                      <a:pt x="44781" y="36013"/>
                    </a:lnTo>
                    <a:lnTo>
                      <a:pt x="45565" y="35470"/>
                    </a:lnTo>
                    <a:lnTo>
                      <a:pt x="46349" y="34915"/>
                    </a:lnTo>
                    <a:lnTo>
                      <a:pt x="47097" y="34348"/>
                    </a:lnTo>
                    <a:lnTo>
                      <a:pt x="47844" y="33769"/>
                    </a:lnTo>
                    <a:lnTo>
                      <a:pt x="48580" y="33190"/>
                    </a:lnTo>
                    <a:lnTo>
                      <a:pt x="49292" y="32600"/>
                    </a:lnTo>
                    <a:lnTo>
                      <a:pt x="50003" y="32009"/>
                    </a:lnTo>
                    <a:lnTo>
                      <a:pt x="50691" y="31406"/>
                    </a:lnTo>
                    <a:lnTo>
                      <a:pt x="51366" y="30790"/>
                    </a:lnTo>
                    <a:lnTo>
                      <a:pt x="52029" y="30175"/>
                    </a:lnTo>
                    <a:lnTo>
                      <a:pt x="52681" y="29548"/>
                    </a:lnTo>
                    <a:lnTo>
                      <a:pt x="53320" y="28921"/>
                    </a:lnTo>
                    <a:lnTo>
                      <a:pt x="53935" y="28270"/>
                    </a:lnTo>
                    <a:lnTo>
                      <a:pt x="54550" y="27631"/>
                    </a:lnTo>
                    <a:lnTo>
                      <a:pt x="55141" y="26967"/>
                    </a:lnTo>
                    <a:lnTo>
                      <a:pt x="55720" y="26304"/>
                    </a:lnTo>
                    <a:lnTo>
                      <a:pt x="56287" y="25641"/>
                    </a:lnTo>
                    <a:lnTo>
                      <a:pt x="56841" y="24965"/>
                    </a:lnTo>
                    <a:lnTo>
                      <a:pt x="57372" y="24278"/>
                    </a:lnTo>
                    <a:lnTo>
                      <a:pt x="57891" y="23578"/>
                    </a:lnTo>
                    <a:lnTo>
                      <a:pt x="58385" y="22903"/>
                    </a:lnTo>
                    <a:lnTo>
                      <a:pt x="58868" y="22215"/>
                    </a:lnTo>
                    <a:lnTo>
                      <a:pt x="59338" y="21528"/>
                    </a:lnTo>
                    <a:lnTo>
                      <a:pt x="59784" y="20841"/>
                    </a:lnTo>
                    <a:lnTo>
                      <a:pt x="60218" y="20141"/>
                    </a:lnTo>
                    <a:lnTo>
                      <a:pt x="60628" y="19430"/>
                    </a:lnTo>
                    <a:lnTo>
                      <a:pt x="61026" y="18730"/>
                    </a:lnTo>
                    <a:lnTo>
                      <a:pt x="61412" y="18006"/>
                    </a:lnTo>
                    <a:lnTo>
                      <a:pt x="61786" y="17295"/>
                    </a:lnTo>
                    <a:lnTo>
                      <a:pt x="62148" y="16571"/>
                    </a:lnTo>
                    <a:lnTo>
                      <a:pt x="62486" y="15848"/>
                    </a:lnTo>
                    <a:lnTo>
                      <a:pt x="62799" y="15124"/>
                    </a:lnTo>
                    <a:lnTo>
                      <a:pt x="63113" y="14388"/>
                    </a:lnTo>
                    <a:lnTo>
                      <a:pt x="63402" y="13653"/>
                    </a:lnTo>
                    <a:lnTo>
                      <a:pt x="63680" y="12917"/>
                    </a:lnTo>
                    <a:lnTo>
                      <a:pt x="63933" y="12169"/>
                    </a:lnTo>
                    <a:lnTo>
                      <a:pt x="64186" y="11421"/>
                    </a:lnTo>
                    <a:lnTo>
                      <a:pt x="64403" y="10674"/>
                    </a:lnTo>
                    <a:lnTo>
                      <a:pt x="64620" y="9926"/>
                    </a:lnTo>
                    <a:lnTo>
                      <a:pt x="64813" y="9166"/>
                    </a:lnTo>
                    <a:lnTo>
                      <a:pt x="64994" y="8418"/>
                    </a:lnTo>
                    <a:lnTo>
                      <a:pt x="65151" y="7659"/>
                    </a:lnTo>
                    <a:lnTo>
                      <a:pt x="65296" y="6899"/>
                    </a:lnTo>
                    <a:lnTo>
                      <a:pt x="65428" y="6139"/>
                    </a:lnTo>
                    <a:lnTo>
                      <a:pt x="65537" y="5379"/>
                    </a:lnTo>
                    <a:lnTo>
                      <a:pt x="65634" y="4607"/>
                    </a:lnTo>
                    <a:lnTo>
                      <a:pt x="65718" y="3847"/>
                    </a:lnTo>
                    <a:lnTo>
                      <a:pt x="65778" y="3076"/>
                    </a:lnTo>
                    <a:lnTo>
                      <a:pt x="65826" y="2304"/>
                    </a:lnTo>
                    <a:lnTo>
                      <a:pt x="65863" y="1544"/>
                    </a:lnTo>
                    <a:lnTo>
                      <a:pt x="65875" y="772"/>
                    </a:lnTo>
                    <a:lnTo>
                      <a:pt x="658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6"/>
              <p:cNvSpPr/>
              <p:nvPr/>
            </p:nvSpPr>
            <p:spPr>
              <a:xfrm>
                <a:off x="3996650" y="1477649"/>
                <a:ext cx="1185750" cy="2811528"/>
              </a:xfrm>
              <a:custGeom>
                <a:rect b="b" l="l" r="r" t="t"/>
                <a:pathLst>
                  <a:path extrusionOk="0" h="156196" w="65875">
                    <a:moveTo>
                      <a:pt x="6465" y="0"/>
                    </a:moveTo>
                    <a:lnTo>
                      <a:pt x="0" y="109"/>
                    </a:lnTo>
                    <a:lnTo>
                      <a:pt x="24" y="868"/>
                    </a:lnTo>
                    <a:lnTo>
                      <a:pt x="60" y="1640"/>
                    </a:lnTo>
                    <a:lnTo>
                      <a:pt x="121" y="2400"/>
                    </a:lnTo>
                    <a:lnTo>
                      <a:pt x="181" y="3160"/>
                    </a:lnTo>
                    <a:lnTo>
                      <a:pt x="265" y="3920"/>
                    </a:lnTo>
                    <a:lnTo>
                      <a:pt x="374" y="4668"/>
                    </a:lnTo>
                    <a:lnTo>
                      <a:pt x="495" y="5427"/>
                    </a:lnTo>
                    <a:lnTo>
                      <a:pt x="627" y="6175"/>
                    </a:lnTo>
                    <a:lnTo>
                      <a:pt x="772" y="6923"/>
                    </a:lnTo>
                    <a:lnTo>
                      <a:pt x="941" y="7671"/>
                    </a:lnTo>
                    <a:lnTo>
                      <a:pt x="1122" y="8418"/>
                    </a:lnTo>
                    <a:lnTo>
                      <a:pt x="1315" y="9154"/>
                    </a:lnTo>
                    <a:lnTo>
                      <a:pt x="1532" y="9890"/>
                    </a:lnTo>
                    <a:lnTo>
                      <a:pt x="1761" y="10625"/>
                    </a:lnTo>
                    <a:lnTo>
                      <a:pt x="2002" y="11361"/>
                    </a:lnTo>
                    <a:lnTo>
                      <a:pt x="2255" y="12097"/>
                    </a:lnTo>
                    <a:lnTo>
                      <a:pt x="2533" y="12820"/>
                    </a:lnTo>
                    <a:lnTo>
                      <a:pt x="2822" y="13544"/>
                    </a:lnTo>
                    <a:lnTo>
                      <a:pt x="3124" y="14268"/>
                    </a:lnTo>
                    <a:lnTo>
                      <a:pt x="3449" y="14979"/>
                    </a:lnTo>
                    <a:lnTo>
                      <a:pt x="3775" y="15703"/>
                    </a:lnTo>
                    <a:lnTo>
                      <a:pt x="4125" y="16414"/>
                    </a:lnTo>
                    <a:lnTo>
                      <a:pt x="4499" y="17114"/>
                    </a:lnTo>
                    <a:lnTo>
                      <a:pt x="4873" y="17825"/>
                    </a:lnTo>
                    <a:lnTo>
                      <a:pt x="5271" y="18525"/>
                    </a:lnTo>
                    <a:lnTo>
                      <a:pt x="5681" y="19212"/>
                    </a:lnTo>
                    <a:lnTo>
                      <a:pt x="6103" y="19912"/>
                    </a:lnTo>
                    <a:lnTo>
                      <a:pt x="6537" y="20599"/>
                    </a:lnTo>
                    <a:lnTo>
                      <a:pt x="6995" y="21275"/>
                    </a:lnTo>
                    <a:lnTo>
                      <a:pt x="7454" y="21962"/>
                    </a:lnTo>
                    <a:lnTo>
                      <a:pt x="7936" y="22638"/>
                    </a:lnTo>
                    <a:lnTo>
                      <a:pt x="8430" y="23301"/>
                    </a:lnTo>
                    <a:lnTo>
                      <a:pt x="8949" y="23976"/>
                    </a:lnTo>
                    <a:lnTo>
                      <a:pt x="9468" y="24640"/>
                    </a:lnTo>
                    <a:lnTo>
                      <a:pt x="10010" y="25291"/>
                    </a:lnTo>
                    <a:lnTo>
                      <a:pt x="10553" y="25942"/>
                    </a:lnTo>
                    <a:lnTo>
                      <a:pt x="11120" y="26593"/>
                    </a:lnTo>
                    <a:lnTo>
                      <a:pt x="11699" y="27233"/>
                    </a:lnTo>
                    <a:lnTo>
                      <a:pt x="12302" y="27872"/>
                    </a:lnTo>
                    <a:lnTo>
                      <a:pt x="12905" y="28511"/>
                    </a:lnTo>
                    <a:lnTo>
                      <a:pt x="13532" y="29138"/>
                    </a:lnTo>
                    <a:lnTo>
                      <a:pt x="14159" y="29753"/>
                    </a:lnTo>
                    <a:lnTo>
                      <a:pt x="14810" y="30380"/>
                    </a:lnTo>
                    <a:lnTo>
                      <a:pt x="15474" y="30983"/>
                    </a:lnTo>
                    <a:lnTo>
                      <a:pt x="16149" y="31599"/>
                    </a:lnTo>
                    <a:lnTo>
                      <a:pt x="16837" y="32189"/>
                    </a:lnTo>
                    <a:lnTo>
                      <a:pt x="17536" y="32792"/>
                    </a:lnTo>
                    <a:lnTo>
                      <a:pt x="18260" y="33383"/>
                    </a:lnTo>
                    <a:lnTo>
                      <a:pt x="18983" y="33962"/>
                    </a:lnTo>
                    <a:lnTo>
                      <a:pt x="19719" y="34541"/>
                    </a:lnTo>
                    <a:lnTo>
                      <a:pt x="20479" y="35108"/>
                    </a:lnTo>
                    <a:lnTo>
                      <a:pt x="21251" y="35675"/>
                    </a:lnTo>
                    <a:lnTo>
                      <a:pt x="22023" y="36230"/>
                    </a:lnTo>
                    <a:lnTo>
                      <a:pt x="22819" y="36785"/>
                    </a:lnTo>
                    <a:lnTo>
                      <a:pt x="23627" y="37327"/>
                    </a:lnTo>
                    <a:lnTo>
                      <a:pt x="24447" y="37870"/>
                    </a:lnTo>
                    <a:lnTo>
                      <a:pt x="25279" y="38401"/>
                    </a:lnTo>
                    <a:lnTo>
                      <a:pt x="26123" y="38931"/>
                    </a:lnTo>
                    <a:lnTo>
                      <a:pt x="26980" y="39450"/>
                    </a:lnTo>
                    <a:lnTo>
                      <a:pt x="27848" y="39956"/>
                    </a:lnTo>
                    <a:lnTo>
                      <a:pt x="28728" y="40463"/>
                    </a:lnTo>
                    <a:lnTo>
                      <a:pt x="29621" y="40969"/>
                    </a:lnTo>
                    <a:lnTo>
                      <a:pt x="30525" y="41452"/>
                    </a:lnTo>
                    <a:lnTo>
                      <a:pt x="31442" y="41946"/>
                    </a:lnTo>
                    <a:lnTo>
                      <a:pt x="32286" y="42381"/>
                    </a:lnTo>
                    <a:lnTo>
                      <a:pt x="33106" y="42827"/>
                    </a:lnTo>
                    <a:lnTo>
                      <a:pt x="33926" y="43285"/>
                    </a:lnTo>
                    <a:lnTo>
                      <a:pt x="34734" y="43743"/>
                    </a:lnTo>
                    <a:lnTo>
                      <a:pt x="35530" y="44214"/>
                    </a:lnTo>
                    <a:lnTo>
                      <a:pt x="36302" y="44684"/>
                    </a:lnTo>
                    <a:lnTo>
                      <a:pt x="37074" y="45167"/>
                    </a:lnTo>
                    <a:lnTo>
                      <a:pt x="37834" y="45649"/>
                    </a:lnTo>
                    <a:lnTo>
                      <a:pt x="38582" y="46131"/>
                    </a:lnTo>
                    <a:lnTo>
                      <a:pt x="39317" y="46626"/>
                    </a:lnTo>
                    <a:lnTo>
                      <a:pt x="40041" y="47132"/>
                    </a:lnTo>
                    <a:lnTo>
                      <a:pt x="40741" y="47639"/>
                    </a:lnTo>
                    <a:lnTo>
                      <a:pt x="41440" y="48145"/>
                    </a:lnTo>
                    <a:lnTo>
                      <a:pt x="42128" y="48664"/>
                    </a:lnTo>
                    <a:lnTo>
                      <a:pt x="42803" y="49183"/>
                    </a:lnTo>
                    <a:lnTo>
                      <a:pt x="43454" y="49701"/>
                    </a:lnTo>
                    <a:lnTo>
                      <a:pt x="44105" y="50232"/>
                    </a:lnTo>
                    <a:lnTo>
                      <a:pt x="44745" y="50775"/>
                    </a:lnTo>
                    <a:lnTo>
                      <a:pt x="45360" y="51317"/>
                    </a:lnTo>
                    <a:lnTo>
                      <a:pt x="45975" y="51860"/>
                    </a:lnTo>
                    <a:lnTo>
                      <a:pt x="46578" y="52403"/>
                    </a:lnTo>
                    <a:lnTo>
                      <a:pt x="47157" y="52958"/>
                    </a:lnTo>
                    <a:lnTo>
                      <a:pt x="47724" y="53512"/>
                    </a:lnTo>
                    <a:lnTo>
                      <a:pt x="48290" y="54079"/>
                    </a:lnTo>
                    <a:lnTo>
                      <a:pt x="48833" y="54646"/>
                    </a:lnTo>
                    <a:lnTo>
                      <a:pt x="49364" y="55213"/>
                    </a:lnTo>
                    <a:lnTo>
                      <a:pt x="49882" y="55792"/>
                    </a:lnTo>
                    <a:lnTo>
                      <a:pt x="50389" y="56371"/>
                    </a:lnTo>
                    <a:lnTo>
                      <a:pt x="50884" y="56950"/>
                    </a:lnTo>
                    <a:lnTo>
                      <a:pt x="51366" y="57541"/>
                    </a:lnTo>
                    <a:lnTo>
                      <a:pt x="51836" y="58119"/>
                    </a:lnTo>
                    <a:lnTo>
                      <a:pt x="52283" y="58722"/>
                    </a:lnTo>
                    <a:lnTo>
                      <a:pt x="52729" y="59313"/>
                    </a:lnTo>
                    <a:lnTo>
                      <a:pt x="53151" y="59916"/>
                    </a:lnTo>
                    <a:lnTo>
                      <a:pt x="53573" y="60519"/>
                    </a:lnTo>
                    <a:lnTo>
                      <a:pt x="53971" y="61122"/>
                    </a:lnTo>
                    <a:lnTo>
                      <a:pt x="54357" y="61738"/>
                    </a:lnTo>
                    <a:lnTo>
                      <a:pt x="54731" y="62353"/>
                    </a:lnTo>
                    <a:lnTo>
                      <a:pt x="55081" y="62968"/>
                    </a:lnTo>
                    <a:lnTo>
                      <a:pt x="55430" y="63583"/>
                    </a:lnTo>
                    <a:lnTo>
                      <a:pt x="55756" y="64210"/>
                    </a:lnTo>
                    <a:lnTo>
                      <a:pt x="56082" y="64837"/>
                    </a:lnTo>
                    <a:lnTo>
                      <a:pt x="56383" y="65464"/>
                    </a:lnTo>
                    <a:lnTo>
                      <a:pt x="56673" y="66091"/>
                    </a:lnTo>
                    <a:lnTo>
                      <a:pt x="56950" y="66731"/>
                    </a:lnTo>
                    <a:lnTo>
                      <a:pt x="57203" y="67370"/>
                    </a:lnTo>
                    <a:lnTo>
                      <a:pt x="57456" y="68009"/>
                    </a:lnTo>
                    <a:lnTo>
                      <a:pt x="57686" y="68648"/>
                    </a:lnTo>
                    <a:lnTo>
                      <a:pt x="57903" y="69287"/>
                    </a:lnTo>
                    <a:lnTo>
                      <a:pt x="58108" y="69939"/>
                    </a:lnTo>
                    <a:lnTo>
                      <a:pt x="58289" y="70590"/>
                    </a:lnTo>
                    <a:lnTo>
                      <a:pt x="58470" y="71241"/>
                    </a:lnTo>
                    <a:lnTo>
                      <a:pt x="58626" y="71892"/>
                    </a:lnTo>
                    <a:lnTo>
                      <a:pt x="58771" y="72544"/>
                    </a:lnTo>
                    <a:lnTo>
                      <a:pt x="58904" y="73195"/>
                    </a:lnTo>
                    <a:lnTo>
                      <a:pt x="59012" y="73858"/>
                    </a:lnTo>
                    <a:lnTo>
                      <a:pt x="59121" y="74510"/>
                    </a:lnTo>
                    <a:lnTo>
                      <a:pt x="59205" y="75173"/>
                    </a:lnTo>
                    <a:lnTo>
                      <a:pt x="59278" y="75836"/>
                    </a:lnTo>
                    <a:lnTo>
                      <a:pt x="59326" y="76500"/>
                    </a:lnTo>
                    <a:lnTo>
                      <a:pt x="59374" y="77163"/>
                    </a:lnTo>
                    <a:lnTo>
                      <a:pt x="59398" y="77838"/>
                    </a:lnTo>
                    <a:lnTo>
                      <a:pt x="59410" y="78502"/>
                    </a:lnTo>
                    <a:lnTo>
                      <a:pt x="59398" y="79177"/>
                    </a:lnTo>
                    <a:lnTo>
                      <a:pt x="59386" y="79828"/>
                    </a:lnTo>
                    <a:lnTo>
                      <a:pt x="59350" y="80480"/>
                    </a:lnTo>
                    <a:lnTo>
                      <a:pt x="59302" y="81131"/>
                    </a:lnTo>
                    <a:lnTo>
                      <a:pt x="59241" y="81782"/>
                    </a:lnTo>
                    <a:lnTo>
                      <a:pt x="59157" y="82433"/>
                    </a:lnTo>
                    <a:lnTo>
                      <a:pt x="59073" y="83073"/>
                    </a:lnTo>
                    <a:lnTo>
                      <a:pt x="58964" y="83724"/>
                    </a:lnTo>
                    <a:lnTo>
                      <a:pt x="58843" y="84363"/>
                    </a:lnTo>
                    <a:lnTo>
                      <a:pt x="58711" y="85002"/>
                    </a:lnTo>
                    <a:lnTo>
                      <a:pt x="58566" y="85629"/>
                    </a:lnTo>
                    <a:lnTo>
                      <a:pt x="58409" y="86269"/>
                    </a:lnTo>
                    <a:lnTo>
                      <a:pt x="58228" y="86896"/>
                    </a:lnTo>
                    <a:lnTo>
                      <a:pt x="58035" y="87523"/>
                    </a:lnTo>
                    <a:lnTo>
                      <a:pt x="57842" y="88150"/>
                    </a:lnTo>
                    <a:lnTo>
                      <a:pt x="57625" y="88777"/>
                    </a:lnTo>
                    <a:lnTo>
                      <a:pt x="57396" y="89392"/>
                    </a:lnTo>
                    <a:lnTo>
                      <a:pt x="57143" y="90007"/>
                    </a:lnTo>
                    <a:lnTo>
                      <a:pt x="56890" y="90622"/>
                    </a:lnTo>
                    <a:lnTo>
                      <a:pt x="56624" y="91237"/>
                    </a:lnTo>
                    <a:lnTo>
                      <a:pt x="56335" y="91840"/>
                    </a:lnTo>
                    <a:lnTo>
                      <a:pt x="56045" y="92443"/>
                    </a:lnTo>
                    <a:lnTo>
                      <a:pt x="55732" y="93046"/>
                    </a:lnTo>
                    <a:lnTo>
                      <a:pt x="55406" y="93637"/>
                    </a:lnTo>
                    <a:lnTo>
                      <a:pt x="55069" y="94240"/>
                    </a:lnTo>
                    <a:lnTo>
                      <a:pt x="54719" y="94819"/>
                    </a:lnTo>
                    <a:lnTo>
                      <a:pt x="54357" y="95410"/>
                    </a:lnTo>
                    <a:lnTo>
                      <a:pt x="53983" y="95989"/>
                    </a:lnTo>
                    <a:lnTo>
                      <a:pt x="53597" y="96568"/>
                    </a:lnTo>
                    <a:lnTo>
                      <a:pt x="53199" y="97147"/>
                    </a:lnTo>
                    <a:lnTo>
                      <a:pt x="52777" y="97714"/>
                    </a:lnTo>
                    <a:lnTo>
                      <a:pt x="52355" y="98281"/>
                    </a:lnTo>
                    <a:lnTo>
                      <a:pt x="51921" y="98848"/>
                    </a:lnTo>
                    <a:lnTo>
                      <a:pt x="51462" y="99402"/>
                    </a:lnTo>
                    <a:lnTo>
                      <a:pt x="51004" y="99957"/>
                    </a:lnTo>
                    <a:lnTo>
                      <a:pt x="50522" y="100500"/>
                    </a:lnTo>
                    <a:lnTo>
                      <a:pt x="50039" y="101055"/>
                    </a:lnTo>
                    <a:lnTo>
                      <a:pt x="49533" y="101585"/>
                    </a:lnTo>
                    <a:lnTo>
                      <a:pt x="49026" y="102128"/>
                    </a:lnTo>
                    <a:lnTo>
                      <a:pt x="48496" y="102659"/>
                    </a:lnTo>
                    <a:lnTo>
                      <a:pt x="47953" y="103177"/>
                    </a:lnTo>
                    <a:lnTo>
                      <a:pt x="47410" y="103708"/>
                    </a:lnTo>
                    <a:lnTo>
                      <a:pt x="46843" y="104214"/>
                    </a:lnTo>
                    <a:lnTo>
                      <a:pt x="46276" y="104733"/>
                    </a:lnTo>
                    <a:lnTo>
                      <a:pt x="45685" y="105240"/>
                    </a:lnTo>
                    <a:lnTo>
                      <a:pt x="45082" y="105734"/>
                    </a:lnTo>
                    <a:lnTo>
                      <a:pt x="44479" y="106241"/>
                    </a:lnTo>
                    <a:lnTo>
                      <a:pt x="43852" y="106723"/>
                    </a:lnTo>
                    <a:lnTo>
                      <a:pt x="43225" y="107218"/>
                    </a:lnTo>
                    <a:lnTo>
                      <a:pt x="42574" y="107688"/>
                    </a:lnTo>
                    <a:lnTo>
                      <a:pt x="41923" y="108170"/>
                    </a:lnTo>
                    <a:lnTo>
                      <a:pt x="41259" y="108641"/>
                    </a:lnTo>
                    <a:lnTo>
                      <a:pt x="40572" y="109099"/>
                    </a:lnTo>
                    <a:lnTo>
                      <a:pt x="39884" y="109557"/>
                    </a:lnTo>
                    <a:lnTo>
                      <a:pt x="39185" y="110003"/>
                    </a:lnTo>
                    <a:lnTo>
                      <a:pt x="38473" y="110450"/>
                    </a:lnTo>
                    <a:lnTo>
                      <a:pt x="37750" y="110896"/>
                    </a:lnTo>
                    <a:lnTo>
                      <a:pt x="37014" y="111330"/>
                    </a:lnTo>
                    <a:lnTo>
                      <a:pt x="36266" y="111752"/>
                    </a:lnTo>
                    <a:lnTo>
                      <a:pt x="35506" y="112174"/>
                    </a:lnTo>
                    <a:lnTo>
                      <a:pt x="34734" y="112596"/>
                    </a:lnTo>
                    <a:lnTo>
                      <a:pt x="33963" y="113007"/>
                    </a:lnTo>
                    <a:lnTo>
                      <a:pt x="33167" y="113405"/>
                    </a:lnTo>
                    <a:lnTo>
                      <a:pt x="32371" y="113803"/>
                    </a:lnTo>
                    <a:lnTo>
                      <a:pt x="31550" y="114188"/>
                    </a:lnTo>
                    <a:lnTo>
                      <a:pt x="30610" y="114647"/>
                    </a:lnTo>
                    <a:lnTo>
                      <a:pt x="29681" y="115105"/>
                    </a:lnTo>
                    <a:lnTo>
                      <a:pt x="28765" y="115575"/>
                    </a:lnTo>
                    <a:lnTo>
                      <a:pt x="27848" y="116058"/>
                    </a:lnTo>
                    <a:lnTo>
                      <a:pt x="26955" y="116540"/>
                    </a:lnTo>
                    <a:lnTo>
                      <a:pt x="26087" y="117035"/>
                    </a:lnTo>
                    <a:lnTo>
                      <a:pt x="25219" y="117541"/>
                    </a:lnTo>
                    <a:lnTo>
                      <a:pt x="24362" y="118048"/>
                    </a:lnTo>
                    <a:lnTo>
                      <a:pt x="23518" y="118566"/>
                    </a:lnTo>
                    <a:lnTo>
                      <a:pt x="22698" y="119097"/>
                    </a:lnTo>
                    <a:lnTo>
                      <a:pt x="21890" y="119628"/>
                    </a:lnTo>
                    <a:lnTo>
                      <a:pt x="21082" y="120170"/>
                    </a:lnTo>
                    <a:lnTo>
                      <a:pt x="20298" y="120725"/>
                    </a:lnTo>
                    <a:lnTo>
                      <a:pt x="19526" y="121280"/>
                    </a:lnTo>
                    <a:lnTo>
                      <a:pt x="18766" y="121847"/>
                    </a:lnTo>
                    <a:lnTo>
                      <a:pt x="18019" y="122414"/>
                    </a:lnTo>
                    <a:lnTo>
                      <a:pt x="17295" y="122993"/>
                    </a:lnTo>
                    <a:lnTo>
                      <a:pt x="16571" y="123584"/>
                    </a:lnTo>
                    <a:lnTo>
                      <a:pt x="15872" y="124187"/>
                    </a:lnTo>
                    <a:lnTo>
                      <a:pt x="15172" y="124790"/>
                    </a:lnTo>
                    <a:lnTo>
                      <a:pt x="14497" y="125393"/>
                    </a:lnTo>
                    <a:lnTo>
                      <a:pt x="13834" y="126020"/>
                    </a:lnTo>
                    <a:lnTo>
                      <a:pt x="13194" y="126635"/>
                    </a:lnTo>
                    <a:lnTo>
                      <a:pt x="12555" y="127274"/>
                    </a:lnTo>
                    <a:lnTo>
                      <a:pt x="11928" y="127913"/>
                    </a:lnTo>
                    <a:lnTo>
                      <a:pt x="11325" y="128565"/>
                    </a:lnTo>
                    <a:lnTo>
                      <a:pt x="10734" y="129216"/>
                    </a:lnTo>
                    <a:lnTo>
                      <a:pt x="10155" y="129879"/>
                    </a:lnTo>
                    <a:lnTo>
                      <a:pt x="9588" y="130554"/>
                    </a:lnTo>
                    <a:lnTo>
                      <a:pt x="9033" y="131230"/>
                    </a:lnTo>
                    <a:lnTo>
                      <a:pt x="8503" y="131917"/>
                    </a:lnTo>
                    <a:lnTo>
                      <a:pt x="7972" y="132605"/>
                    </a:lnTo>
                    <a:lnTo>
                      <a:pt x="7478" y="133280"/>
                    </a:lnTo>
                    <a:lnTo>
                      <a:pt x="7007" y="133968"/>
                    </a:lnTo>
                    <a:lnTo>
                      <a:pt x="6537" y="134655"/>
                    </a:lnTo>
                    <a:lnTo>
                      <a:pt x="6091" y="135355"/>
                    </a:lnTo>
                    <a:lnTo>
                      <a:pt x="5657" y="136054"/>
                    </a:lnTo>
                    <a:lnTo>
                      <a:pt x="5246" y="136754"/>
                    </a:lnTo>
                    <a:lnTo>
                      <a:pt x="4836" y="137465"/>
                    </a:lnTo>
                    <a:lnTo>
                      <a:pt x="4450" y="138177"/>
                    </a:lnTo>
                    <a:lnTo>
                      <a:pt x="4089" y="138900"/>
                    </a:lnTo>
                    <a:lnTo>
                      <a:pt x="3727" y="139612"/>
                    </a:lnTo>
                    <a:lnTo>
                      <a:pt x="3389" y="140336"/>
                    </a:lnTo>
                    <a:lnTo>
                      <a:pt x="3064" y="141071"/>
                    </a:lnTo>
                    <a:lnTo>
                      <a:pt x="2762" y="141807"/>
                    </a:lnTo>
                    <a:lnTo>
                      <a:pt x="2473" y="142543"/>
                    </a:lnTo>
                    <a:lnTo>
                      <a:pt x="2195" y="143278"/>
                    </a:lnTo>
                    <a:lnTo>
                      <a:pt x="1930" y="144026"/>
                    </a:lnTo>
                    <a:lnTo>
                      <a:pt x="1689" y="144762"/>
                    </a:lnTo>
                    <a:lnTo>
                      <a:pt x="1459" y="145509"/>
                    </a:lnTo>
                    <a:lnTo>
                      <a:pt x="1254" y="146269"/>
                    </a:lnTo>
                    <a:lnTo>
                      <a:pt x="1061" y="147017"/>
                    </a:lnTo>
                    <a:lnTo>
                      <a:pt x="881" y="147777"/>
                    </a:lnTo>
                    <a:lnTo>
                      <a:pt x="712" y="148537"/>
                    </a:lnTo>
                    <a:lnTo>
                      <a:pt x="567" y="149284"/>
                    </a:lnTo>
                    <a:lnTo>
                      <a:pt x="446" y="150056"/>
                    </a:lnTo>
                    <a:lnTo>
                      <a:pt x="326" y="150816"/>
                    </a:lnTo>
                    <a:lnTo>
                      <a:pt x="229" y="151576"/>
                    </a:lnTo>
                    <a:lnTo>
                      <a:pt x="157" y="152348"/>
                    </a:lnTo>
                    <a:lnTo>
                      <a:pt x="85" y="153108"/>
                    </a:lnTo>
                    <a:lnTo>
                      <a:pt x="48" y="153879"/>
                    </a:lnTo>
                    <a:lnTo>
                      <a:pt x="12" y="154651"/>
                    </a:lnTo>
                    <a:lnTo>
                      <a:pt x="0" y="155423"/>
                    </a:lnTo>
                    <a:lnTo>
                      <a:pt x="0" y="156195"/>
                    </a:lnTo>
                    <a:lnTo>
                      <a:pt x="6465" y="156086"/>
                    </a:lnTo>
                    <a:lnTo>
                      <a:pt x="6465" y="155447"/>
                    </a:lnTo>
                    <a:lnTo>
                      <a:pt x="6477" y="154808"/>
                    </a:lnTo>
                    <a:lnTo>
                      <a:pt x="6501" y="154181"/>
                    </a:lnTo>
                    <a:lnTo>
                      <a:pt x="6537" y="153542"/>
                    </a:lnTo>
                    <a:lnTo>
                      <a:pt x="6597" y="152903"/>
                    </a:lnTo>
                    <a:lnTo>
                      <a:pt x="6658" y="152275"/>
                    </a:lnTo>
                    <a:lnTo>
                      <a:pt x="6742" y="151636"/>
                    </a:lnTo>
                    <a:lnTo>
                      <a:pt x="6838" y="151009"/>
                    </a:lnTo>
                    <a:lnTo>
                      <a:pt x="6947" y="150382"/>
                    </a:lnTo>
                    <a:lnTo>
                      <a:pt x="7068" y="149743"/>
                    </a:lnTo>
                    <a:lnTo>
                      <a:pt x="7200" y="149116"/>
                    </a:lnTo>
                    <a:lnTo>
                      <a:pt x="7357" y="148488"/>
                    </a:lnTo>
                    <a:lnTo>
                      <a:pt x="7514" y="147861"/>
                    </a:lnTo>
                    <a:lnTo>
                      <a:pt x="7695" y="147246"/>
                    </a:lnTo>
                    <a:lnTo>
                      <a:pt x="7888" y="146619"/>
                    </a:lnTo>
                    <a:lnTo>
                      <a:pt x="8093" y="146004"/>
                    </a:lnTo>
                    <a:lnTo>
                      <a:pt x="8310" y="145377"/>
                    </a:lnTo>
                    <a:lnTo>
                      <a:pt x="8539" y="144762"/>
                    </a:lnTo>
                    <a:lnTo>
                      <a:pt x="8780" y="144147"/>
                    </a:lnTo>
                    <a:lnTo>
                      <a:pt x="9046" y="143544"/>
                    </a:lnTo>
                    <a:lnTo>
                      <a:pt x="9311" y="142929"/>
                    </a:lnTo>
                    <a:lnTo>
                      <a:pt x="9600" y="142325"/>
                    </a:lnTo>
                    <a:lnTo>
                      <a:pt x="9902" y="141722"/>
                    </a:lnTo>
                    <a:lnTo>
                      <a:pt x="10203" y="141119"/>
                    </a:lnTo>
                    <a:lnTo>
                      <a:pt x="10529" y="140528"/>
                    </a:lnTo>
                    <a:lnTo>
                      <a:pt x="10867" y="139938"/>
                    </a:lnTo>
                    <a:lnTo>
                      <a:pt x="11216" y="139347"/>
                    </a:lnTo>
                    <a:lnTo>
                      <a:pt x="11578" y="138756"/>
                    </a:lnTo>
                    <a:lnTo>
                      <a:pt x="11964" y="138177"/>
                    </a:lnTo>
                    <a:lnTo>
                      <a:pt x="12350" y="137598"/>
                    </a:lnTo>
                    <a:lnTo>
                      <a:pt x="12748" y="137031"/>
                    </a:lnTo>
                    <a:lnTo>
                      <a:pt x="13170" y="136452"/>
                    </a:lnTo>
                    <a:lnTo>
                      <a:pt x="13616" y="135849"/>
                    </a:lnTo>
                    <a:lnTo>
                      <a:pt x="14099" y="135258"/>
                    </a:lnTo>
                    <a:lnTo>
                      <a:pt x="14581" y="134655"/>
                    </a:lnTo>
                    <a:lnTo>
                      <a:pt x="15076" y="134076"/>
                    </a:lnTo>
                    <a:lnTo>
                      <a:pt x="15594" y="133485"/>
                    </a:lnTo>
                    <a:lnTo>
                      <a:pt x="16125" y="132906"/>
                    </a:lnTo>
                    <a:lnTo>
                      <a:pt x="16668" y="132339"/>
                    </a:lnTo>
                    <a:lnTo>
                      <a:pt x="17223" y="131761"/>
                    </a:lnTo>
                    <a:lnTo>
                      <a:pt x="17789" y="131206"/>
                    </a:lnTo>
                    <a:lnTo>
                      <a:pt x="18368" y="130651"/>
                    </a:lnTo>
                    <a:lnTo>
                      <a:pt x="18971" y="130096"/>
                    </a:lnTo>
                    <a:lnTo>
                      <a:pt x="19574" y="129553"/>
                    </a:lnTo>
                    <a:lnTo>
                      <a:pt x="20202" y="129011"/>
                    </a:lnTo>
                    <a:lnTo>
                      <a:pt x="20841" y="128480"/>
                    </a:lnTo>
                    <a:lnTo>
                      <a:pt x="21492" y="127949"/>
                    </a:lnTo>
                    <a:lnTo>
                      <a:pt x="22143" y="127431"/>
                    </a:lnTo>
                    <a:lnTo>
                      <a:pt x="22819" y="126912"/>
                    </a:lnTo>
                    <a:lnTo>
                      <a:pt x="23506" y="126406"/>
                    </a:lnTo>
                    <a:lnTo>
                      <a:pt x="24206" y="125899"/>
                    </a:lnTo>
                    <a:lnTo>
                      <a:pt x="24917" y="125405"/>
                    </a:lnTo>
                    <a:lnTo>
                      <a:pt x="25641" y="124922"/>
                    </a:lnTo>
                    <a:lnTo>
                      <a:pt x="26364" y="124440"/>
                    </a:lnTo>
                    <a:lnTo>
                      <a:pt x="27112" y="123969"/>
                    </a:lnTo>
                    <a:lnTo>
                      <a:pt x="27872" y="123499"/>
                    </a:lnTo>
                    <a:lnTo>
                      <a:pt x="28644" y="123041"/>
                    </a:lnTo>
                    <a:lnTo>
                      <a:pt x="29416" y="122583"/>
                    </a:lnTo>
                    <a:lnTo>
                      <a:pt x="30212" y="122136"/>
                    </a:lnTo>
                    <a:lnTo>
                      <a:pt x="31008" y="121702"/>
                    </a:lnTo>
                    <a:lnTo>
                      <a:pt x="31816" y="121280"/>
                    </a:lnTo>
                    <a:lnTo>
                      <a:pt x="32636" y="120858"/>
                    </a:lnTo>
                    <a:lnTo>
                      <a:pt x="33480" y="120448"/>
                    </a:lnTo>
                    <a:lnTo>
                      <a:pt x="34312" y="120038"/>
                    </a:lnTo>
                    <a:lnTo>
                      <a:pt x="35241" y="119592"/>
                    </a:lnTo>
                    <a:lnTo>
                      <a:pt x="36146" y="119145"/>
                    </a:lnTo>
                    <a:lnTo>
                      <a:pt x="37038" y="118687"/>
                    </a:lnTo>
                    <a:lnTo>
                      <a:pt x="37918" y="118217"/>
                    </a:lnTo>
                    <a:lnTo>
                      <a:pt x="38787" y="117746"/>
                    </a:lnTo>
                    <a:lnTo>
                      <a:pt x="39643" y="117264"/>
                    </a:lnTo>
                    <a:lnTo>
                      <a:pt x="40499" y="116781"/>
                    </a:lnTo>
                    <a:lnTo>
                      <a:pt x="41332" y="116287"/>
                    </a:lnTo>
                    <a:lnTo>
                      <a:pt x="42152" y="115780"/>
                    </a:lnTo>
                    <a:lnTo>
                      <a:pt x="42960" y="115274"/>
                    </a:lnTo>
                    <a:lnTo>
                      <a:pt x="43744" y="114755"/>
                    </a:lnTo>
                    <a:lnTo>
                      <a:pt x="44528" y="114225"/>
                    </a:lnTo>
                    <a:lnTo>
                      <a:pt x="45299" y="113694"/>
                    </a:lnTo>
                    <a:lnTo>
                      <a:pt x="46059" y="113163"/>
                    </a:lnTo>
                    <a:lnTo>
                      <a:pt x="46795" y="112609"/>
                    </a:lnTo>
                    <a:lnTo>
                      <a:pt x="47531" y="112066"/>
                    </a:lnTo>
                    <a:lnTo>
                      <a:pt x="48242" y="111499"/>
                    </a:lnTo>
                    <a:lnTo>
                      <a:pt x="48954" y="110932"/>
                    </a:lnTo>
                    <a:lnTo>
                      <a:pt x="49641" y="110365"/>
                    </a:lnTo>
                    <a:lnTo>
                      <a:pt x="50317" y="109786"/>
                    </a:lnTo>
                    <a:lnTo>
                      <a:pt x="50980" y="109195"/>
                    </a:lnTo>
                    <a:lnTo>
                      <a:pt x="51631" y="108604"/>
                    </a:lnTo>
                    <a:lnTo>
                      <a:pt x="52270" y="108014"/>
                    </a:lnTo>
                    <a:lnTo>
                      <a:pt x="52886" y="107410"/>
                    </a:lnTo>
                    <a:lnTo>
                      <a:pt x="53501" y="106795"/>
                    </a:lnTo>
                    <a:lnTo>
                      <a:pt x="54092" y="106180"/>
                    </a:lnTo>
                    <a:lnTo>
                      <a:pt x="54683" y="105565"/>
                    </a:lnTo>
                    <a:lnTo>
                      <a:pt x="55249" y="104938"/>
                    </a:lnTo>
                    <a:lnTo>
                      <a:pt x="55804" y="104299"/>
                    </a:lnTo>
                    <a:lnTo>
                      <a:pt x="56335" y="103660"/>
                    </a:lnTo>
                    <a:lnTo>
                      <a:pt x="56866" y="103020"/>
                    </a:lnTo>
                    <a:lnTo>
                      <a:pt x="57372" y="102369"/>
                    </a:lnTo>
                    <a:lnTo>
                      <a:pt x="57879" y="101718"/>
                    </a:lnTo>
                    <a:lnTo>
                      <a:pt x="58361" y="101055"/>
                    </a:lnTo>
                    <a:lnTo>
                      <a:pt x="58819" y="100391"/>
                    </a:lnTo>
                    <a:lnTo>
                      <a:pt x="59278" y="99728"/>
                    </a:lnTo>
                    <a:lnTo>
                      <a:pt x="59724" y="99053"/>
                    </a:lnTo>
                    <a:lnTo>
                      <a:pt x="60146" y="98377"/>
                    </a:lnTo>
                    <a:lnTo>
                      <a:pt x="60556" y="97690"/>
                    </a:lnTo>
                    <a:lnTo>
                      <a:pt x="60954" y="97002"/>
                    </a:lnTo>
                    <a:lnTo>
                      <a:pt x="61328" y="96303"/>
                    </a:lnTo>
                    <a:lnTo>
                      <a:pt x="61702" y="95603"/>
                    </a:lnTo>
                    <a:lnTo>
                      <a:pt x="62052" y="94904"/>
                    </a:lnTo>
                    <a:lnTo>
                      <a:pt x="62389" y="94204"/>
                    </a:lnTo>
                    <a:lnTo>
                      <a:pt x="62703" y="93493"/>
                    </a:lnTo>
                    <a:lnTo>
                      <a:pt x="63016" y="92769"/>
                    </a:lnTo>
                    <a:lnTo>
                      <a:pt x="63306" y="92058"/>
                    </a:lnTo>
                    <a:lnTo>
                      <a:pt x="63583" y="91334"/>
                    </a:lnTo>
                    <a:lnTo>
                      <a:pt x="63837" y="90598"/>
                    </a:lnTo>
                    <a:lnTo>
                      <a:pt x="64090" y="89875"/>
                    </a:lnTo>
                    <a:lnTo>
                      <a:pt x="64319" y="89139"/>
                    </a:lnTo>
                    <a:lnTo>
                      <a:pt x="64524" y="88403"/>
                    </a:lnTo>
                    <a:lnTo>
                      <a:pt x="64729" y="87655"/>
                    </a:lnTo>
                    <a:lnTo>
                      <a:pt x="64910" y="86920"/>
                    </a:lnTo>
                    <a:lnTo>
                      <a:pt x="65079" y="86160"/>
                    </a:lnTo>
                    <a:lnTo>
                      <a:pt x="65223" y="85412"/>
                    </a:lnTo>
                    <a:lnTo>
                      <a:pt x="65368" y="84664"/>
                    </a:lnTo>
                    <a:lnTo>
                      <a:pt x="65489" y="83905"/>
                    </a:lnTo>
                    <a:lnTo>
                      <a:pt x="65585" y="83145"/>
                    </a:lnTo>
                    <a:lnTo>
                      <a:pt x="65682" y="82373"/>
                    </a:lnTo>
                    <a:lnTo>
                      <a:pt x="65742" y="81613"/>
                    </a:lnTo>
                    <a:lnTo>
                      <a:pt x="65802" y="80841"/>
                    </a:lnTo>
                    <a:lnTo>
                      <a:pt x="65839" y="80069"/>
                    </a:lnTo>
                    <a:lnTo>
                      <a:pt x="65863" y="79298"/>
                    </a:lnTo>
                    <a:lnTo>
                      <a:pt x="65875" y="78502"/>
                    </a:lnTo>
                    <a:lnTo>
                      <a:pt x="65863" y="77718"/>
                    </a:lnTo>
                    <a:lnTo>
                      <a:pt x="65826" y="76934"/>
                    </a:lnTo>
                    <a:lnTo>
                      <a:pt x="65790" y="76150"/>
                    </a:lnTo>
                    <a:lnTo>
                      <a:pt x="65730" y="75366"/>
                    </a:lnTo>
                    <a:lnTo>
                      <a:pt x="65646" y="74594"/>
                    </a:lnTo>
                    <a:lnTo>
                      <a:pt x="65549" y="73822"/>
                    </a:lnTo>
                    <a:lnTo>
                      <a:pt x="65441" y="73038"/>
                    </a:lnTo>
                    <a:lnTo>
                      <a:pt x="65308" y="72266"/>
                    </a:lnTo>
                    <a:lnTo>
                      <a:pt x="65163" y="71507"/>
                    </a:lnTo>
                    <a:lnTo>
                      <a:pt x="64994" y="70735"/>
                    </a:lnTo>
                    <a:lnTo>
                      <a:pt x="64825" y="69975"/>
                    </a:lnTo>
                    <a:lnTo>
                      <a:pt x="64620" y="69215"/>
                    </a:lnTo>
                    <a:lnTo>
                      <a:pt x="64415" y="68455"/>
                    </a:lnTo>
                    <a:lnTo>
                      <a:pt x="64186" y="67695"/>
                    </a:lnTo>
                    <a:lnTo>
                      <a:pt x="63945" y="66948"/>
                    </a:lnTo>
                    <a:lnTo>
                      <a:pt x="63680" y="66200"/>
                    </a:lnTo>
                    <a:lnTo>
                      <a:pt x="63402" y="65452"/>
                    </a:lnTo>
                    <a:lnTo>
                      <a:pt x="63113" y="64704"/>
                    </a:lnTo>
                    <a:lnTo>
                      <a:pt x="62799" y="63969"/>
                    </a:lnTo>
                    <a:lnTo>
                      <a:pt x="62474" y="63233"/>
                    </a:lnTo>
                    <a:lnTo>
                      <a:pt x="62136" y="62497"/>
                    </a:lnTo>
                    <a:lnTo>
                      <a:pt x="61774" y="61774"/>
                    </a:lnTo>
                    <a:lnTo>
                      <a:pt x="61412" y="61050"/>
                    </a:lnTo>
                    <a:lnTo>
                      <a:pt x="61026" y="60326"/>
                    </a:lnTo>
                    <a:lnTo>
                      <a:pt x="60616" y="59615"/>
                    </a:lnTo>
                    <a:lnTo>
                      <a:pt x="60194" y="58903"/>
                    </a:lnTo>
                    <a:lnTo>
                      <a:pt x="59760" y="58192"/>
                    </a:lnTo>
                    <a:lnTo>
                      <a:pt x="59314" y="57480"/>
                    </a:lnTo>
                    <a:lnTo>
                      <a:pt x="58856" y="56781"/>
                    </a:lnTo>
                    <a:lnTo>
                      <a:pt x="58373" y="56093"/>
                    </a:lnTo>
                    <a:lnTo>
                      <a:pt x="57879" y="55394"/>
                    </a:lnTo>
                    <a:lnTo>
                      <a:pt x="57360" y="54706"/>
                    </a:lnTo>
                    <a:lnTo>
                      <a:pt x="56841" y="54031"/>
                    </a:lnTo>
                    <a:lnTo>
                      <a:pt x="56299" y="53356"/>
                    </a:lnTo>
                    <a:lnTo>
                      <a:pt x="55744" y="52680"/>
                    </a:lnTo>
                    <a:lnTo>
                      <a:pt x="55177" y="52017"/>
                    </a:lnTo>
                    <a:lnTo>
                      <a:pt x="54586" y="51354"/>
                    </a:lnTo>
                    <a:lnTo>
                      <a:pt x="53995" y="50690"/>
                    </a:lnTo>
                    <a:lnTo>
                      <a:pt x="53380" y="50039"/>
                    </a:lnTo>
                    <a:lnTo>
                      <a:pt x="52753" y="49400"/>
                    </a:lnTo>
                    <a:lnTo>
                      <a:pt x="52102" y="48748"/>
                    </a:lnTo>
                    <a:lnTo>
                      <a:pt x="51450" y="48121"/>
                    </a:lnTo>
                    <a:lnTo>
                      <a:pt x="50775" y="47482"/>
                    </a:lnTo>
                    <a:lnTo>
                      <a:pt x="50088" y="46867"/>
                    </a:lnTo>
                    <a:lnTo>
                      <a:pt x="49388" y="46240"/>
                    </a:lnTo>
                    <a:lnTo>
                      <a:pt x="48676" y="45637"/>
                    </a:lnTo>
                    <a:lnTo>
                      <a:pt x="47941" y="45022"/>
                    </a:lnTo>
                    <a:lnTo>
                      <a:pt x="47205" y="44419"/>
                    </a:lnTo>
                    <a:lnTo>
                      <a:pt x="46445" y="43828"/>
                    </a:lnTo>
                    <a:lnTo>
                      <a:pt x="45673" y="43237"/>
                    </a:lnTo>
                    <a:lnTo>
                      <a:pt x="44889" y="42658"/>
                    </a:lnTo>
                    <a:lnTo>
                      <a:pt x="44093" y="42079"/>
                    </a:lnTo>
                    <a:lnTo>
                      <a:pt x="43285" y="41512"/>
                    </a:lnTo>
                    <a:lnTo>
                      <a:pt x="42453" y="40957"/>
                    </a:lnTo>
                    <a:lnTo>
                      <a:pt x="41621" y="40403"/>
                    </a:lnTo>
                    <a:lnTo>
                      <a:pt x="40765" y="39848"/>
                    </a:lnTo>
                    <a:lnTo>
                      <a:pt x="39896" y="39305"/>
                    </a:lnTo>
                    <a:lnTo>
                      <a:pt x="39016" y="38774"/>
                    </a:lnTo>
                    <a:lnTo>
                      <a:pt x="38123" y="38244"/>
                    </a:lnTo>
                    <a:lnTo>
                      <a:pt x="37219" y="37725"/>
                    </a:lnTo>
                    <a:lnTo>
                      <a:pt x="36302" y="37207"/>
                    </a:lnTo>
                    <a:lnTo>
                      <a:pt x="35374" y="36700"/>
                    </a:lnTo>
                    <a:lnTo>
                      <a:pt x="34421" y="36206"/>
                    </a:lnTo>
                    <a:lnTo>
                      <a:pt x="33613" y="35771"/>
                    </a:lnTo>
                    <a:lnTo>
                      <a:pt x="32805" y="35337"/>
                    </a:lnTo>
                    <a:lnTo>
                      <a:pt x="32009" y="34903"/>
                    </a:lnTo>
                    <a:lnTo>
                      <a:pt x="31225" y="34445"/>
                    </a:lnTo>
                    <a:lnTo>
                      <a:pt x="30453" y="33999"/>
                    </a:lnTo>
                    <a:lnTo>
                      <a:pt x="29693" y="33540"/>
                    </a:lnTo>
                    <a:lnTo>
                      <a:pt x="28933" y="33070"/>
                    </a:lnTo>
                    <a:lnTo>
                      <a:pt x="28198" y="32600"/>
                    </a:lnTo>
                    <a:lnTo>
                      <a:pt x="27474" y="32129"/>
                    </a:lnTo>
                    <a:lnTo>
                      <a:pt x="26750" y="31647"/>
                    </a:lnTo>
                    <a:lnTo>
                      <a:pt x="26051" y="31164"/>
                    </a:lnTo>
                    <a:lnTo>
                      <a:pt x="25351" y="30670"/>
                    </a:lnTo>
                    <a:lnTo>
                      <a:pt x="24664" y="30175"/>
                    </a:lnTo>
                    <a:lnTo>
                      <a:pt x="24001" y="29669"/>
                    </a:lnTo>
                    <a:lnTo>
                      <a:pt x="23337" y="29162"/>
                    </a:lnTo>
                    <a:lnTo>
                      <a:pt x="22686" y="28656"/>
                    </a:lnTo>
                    <a:lnTo>
                      <a:pt x="22059" y="28137"/>
                    </a:lnTo>
                    <a:lnTo>
                      <a:pt x="21432" y="27619"/>
                    </a:lnTo>
                    <a:lnTo>
                      <a:pt x="20817" y="27100"/>
                    </a:lnTo>
                    <a:lnTo>
                      <a:pt x="20214" y="26569"/>
                    </a:lnTo>
                    <a:lnTo>
                      <a:pt x="19623" y="26027"/>
                    </a:lnTo>
                    <a:lnTo>
                      <a:pt x="19044" y="25496"/>
                    </a:lnTo>
                    <a:lnTo>
                      <a:pt x="18489" y="24953"/>
                    </a:lnTo>
                    <a:lnTo>
                      <a:pt x="17934" y="24410"/>
                    </a:lnTo>
                    <a:lnTo>
                      <a:pt x="17391" y="23856"/>
                    </a:lnTo>
                    <a:lnTo>
                      <a:pt x="16861" y="23301"/>
                    </a:lnTo>
                    <a:lnTo>
                      <a:pt x="16342" y="22746"/>
                    </a:lnTo>
                    <a:lnTo>
                      <a:pt x="15848" y="22179"/>
                    </a:lnTo>
                    <a:lnTo>
                      <a:pt x="15353" y="21612"/>
                    </a:lnTo>
                    <a:lnTo>
                      <a:pt x="14871" y="21046"/>
                    </a:lnTo>
                    <a:lnTo>
                      <a:pt x="14412" y="20467"/>
                    </a:lnTo>
                    <a:lnTo>
                      <a:pt x="13954" y="19888"/>
                    </a:lnTo>
                    <a:lnTo>
                      <a:pt x="13508" y="19309"/>
                    </a:lnTo>
                    <a:lnTo>
                      <a:pt x="13086" y="18730"/>
                    </a:lnTo>
                    <a:lnTo>
                      <a:pt x="12676" y="18139"/>
                    </a:lnTo>
                    <a:lnTo>
                      <a:pt x="12266" y="17548"/>
                    </a:lnTo>
                    <a:lnTo>
                      <a:pt x="11880" y="16957"/>
                    </a:lnTo>
                    <a:lnTo>
                      <a:pt x="11506" y="16354"/>
                    </a:lnTo>
                    <a:lnTo>
                      <a:pt x="11144" y="15763"/>
                    </a:lnTo>
                    <a:lnTo>
                      <a:pt x="10794" y="15160"/>
                    </a:lnTo>
                    <a:lnTo>
                      <a:pt x="10457" y="14545"/>
                    </a:lnTo>
                    <a:lnTo>
                      <a:pt x="10131" y="13942"/>
                    </a:lnTo>
                    <a:lnTo>
                      <a:pt x="9817" y="13327"/>
                    </a:lnTo>
                    <a:lnTo>
                      <a:pt x="9516" y="12712"/>
                    </a:lnTo>
                    <a:lnTo>
                      <a:pt x="9239" y="12097"/>
                    </a:lnTo>
                    <a:lnTo>
                      <a:pt x="8961" y="11482"/>
                    </a:lnTo>
                    <a:lnTo>
                      <a:pt x="8708" y="10855"/>
                    </a:lnTo>
                    <a:lnTo>
                      <a:pt x="8467" y="10239"/>
                    </a:lnTo>
                    <a:lnTo>
                      <a:pt x="8237" y="9612"/>
                    </a:lnTo>
                    <a:lnTo>
                      <a:pt x="8020" y="8985"/>
                    </a:lnTo>
                    <a:lnTo>
                      <a:pt x="7815" y="8346"/>
                    </a:lnTo>
                    <a:lnTo>
                      <a:pt x="7634" y="7719"/>
                    </a:lnTo>
                    <a:lnTo>
                      <a:pt x="7454" y="7080"/>
                    </a:lnTo>
                    <a:lnTo>
                      <a:pt x="7297" y="6452"/>
                    </a:lnTo>
                    <a:lnTo>
                      <a:pt x="7152" y="5813"/>
                    </a:lnTo>
                    <a:lnTo>
                      <a:pt x="7019" y="5174"/>
                    </a:lnTo>
                    <a:lnTo>
                      <a:pt x="6899" y="4523"/>
                    </a:lnTo>
                    <a:lnTo>
                      <a:pt x="6790" y="3884"/>
                    </a:lnTo>
                    <a:lnTo>
                      <a:pt x="6706" y="3244"/>
                    </a:lnTo>
                    <a:lnTo>
                      <a:pt x="6621" y="2593"/>
                    </a:lnTo>
                    <a:lnTo>
                      <a:pt x="6561" y="1954"/>
                    </a:lnTo>
                    <a:lnTo>
                      <a:pt x="6513" y="1303"/>
                    </a:lnTo>
                    <a:lnTo>
                      <a:pt x="6489" y="651"/>
                    </a:lnTo>
                    <a:lnTo>
                      <a:pt x="64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46"/>
            <p:cNvGrpSpPr/>
            <p:nvPr/>
          </p:nvGrpSpPr>
          <p:grpSpPr>
            <a:xfrm>
              <a:off x="4082314" y="990976"/>
              <a:ext cx="982157" cy="2328789"/>
              <a:chOff x="3996650" y="1477649"/>
              <a:chExt cx="1185750" cy="2811528"/>
            </a:xfrm>
          </p:grpSpPr>
          <p:sp>
            <p:nvSpPr>
              <p:cNvPr id="1904" name="Google Shape;1904;p46"/>
              <p:cNvSpPr/>
              <p:nvPr/>
            </p:nvSpPr>
            <p:spPr>
              <a:xfrm>
                <a:off x="4669616" y="3256247"/>
                <a:ext cx="311544" cy="97056"/>
              </a:xfrm>
              <a:custGeom>
                <a:rect b="b" l="l" r="r" t="t"/>
                <a:pathLst>
                  <a:path extrusionOk="0" h="5392" w="17308">
                    <a:moveTo>
                      <a:pt x="1" y="0"/>
                    </a:moveTo>
                    <a:lnTo>
                      <a:pt x="1" y="5391"/>
                    </a:lnTo>
                    <a:lnTo>
                      <a:pt x="17308" y="5391"/>
                    </a:lnTo>
                    <a:lnTo>
                      <a:pt x="173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4247390" y="3256247"/>
                <a:ext cx="422244" cy="97056"/>
              </a:xfrm>
              <a:custGeom>
                <a:rect b="b" l="l" r="r" t="t"/>
                <a:pathLst>
                  <a:path extrusionOk="0" h="5392" w="23458">
                    <a:moveTo>
                      <a:pt x="0" y="0"/>
                    </a:moveTo>
                    <a:lnTo>
                      <a:pt x="0" y="5391"/>
                    </a:lnTo>
                    <a:lnTo>
                      <a:pt x="23458" y="5391"/>
                    </a:lnTo>
                    <a:lnTo>
                      <a:pt x="234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4437776" y="2975123"/>
                <a:ext cx="686232" cy="97272"/>
              </a:xfrm>
              <a:custGeom>
                <a:rect b="b" l="l" r="r" t="t"/>
                <a:pathLst>
                  <a:path extrusionOk="0" h="5404" w="38124">
                    <a:moveTo>
                      <a:pt x="0" y="0"/>
                    </a:moveTo>
                    <a:lnTo>
                      <a:pt x="0" y="5403"/>
                    </a:lnTo>
                    <a:lnTo>
                      <a:pt x="38123" y="5403"/>
                    </a:lnTo>
                    <a:lnTo>
                      <a:pt x="381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a:off x="4187468" y="2413289"/>
                <a:ext cx="467406" cy="97272"/>
              </a:xfrm>
              <a:custGeom>
                <a:rect b="b" l="l" r="r" t="t"/>
                <a:pathLst>
                  <a:path extrusionOk="0" h="5404" w="25967">
                    <a:moveTo>
                      <a:pt x="0" y="1"/>
                    </a:moveTo>
                    <a:lnTo>
                      <a:pt x="0" y="5404"/>
                    </a:lnTo>
                    <a:lnTo>
                      <a:pt x="25967" y="5404"/>
                    </a:lnTo>
                    <a:lnTo>
                      <a:pt x="259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a:off x="4754504" y="2694197"/>
                <a:ext cx="369504" cy="97272"/>
              </a:xfrm>
              <a:custGeom>
                <a:rect b="b" l="l" r="r" t="t"/>
                <a:pathLst>
                  <a:path extrusionOk="0" h="5404" w="20528">
                    <a:moveTo>
                      <a:pt x="0" y="1"/>
                    </a:moveTo>
                    <a:lnTo>
                      <a:pt x="0" y="5404"/>
                    </a:lnTo>
                    <a:lnTo>
                      <a:pt x="20527" y="5404"/>
                    </a:lnTo>
                    <a:lnTo>
                      <a:pt x="205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4197890" y="1851473"/>
                <a:ext cx="783270" cy="97272"/>
              </a:xfrm>
              <a:custGeom>
                <a:rect b="b" l="l" r="r" t="t"/>
                <a:pathLst>
                  <a:path extrusionOk="0" h="5404" w="43515">
                    <a:moveTo>
                      <a:pt x="0" y="0"/>
                    </a:moveTo>
                    <a:lnTo>
                      <a:pt x="0" y="5403"/>
                    </a:lnTo>
                    <a:lnTo>
                      <a:pt x="43515" y="5403"/>
                    </a:lnTo>
                    <a:lnTo>
                      <a:pt x="435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a:off x="4639880" y="1851473"/>
                <a:ext cx="341280" cy="97272"/>
              </a:xfrm>
              <a:custGeom>
                <a:rect b="b" l="l" r="r" t="t"/>
                <a:pathLst>
                  <a:path extrusionOk="0" h="5404" w="18960">
                    <a:moveTo>
                      <a:pt x="0" y="0"/>
                    </a:moveTo>
                    <a:lnTo>
                      <a:pt x="0" y="5403"/>
                    </a:lnTo>
                    <a:lnTo>
                      <a:pt x="18960" y="5403"/>
                    </a:lnTo>
                    <a:lnTo>
                      <a:pt x="189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a:off x="4374812" y="1570565"/>
                <a:ext cx="749196" cy="97056"/>
              </a:xfrm>
              <a:custGeom>
                <a:rect b="b" l="l" r="r" t="t"/>
                <a:pathLst>
                  <a:path extrusionOk="0" h="5392" w="41622">
                    <a:moveTo>
                      <a:pt x="1" y="0"/>
                    </a:moveTo>
                    <a:lnTo>
                      <a:pt x="1" y="5391"/>
                    </a:lnTo>
                    <a:lnTo>
                      <a:pt x="41621" y="5391"/>
                    </a:lnTo>
                    <a:lnTo>
                      <a:pt x="416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4054826" y="1570565"/>
                <a:ext cx="320004" cy="97056"/>
              </a:xfrm>
              <a:custGeom>
                <a:rect b="b" l="l" r="r" t="t"/>
                <a:pathLst>
                  <a:path extrusionOk="0" h="5392" w="17778">
                    <a:moveTo>
                      <a:pt x="0" y="0"/>
                    </a:moveTo>
                    <a:lnTo>
                      <a:pt x="0" y="5391"/>
                    </a:lnTo>
                    <a:lnTo>
                      <a:pt x="17778" y="5391"/>
                    </a:lnTo>
                    <a:lnTo>
                      <a:pt x="177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4187468" y="3818063"/>
                <a:ext cx="345834" cy="97272"/>
              </a:xfrm>
              <a:custGeom>
                <a:rect b="b" l="l" r="r" t="t"/>
                <a:pathLst>
                  <a:path extrusionOk="0" h="5404" w="19213">
                    <a:moveTo>
                      <a:pt x="0" y="1"/>
                    </a:moveTo>
                    <a:lnTo>
                      <a:pt x="0" y="5404"/>
                    </a:lnTo>
                    <a:lnTo>
                      <a:pt x="19213" y="5404"/>
                    </a:lnTo>
                    <a:lnTo>
                      <a:pt x="192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4533284" y="3818063"/>
                <a:ext cx="420516" cy="97272"/>
              </a:xfrm>
              <a:custGeom>
                <a:rect b="b" l="l" r="r" t="t"/>
                <a:pathLst>
                  <a:path extrusionOk="0" h="5404" w="23362">
                    <a:moveTo>
                      <a:pt x="1" y="1"/>
                    </a:moveTo>
                    <a:lnTo>
                      <a:pt x="1" y="5404"/>
                    </a:lnTo>
                    <a:lnTo>
                      <a:pt x="23362" y="5404"/>
                    </a:lnTo>
                    <a:lnTo>
                      <a:pt x="2336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4625120" y="4098989"/>
                <a:ext cx="498888" cy="97272"/>
              </a:xfrm>
              <a:custGeom>
                <a:rect b="b" l="l" r="r" t="t"/>
                <a:pathLst>
                  <a:path extrusionOk="0" h="5404" w="27716">
                    <a:moveTo>
                      <a:pt x="0" y="0"/>
                    </a:moveTo>
                    <a:lnTo>
                      <a:pt x="0" y="5403"/>
                    </a:lnTo>
                    <a:lnTo>
                      <a:pt x="27715" y="5403"/>
                    </a:lnTo>
                    <a:lnTo>
                      <a:pt x="2771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6"/>
              <p:cNvSpPr/>
              <p:nvPr/>
            </p:nvSpPr>
            <p:spPr>
              <a:xfrm>
                <a:off x="4054826" y="4098989"/>
                <a:ext cx="570312" cy="97272"/>
              </a:xfrm>
              <a:custGeom>
                <a:rect b="b" l="l" r="r" t="t"/>
                <a:pathLst>
                  <a:path extrusionOk="0" h="5404" w="31684">
                    <a:moveTo>
                      <a:pt x="0" y="0"/>
                    </a:moveTo>
                    <a:lnTo>
                      <a:pt x="0" y="5403"/>
                    </a:lnTo>
                    <a:lnTo>
                      <a:pt x="31683" y="5403"/>
                    </a:lnTo>
                    <a:lnTo>
                      <a:pt x="316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6"/>
              <p:cNvSpPr/>
              <p:nvPr/>
            </p:nvSpPr>
            <p:spPr>
              <a:xfrm>
                <a:off x="4654856" y="2413289"/>
                <a:ext cx="336726" cy="97272"/>
              </a:xfrm>
              <a:custGeom>
                <a:rect b="b" l="l" r="r" t="t"/>
                <a:pathLst>
                  <a:path extrusionOk="0" h="5404" w="18707">
                    <a:moveTo>
                      <a:pt x="1" y="1"/>
                    </a:moveTo>
                    <a:lnTo>
                      <a:pt x="1" y="5404"/>
                    </a:lnTo>
                    <a:lnTo>
                      <a:pt x="18707" y="5404"/>
                    </a:lnTo>
                    <a:lnTo>
                      <a:pt x="187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6"/>
              <p:cNvSpPr/>
              <p:nvPr/>
            </p:nvSpPr>
            <p:spPr>
              <a:xfrm>
                <a:off x="4101068" y="2975123"/>
                <a:ext cx="336726" cy="97272"/>
              </a:xfrm>
              <a:custGeom>
                <a:rect b="b" l="l" r="r" t="t"/>
                <a:pathLst>
                  <a:path extrusionOk="0" h="5404" w="18707">
                    <a:moveTo>
                      <a:pt x="0" y="0"/>
                    </a:moveTo>
                    <a:lnTo>
                      <a:pt x="0" y="5403"/>
                    </a:lnTo>
                    <a:lnTo>
                      <a:pt x="18706" y="5403"/>
                    </a:lnTo>
                    <a:lnTo>
                      <a:pt x="187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6"/>
              <p:cNvSpPr/>
              <p:nvPr/>
            </p:nvSpPr>
            <p:spPr>
              <a:xfrm>
                <a:off x="4101068" y="2694197"/>
                <a:ext cx="653454" cy="97272"/>
              </a:xfrm>
              <a:custGeom>
                <a:rect b="b" l="l" r="r" t="t"/>
                <a:pathLst>
                  <a:path extrusionOk="0" h="5404" w="36303">
                    <a:moveTo>
                      <a:pt x="0" y="1"/>
                    </a:moveTo>
                    <a:lnTo>
                      <a:pt x="0" y="5404"/>
                    </a:lnTo>
                    <a:lnTo>
                      <a:pt x="36302" y="5404"/>
                    </a:lnTo>
                    <a:lnTo>
                      <a:pt x="36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6"/>
              <p:cNvSpPr/>
              <p:nvPr/>
            </p:nvSpPr>
            <p:spPr>
              <a:xfrm>
                <a:off x="3996650" y="1477649"/>
                <a:ext cx="1185750" cy="2811528"/>
              </a:xfrm>
              <a:custGeom>
                <a:rect b="b" l="l" r="r" t="t"/>
                <a:pathLst>
                  <a:path extrusionOk="0" h="156196" w="65875">
                    <a:moveTo>
                      <a:pt x="65863" y="0"/>
                    </a:moveTo>
                    <a:lnTo>
                      <a:pt x="59398" y="109"/>
                    </a:lnTo>
                    <a:lnTo>
                      <a:pt x="59410" y="748"/>
                    </a:lnTo>
                    <a:lnTo>
                      <a:pt x="59398" y="1375"/>
                    </a:lnTo>
                    <a:lnTo>
                      <a:pt x="59374" y="2014"/>
                    </a:lnTo>
                    <a:lnTo>
                      <a:pt x="59338" y="2653"/>
                    </a:lnTo>
                    <a:lnTo>
                      <a:pt x="59278" y="3281"/>
                    </a:lnTo>
                    <a:lnTo>
                      <a:pt x="59217" y="3920"/>
                    </a:lnTo>
                    <a:lnTo>
                      <a:pt x="59133" y="4547"/>
                    </a:lnTo>
                    <a:lnTo>
                      <a:pt x="59036" y="5186"/>
                    </a:lnTo>
                    <a:lnTo>
                      <a:pt x="58928" y="5813"/>
                    </a:lnTo>
                    <a:lnTo>
                      <a:pt x="58807" y="6440"/>
                    </a:lnTo>
                    <a:lnTo>
                      <a:pt x="58663" y="7068"/>
                    </a:lnTo>
                    <a:lnTo>
                      <a:pt x="58518" y="7695"/>
                    </a:lnTo>
                    <a:lnTo>
                      <a:pt x="58349" y="8322"/>
                    </a:lnTo>
                    <a:lnTo>
                      <a:pt x="58180" y="8949"/>
                    </a:lnTo>
                    <a:lnTo>
                      <a:pt x="57987" y="9576"/>
                    </a:lnTo>
                    <a:lnTo>
                      <a:pt x="57782" y="10191"/>
                    </a:lnTo>
                    <a:lnTo>
                      <a:pt x="57565" y="10806"/>
                    </a:lnTo>
                    <a:lnTo>
                      <a:pt x="57336" y="11421"/>
                    </a:lnTo>
                    <a:lnTo>
                      <a:pt x="57083" y="12036"/>
                    </a:lnTo>
                    <a:lnTo>
                      <a:pt x="56829" y="12652"/>
                    </a:lnTo>
                    <a:lnTo>
                      <a:pt x="56552" y="13255"/>
                    </a:lnTo>
                    <a:lnTo>
                      <a:pt x="56275" y="13858"/>
                    </a:lnTo>
                    <a:lnTo>
                      <a:pt x="55973" y="14461"/>
                    </a:lnTo>
                    <a:lnTo>
                      <a:pt x="55659" y="15064"/>
                    </a:lnTo>
                    <a:lnTo>
                      <a:pt x="55334" y="15667"/>
                    </a:lnTo>
                    <a:lnTo>
                      <a:pt x="54996" y="16258"/>
                    </a:lnTo>
                    <a:lnTo>
                      <a:pt x="54646" y="16849"/>
                    </a:lnTo>
                    <a:lnTo>
                      <a:pt x="54285" y="17427"/>
                    </a:lnTo>
                    <a:lnTo>
                      <a:pt x="53911" y="18006"/>
                    </a:lnTo>
                    <a:lnTo>
                      <a:pt x="53525" y="18585"/>
                    </a:lnTo>
                    <a:lnTo>
                      <a:pt x="53115" y="19164"/>
                    </a:lnTo>
                    <a:lnTo>
                      <a:pt x="52705" y="19731"/>
                    </a:lnTo>
                    <a:lnTo>
                      <a:pt x="52246" y="20334"/>
                    </a:lnTo>
                    <a:lnTo>
                      <a:pt x="51776" y="20937"/>
                    </a:lnTo>
                    <a:lnTo>
                      <a:pt x="51294" y="21528"/>
                    </a:lnTo>
                    <a:lnTo>
                      <a:pt x="50787" y="22119"/>
                    </a:lnTo>
                    <a:lnTo>
                      <a:pt x="50280" y="22698"/>
                    </a:lnTo>
                    <a:lnTo>
                      <a:pt x="49750" y="23277"/>
                    </a:lnTo>
                    <a:lnTo>
                      <a:pt x="49207" y="23856"/>
                    </a:lnTo>
                    <a:lnTo>
                      <a:pt x="48652" y="24423"/>
                    </a:lnTo>
                    <a:lnTo>
                      <a:pt x="48085" y="24989"/>
                    </a:lnTo>
                    <a:lnTo>
                      <a:pt x="47494" y="25544"/>
                    </a:lnTo>
                    <a:lnTo>
                      <a:pt x="46904" y="26099"/>
                    </a:lnTo>
                    <a:lnTo>
                      <a:pt x="46288" y="26642"/>
                    </a:lnTo>
                    <a:lnTo>
                      <a:pt x="45673" y="27184"/>
                    </a:lnTo>
                    <a:lnTo>
                      <a:pt x="45034" y="27715"/>
                    </a:lnTo>
                    <a:lnTo>
                      <a:pt x="44383" y="28246"/>
                    </a:lnTo>
                    <a:lnTo>
                      <a:pt x="43720" y="28764"/>
                    </a:lnTo>
                    <a:lnTo>
                      <a:pt x="43044" y="29283"/>
                    </a:lnTo>
                    <a:lnTo>
                      <a:pt x="42369" y="29789"/>
                    </a:lnTo>
                    <a:lnTo>
                      <a:pt x="41669" y="30284"/>
                    </a:lnTo>
                    <a:lnTo>
                      <a:pt x="40958" y="30778"/>
                    </a:lnTo>
                    <a:lnTo>
                      <a:pt x="40234" y="31273"/>
                    </a:lnTo>
                    <a:lnTo>
                      <a:pt x="39498" y="31755"/>
                    </a:lnTo>
                    <a:lnTo>
                      <a:pt x="38751" y="32226"/>
                    </a:lnTo>
                    <a:lnTo>
                      <a:pt x="38003" y="32696"/>
                    </a:lnTo>
                    <a:lnTo>
                      <a:pt x="37231" y="33154"/>
                    </a:lnTo>
                    <a:lnTo>
                      <a:pt x="36447" y="33601"/>
                    </a:lnTo>
                    <a:lnTo>
                      <a:pt x="35663" y="34047"/>
                    </a:lnTo>
                    <a:lnTo>
                      <a:pt x="34867" y="34481"/>
                    </a:lnTo>
                    <a:lnTo>
                      <a:pt x="34047" y="34915"/>
                    </a:lnTo>
                    <a:lnTo>
                      <a:pt x="33227" y="35337"/>
                    </a:lnTo>
                    <a:lnTo>
                      <a:pt x="32395" y="35747"/>
                    </a:lnTo>
                    <a:lnTo>
                      <a:pt x="31550" y="36157"/>
                    </a:lnTo>
                    <a:lnTo>
                      <a:pt x="30634" y="36592"/>
                    </a:lnTo>
                    <a:lnTo>
                      <a:pt x="29729" y="37050"/>
                    </a:lnTo>
                    <a:lnTo>
                      <a:pt x="28837" y="37496"/>
                    </a:lnTo>
                    <a:lnTo>
                      <a:pt x="27944" y="37966"/>
                    </a:lnTo>
                    <a:lnTo>
                      <a:pt x="27076" y="38437"/>
                    </a:lnTo>
                    <a:lnTo>
                      <a:pt x="26220" y="38919"/>
                    </a:lnTo>
                    <a:lnTo>
                      <a:pt x="25375" y="39414"/>
                    </a:lnTo>
                    <a:lnTo>
                      <a:pt x="24543" y="39908"/>
                    </a:lnTo>
                    <a:lnTo>
                      <a:pt x="23723" y="40403"/>
                    </a:lnTo>
                    <a:lnTo>
                      <a:pt x="22915" y="40921"/>
                    </a:lnTo>
                    <a:lnTo>
                      <a:pt x="22119" y="41440"/>
                    </a:lnTo>
                    <a:lnTo>
                      <a:pt x="21335" y="41958"/>
                    </a:lnTo>
                    <a:lnTo>
                      <a:pt x="20575" y="42489"/>
                    </a:lnTo>
                    <a:lnTo>
                      <a:pt x="19816" y="43032"/>
                    </a:lnTo>
                    <a:lnTo>
                      <a:pt x="19068" y="43575"/>
                    </a:lnTo>
                    <a:lnTo>
                      <a:pt x="18344" y="44129"/>
                    </a:lnTo>
                    <a:lnTo>
                      <a:pt x="17621" y="44684"/>
                    </a:lnTo>
                    <a:lnTo>
                      <a:pt x="16921" y="45251"/>
                    </a:lnTo>
                    <a:lnTo>
                      <a:pt x="16234" y="45830"/>
                    </a:lnTo>
                    <a:lnTo>
                      <a:pt x="15558" y="46409"/>
                    </a:lnTo>
                    <a:lnTo>
                      <a:pt x="14895" y="46988"/>
                    </a:lnTo>
                    <a:lnTo>
                      <a:pt x="14244" y="47579"/>
                    </a:lnTo>
                    <a:lnTo>
                      <a:pt x="13604" y="48182"/>
                    </a:lnTo>
                    <a:lnTo>
                      <a:pt x="12977" y="48785"/>
                    </a:lnTo>
                    <a:lnTo>
                      <a:pt x="12374" y="49388"/>
                    </a:lnTo>
                    <a:lnTo>
                      <a:pt x="11771" y="50003"/>
                    </a:lnTo>
                    <a:lnTo>
                      <a:pt x="11192" y="50630"/>
                    </a:lnTo>
                    <a:lnTo>
                      <a:pt x="10625" y="51257"/>
                    </a:lnTo>
                    <a:lnTo>
                      <a:pt x="10071" y="51884"/>
                    </a:lnTo>
                    <a:lnTo>
                      <a:pt x="9528" y="52523"/>
                    </a:lnTo>
                    <a:lnTo>
                      <a:pt x="9009" y="53163"/>
                    </a:lnTo>
                    <a:lnTo>
                      <a:pt x="8491" y="53814"/>
                    </a:lnTo>
                    <a:lnTo>
                      <a:pt x="7996" y="54477"/>
                    </a:lnTo>
                    <a:lnTo>
                      <a:pt x="7514" y="55128"/>
                    </a:lnTo>
                    <a:lnTo>
                      <a:pt x="7043" y="55792"/>
                    </a:lnTo>
                    <a:lnTo>
                      <a:pt x="6597" y="56467"/>
                    </a:lnTo>
                    <a:lnTo>
                      <a:pt x="6151" y="57143"/>
                    </a:lnTo>
                    <a:lnTo>
                      <a:pt x="5729" y="57818"/>
                    </a:lnTo>
                    <a:lnTo>
                      <a:pt x="5319" y="58505"/>
                    </a:lnTo>
                    <a:lnTo>
                      <a:pt x="4921" y="59193"/>
                    </a:lnTo>
                    <a:lnTo>
                      <a:pt x="4535" y="59880"/>
                    </a:lnTo>
                    <a:lnTo>
                      <a:pt x="4173" y="60580"/>
                    </a:lnTo>
                    <a:lnTo>
                      <a:pt x="3823" y="61279"/>
                    </a:lnTo>
                    <a:lnTo>
                      <a:pt x="3486" y="61991"/>
                    </a:lnTo>
                    <a:lnTo>
                      <a:pt x="3160" y="62702"/>
                    </a:lnTo>
                    <a:lnTo>
                      <a:pt x="2858" y="63414"/>
                    </a:lnTo>
                    <a:lnTo>
                      <a:pt x="2569" y="64138"/>
                    </a:lnTo>
                    <a:lnTo>
                      <a:pt x="2292" y="64861"/>
                    </a:lnTo>
                    <a:lnTo>
                      <a:pt x="2026" y="65585"/>
                    </a:lnTo>
                    <a:lnTo>
                      <a:pt x="1785" y="66321"/>
                    </a:lnTo>
                    <a:lnTo>
                      <a:pt x="1556" y="67056"/>
                    </a:lnTo>
                    <a:lnTo>
                      <a:pt x="1339" y="67792"/>
                    </a:lnTo>
                    <a:lnTo>
                      <a:pt x="1146" y="68528"/>
                    </a:lnTo>
                    <a:lnTo>
                      <a:pt x="965" y="69275"/>
                    </a:lnTo>
                    <a:lnTo>
                      <a:pt x="796" y="70023"/>
                    </a:lnTo>
                    <a:lnTo>
                      <a:pt x="639" y="70771"/>
                    </a:lnTo>
                    <a:lnTo>
                      <a:pt x="507" y="71531"/>
                    </a:lnTo>
                    <a:lnTo>
                      <a:pt x="386" y="72290"/>
                    </a:lnTo>
                    <a:lnTo>
                      <a:pt x="278" y="73050"/>
                    </a:lnTo>
                    <a:lnTo>
                      <a:pt x="193" y="73810"/>
                    </a:lnTo>
                    <a:lnTo>
                      <a:pt x="121" y="74582"/>
                    </a:lnTo>
                    <a:lnTo>
                      <a:pt x="73" y="75354"/>
                    </a:lnTo>
                    <a:lnTo>
                      <a:pt x="24" y="76126"/>
                    </a:lnTo>
                    <a:lnTo>
                      <a:pt x="0" y="76898"/>
                    </a:lnTo>
                    <a:lnTo>
                      <a:pt x="0" y="77681"/>
                    </a:lnTo>
                    <a:lnTo>
                      <a:pt x="12" y="78465"/>
                    </a:lnTo>
                    <a:lnTo>
                      <a:pt x="36" y="79249"/>
                    </a:lnTo>
                    <a:lnTo>
                      <a:pt x="85" y="80033"/>
                    </a:lnTo>
                    <a:lnTo>
                      <a:pt x="145" y="80817"/>
                    </a:lnTo>
                    <a:lnTo>
                      <a:pt x="229" y="81601"/>
                    </a:lnTo>
                    <a:lnTo>
                      <a:pt x="326" y="82373"/>
                    </a:lnTo>
                    <a:lnTo>
                      <a:pt x="434" y="83145"/>
                    </a:lnTo>
                    <a:lnTo>
                      <a:pt x="567" y="83917"/>
                    </a:lnTo>
                    <a:lnTo>
                      <a:pt x="712" y="84689"/>
                    </a:lnTo>
                    <a:lnTo>
                      <a:pt x="869" y="85448"/>
                    </a:lnTo>
                    <a:lnTo>
                      <a:pt x="1049" y="86220"/>
                    </a:lnTo>
                    <a:lnTo>
                      <a:pt x="1242" y="86980"/>
                    </a:lnTo>
                    <a:lnTo>
                      <a:pt x="1459" y="87740"/>
                    </a:lnTo>
                    <a:lnTo>
                      <a:pt x="1689" y="88488"/>
                    </a:lnTo>
                    <a:lnTo>
                      <a:pt x="1930" y="89247"/>
                    </a:lnTo>
                    <a:lnTo>
                      <a:pt x="2195" y="89995"/>
                    </a:lnTo>
                    <a:lnTo>
                      <a:pt x="2473" y="90743"/>
                    </a:lnTo>
                    <a:lnTo>
                      <a:pt x="2762" y="91479"/>
                    </a:lnTo>
                    <a:lnTo>
                      <a:pt x="3064" y="92226"/>
                    </a:lnTo>
                    <a:lnTo>
                      <a:pt x="3389" y="92962"/>
                    </a:lnTo>
                    <a:lnTo>
                      <a:pt x="3739" y="93686"/>
                    </a:lnTo>
                    <a:lnTo>
                      <a:pt x="4089" y="94421"/>
                    </a:lnTo>
                    <a:lnTo>
                      <a:pt x="4463" y="95145"/>
                    </a:lnTo>
                    <a:lnTo>
                      <a:pt x="4848" y="95857"/>
                    </a:lnTo>
                    <a:lnTo>
                      <a:pt x="5259" y="96580"/>
                    </a:lnTo>
                    <a:lnTo>
                      <a:pt x="5669" y="97292"/>
                    </a:lnTo>
                    <a:lnTo>
                      <a:pt x="6103" y="98003"/>
                    </a:lnTo>
                    <a:lnTo>
                      <a:pt x="6561" y="98703"/>
                    </a:lnTo>
                    <a:lnTo>
                      <a:pt x="7019" y="99402"/>
                    </a:lnTo>
                    <a:lnTo>
                      <a:pt x="7502" y="100102"/>
                    </a:lnTo>
                    <a:lnTo>
                      <a:pt x="7996" y="100789"/>
                    </a:lnTo>
                    <a:lnTo>
                      <a:pt x="8503" y="101477"/>
                    </a:lnTo>
                    <a:lnTo>
                      <a:pt x="9033" y="102164"/>
                    </a:lnTo>
                    <a:lnTo>
                      <a:pt x="9576" y="102840"/>
                    </a:lnTo>
                    <a:lnTo>
                      <a:pt x="10131" y="103515"/>
                    </a:lnTo>
                    <a:lnTo>
                      <a:pt x="10698" y="104178"/>
                    </a:lnTo>
                    <a:lnTo>
                      <a:pt x="11277" y="104842"/>
                    </a:lnTo>
                    <a:lnTo>
                      <a:pt x="11880" y="105493"/>
                    </a:lnTo>
                    <a:lnTo>
                      <a:pt x="12495" y="106144"/>
                    </a:lnTo>
                    <a:lnTo>
                      <a:pt x="13122" y="106795"/>
                    </a:lnTo>
                    <a:lnTo>
                      <a:pt x="13761" y="107435"/>
                    </a:lnTo>
                    <a:lnTo>
                      <a:pt x="14425" y="108074"/>
                    </a:lnTo>
                    <a:lnTo>
                      <a:pt x="15100" y="108701"/>
                    </a:lnTo>
                    <a:lnTo>
                      <a:pt x="15787" y="109328"/>
                    </a:lnTo>
                    <a:lnTo>
                      <a:pt x="16487" y="109943"/>
                    </a:lnTo>
                    <a:lnTo>
                      <a:pt x="17198" y="110558"/>
                    </a:lnTo>
                    <a:lnTo>
                      <a:pt x="17922" y="111161"/>
                    </a:lnTo>
                    <a:lnTo>
                      <a:pt x="18670" y="111764"/>
                    </a:lnTo>
                    <a:lnTo>
                      <a:pt x="19430" y="112355"/>
                    </a:lnTo>
                    <a:lnTo>
                      <a:pt x="20189" y="112946"/>
                    </a:lnTo>
                    <a:lnTo>
                      <a:pt x="20973" y="113525"/>
                    </a:lnTo>
                    <a:lnTo>
                      <a:pt x="21781" y="114104"/>
                    </a:lnTo>
                    <a:lnTo>
                      <a:pt x="22590" y="114671"/>
                    </a:lnTo>
                    <a:lnTo>
                      <a:pt x="23410" y="115238"/>
                    </a:lnTo>
                    <a:lnTo>
                      <a:pt x="24254" y="115793"/>
                    </a:lnTo>
                    <a:lnTo>
                      <a:pt x="25110" y="116335"/>
                    </a:lnTo>
                    <a:lnTo>
                      <a:pt x="25966" y="116878"/>
                    </a:lnTo>
                    <a:lnTo>
                      <a:pt x="26847" y="117421"/>
                    </a:lnTo>
                    <a:lnTo>
                      <a:pt x="27739" y="117939"/>
                    </a:lnTo>
                    <a:lnTo>
                      <a:pt x="28644" y="118470"/>
                    </a:lnTo>
                    <a:lnTo>
                      <a:pt x="29573" y="118976"/>
                    </a:lnTo>
                    <a:lnTo>
                      <a:pt x="30501" y="119483"/>
                    </a:lnTo>
                    <a:lnTo>
                      <a:pt x="31442" y="119977"/>
                    </a:lnTo>
                    <a:lnTo>
                      <a:pt x="32262" y="120412"/>
                    </a:lnTo>
                    <a:lnTo>
                      <a:pt x="33070" y="120846"/>
                    </a:lnTo>
                    <a:lnTo>
                      <a:pt x="33866" y="121292"/>
                    </a:lnTo>
                    <a:lnTo>
                      <a:pt x="34650" y="121738"/>
                    </a:lnTo>
                    <a:lnTo>
                      <a:pt x="35422" y="122197"/>
                    </a:lnTo>
                    <a:lnTo>
                      <a:pt x="36182" y="122655"/>
                    </a:lnTo>
                    <a:lnTo>
                      <a:pt x="36929" y="123113"/>
                    </a:lnTo>
                    <a:lnTo>
                      <a:pt x="37677" y="123584"/>
                    </a:lnTo>
                    <a:lnTo>
                      <a:pt x="38401" y="124066"/>
                    </a:lnTo>
                    <a:lnTo>
                      <a:pt x="39112" y="124548"/>
                    </a:lnTo>
                    <a:lnTo>
                      <a:pt x="39824" y="125031"/>
                    </a:lnTo>
                    <a:lnTo>
                      <a:pt x="40524" y="125525"/>
                    </a:lnTo>
                    <a:lnTo>
                      <a:pt x="41199" y="126020"/>
                    </a:lnTo>
                    <a:lnTo>
                      <a:pt x="41874" y="126514"/>
                    </a:lnTo>
                    <a:lnTo>
                      <a:pt x="42538" y="127021"/>
                    </a:lnTo>
                    <a:lnTo>
                      <a:pt x="43177" y="127539"/>
                    </a:lnTo>
                    <a:lnTo>
                      <a:pt x="43816" y="128046"/>
                    </a:lnTo>
                    <a:lnTo>
                      <a:pt x="44443" y="128565"/>
                    </a:lnTo>
                    <a:lnTo>
                      <a:pt x="45058" y="129095"/>
                    </a:lnTo>
                    <a:lnTo>
                      <a:pt x="45661" y="129626"/>
                    </a:lnTo>
                    <a:lnTo>
                      <a:pt x="46240" y="130156"/>
                    </a:lnTo>
                    <a:lnTo>
                      <a:pt x="46819" y="130699"/>
                    </a:lnTo>
                    <a:lnTo>
                      <a:pt x="47386" y="131242"/>
                    </a:lnTo>
                    <a:lnTo>
                      <a:pt x="47941" y="131785"/>
                    </a:lnTo>
                    <a:lnTo>
                      <a:pt x="48483" y="132339"/>
                    </a:lnTo>
                    <a:lnTo>
                      <a:pt x="49002" y="132894"/>
                    </a:lnTo>
                    <a:lnTo>
                      <a:pt x="49521" y="133449"/>
                    </a:lnTo>
                    <a:lnTo>
                      <a:pt x="50027" y="134016"/>
                    </a:lnTo>
                    <a:lnTo>
                      <a:pt x="50522" y="134583"/>
                    </a:lnTo>
                    <a:lnTo>
                      <a:pt x="50992" y="135150"/>
                    </a:lnTo>
                    <a:lnTo>
                      <a:pt x="51462" y="135716"/>
                    </a:lnTo>
                    <a:lnTo>
                      <a:pt x="51921" y="136295"/>
                    </a:lnTo>
                    <a:lnTo>
                      <a:pt x="52355" y="136874"/>
                    </a:lnTo>
                    <a:lnTo>
                      <a:pt x="52789" y="137465"/>
                    </a:lnTo>
                    <a:lnTo>
                      <a:pt x="53199" y="138044"/>
                    </a:lnTo>
                    <a:lnTo>
                      <a:pt x="53597" y="138635"/>
                    </a:lnTo>
                    <a:lnTo>
                      <a:pt x="53995" y="139238"/>
                    </a:lnTo>
                    <a:lnTo>
                      <a:pt x="54369" y="139829"/>
                    </a:lnTo>
                    <a:lnTo>
                      <a:pt x="54731" y="140432"/>
                    </a:lnTo>
                    <a:lnTo>
                      <a:pt x="55081" y="141035"/>
                    </a:lnTo>
                    <a:lnTo>
                      <a:pt x="55418" y="141638"/>
                    </a:lnTo>
                    <a:lnTo>
                      <a:pt x="55744" y="142253"/>
                    </a:lnTo>
                    <a:lnTo>
                      <a:pt x="56057" y="142856"/>
                    </a:lnTo>
                    <a:lnTo>
                      <a:pt x="56347" y="143471"/>
                    </a:lnTo>
                    <a:lnTo>
                      <a:pt x="56636" y="144086"/>
                    </a:lnTo>
                    <a:lnTo>
                      <a:pt x="56902" y="144713"/>
                    </a:lnTo>
                    <a:lnTo>
                      <a:pt x="57167" y="145329"/>
                    </a:lnTo>
                    <a:lnTo>
                      <a:pt x="57408" y="145956"/>
                    </a:lnTo>
                    <a:lnTo>
                      <a:pt x="57637" y="146583"/>
                    </a:lnTo>
                    <a:lnTo>
                      <a:pt x="57854" y="147210"/>
                    </a:lnTo>
                    <a:lnTo>
                      <a:pt x="58047" y="147837"/>
                    </a:lnTo>
                    <a:lnTo>
                      <a:pt x="58240" y="148476"/>
                    </a:lnTo>
                    <a:lnTo>
                      <a:pt x="58421" y="149103"/>
                    </a:lnTo>
                    <a:lnTo>
                      <a:pt x="58578" y="149743"/>
                    </a:lnTo>
                    <a:lnTo>
                      <a:pt x="58723" y="150382"/>
                    </a:lnTo>
                    <a:lnTo>
                      <a:pt x="58856" y="151021"/>
                    </a:lnTo>
                    <a:lnTo>
                      <a:pt x="58976" y="151660"/>
                    </a:lnTo>
                    <a:lnTo>
                      <a:pt x="59085" y="152299"/>
                    </a:lnTo>
                    <a:lnTo>
                      <a:pt x="59169" y="152951"/>
                    </a:lnTo>
                    <a:lnTo>
                      <a:pt x="59241" y="153590"/>
                    </a:lnTo>
                    <a:lnTo>
                      <a:pt x="59302" y="154241"/>
                    </a:lnTo>
                    <a:lnTo>
                      <a:pt x="59350" y="154892"/>
                    </a:lnTo>
                    <a:lnTo>
                      <a:pt x="59386" y="155544"/>
                    </a:lnTo>
                    <a:lnTo>
                      <a:pt x="59398" y="156195"/>
                    </a:lnTo>
                    <a:lnTo>
                      <a:pt x="65863" y="156086"/>
                    </a:lnTo>
                    <a:lnTo>
                      <a:pt x="65851" y="155315"/>
                    </a:lnTo>
                    <a:lnTo>
                      <a:pt x="65802" y="154555"/>
                    </a:lnTo>
                    <a:lnTo>
                      <a:pt x="65754" y="153795"/>
                    </a:lnTo>
                    <a:lnTo>
                      <a:pt x="65682" y="153035"/>
                    </a:lnTo>
                    <a:lnTo>
                      <a:pt x="65597" y="152275"/>
                    </a:lnTo>
                    <a:lnTo>
                      <a:pt x="65501" y="151516"/>
                    </a:lnTo>
                    <a:lnTo>
                      <a:pt x="65380" y="150768"/>
                    </a:lnTo>
                    <a:lnTo>
                      <a:pt x="65248" y="150020"/>
                    </a:lnTo>
                    <a:lnTo>
                      <a:pt x="65103" y="149272"/>
                    </a:lnTo>
                    <a:lnTo>
                      <a:pt x="64934" y="148525"/>
                    </a:lnTo>
                    <a:lnTo>
                      <a:pt x="64753" y="147777"/>
                    </a:lnTo>
                    <a:lnTo>
                      <a:pt x="64560" y="147029"/>
                    </a:lnTo>
                    <a:lnTo>
                      <a:pt x="64343" y="146293"/>
                    </a:lnTo>
                    <a:lnTo>
                      <a:pt x="64114" y="145558"/>
                    </a:lnTo>
                    <a:lnTo>
                      <a:pt x="63873" y="144822"/>
                    </a:lnTo>
                    <a:lnTo>
                      <a:pt x="63607" y="144098"/>
                    </a:lnTo>
                    <a:lnTo>
                      <a:pt x="63342" y="143363"/>
                    </a:lnTo>
                    <a:lnTo>
                      <a:pt x="63053" y="142639"/>
                    </a:lnTo>
                    <a:lnTo>
                      <a:pt x="62739" y="141927"/>
                    </a:lnTo>
                    <a:lnTo>
                      <a:pt x="62425" y="141204"/>
                    </a:lnTo>
                    <a:lnTo>
                      <a:pt x="62088" y="140492"/>
                    </a:lnTo>
                    <a:lnTo>
                      <a:pt x="61738" y="139781"/>
                    </a:lnTo>
                    <a:lnTo>
                      <a:pt x="61376" y="139069"/>
                    </a:lnTo>
                    <a:lnTo>
                      <a:pt x="61002" y="138370"/>
                    </a:lnTo>
                    <a:lnTo>
                      <a:pt x="60604" y="137670"/>
                    </a:lnTo>
                    <a:lnTo>
                      <a:pt x="60194" y="136971"/>
                    </a:lnTo>
                    <a:lnTo>
                      <a:pt x="59772" y="136283"/>
                    </a:lnTo>
                    <a:lnTo>
                      <a:pt x="59338" y="135596"/>
                    </a:lnTo>
                    <a:lnTo>
                      <a:pt x="58880" y="134908"/>
                    </a:lnTo>
                    <a:lnTo>
                      <a:pt x="58409" y="134233"/>
                    </a:lnTo>
                    <a:lnTo>
                      <a:pt x="57939" y="133558"/>
                    </a:lnTo>
                    <a:lnTo>
                      <a:pt x="57432" y="132882"/>
                    </a:lnTo>
                    <a:lnTo>
                      <a:pt x="56926" y="132219"/>
                    </a:lnTo>
                    <a:lnTo>
                      <a:pt x="56407" y="131556"/>
                    </a:lnTo>
                    <a:lnTo>
                      <a:pt x="55865" y="130892"/>
                    </a:lnTo>
                    <a:lnTo>
                      <a:pt x="55310" y="130241"/>
                    </a:lnTo>
                    <a:lnTo>
                      <a:pt x="54743" y="129602"/>
                    </a:lnTo>
                    <a:lnTo>
                      <a:pt x="54164" y="128950"/>
                    </a:lnTo>
                    <a:lnTo>
                      <a:pt x="53573" y="128311"/>
                    </a:lnTo>
                    <a:lnTo>
                      <a:pt x="52970" y="127684"/>
                    </a:lnTo>
                    <a:lnTo>
                      <a:pt x="52343" y="127057"/>
                    </a:lnTo>
                    <a:lnTo>
                      <a:pt x="51704" y="126430"/>
                    </a:lnTo>
                    <a:lnTo>
                      <a:pt x="51064" y="125815"/>
                    </a:lnTo>
                    <a:lnTo>
                      <a:pt x="50401" y="125200"/>
                    </a:lnTo>
                    <a:lnTo>
                      <a:pt x="49726" y="124597"/>
                    </a:lnTo>
                    <a:lnTo>
                      <a:pt x="49038" y="123994"/>
                    </a:lnTo>
                    <a:lnTo>
                      <a:pt x="48327" y="123403"/>
                    </a:lnTo>
                    <a:lnTo>
                      <a:pt x="47615" y="122812"/>
                    </a:lnTo>
                    <a:lnTo>
                      <a:pt x="46891" y="122233"/>
                    </a:lnTo>
                    <a:lnTo>
                      <a:pt x="46144" y="121654"/>
                    </a:lnTo>
                    <a:lnTo>
                      <a:pt x="45396" y="121075"/>
                    </a:lnTo>
                    <a:lnTo>
                      <a:pt x="44624" y="120520"/>
                    </a:lnTo>
                    <a:lnTo>
                      <a:pt x="43840" y="119953"/>
                    </a:lnTo>
                    <a:lnTo>
                      <a:pt x="43056" y="119399"/>
                    </a:lnTo>
                    <a:lnTo>
                      <a:pt x="42248" y="118856"/>
                    </a:lnTo>
                    <a:lnTo>
                      <a:pt x="41428" y="118313"/>
                    </a:lnTo>
                    <a:lnTo>
                      <a:pt x="40596" y="117782"/>
                    </a:lnTo>
                    <a:lnTo>
                      <a:pt x="39752" y="117264"/>
                    </a:lnTo>
                    <a:lnTo>
                      <a:pt x="38895" y="116745"/>
                    </a:lnTo>
                    <a:lnTo>
                      <a:pt x="38027" y="116227"/>
                    </a:lnTo>
                    <a:lnTo>
                      <a:pt x="37147" y="115720"/>
                    </a:lnTo>
                    <a:lnTo>
                      <a:pt x="36254" y="115226"/>
                    </a:lnTo>
                    <a:lnTo>
                      <a:pt x="35350" y="114731"/>
                    </a:lnTo>
                    <a:lnTo>
                      <a:pt x="34421" y="114249"/>
                    </a:lnTo>
                    <a:lnTo>
                      <a:pt x="33589" y="113803"/>
                    </a:lnTo>
                    <a:lnTo>
                      <a:pt x="32757" y="113356"/>
                    </a:lnTo>
                    <a:lnTo>
                      <a:pt x="31936" y="112898"/>
                    </a:lnTo>
                    <a:lnTo>
                      <a:pt x="31140" y="112440"/>
                    </a:lnTo>
                    <a:lnTo>
                      <a:pt x="30344" y="111969"/>
                    </a:lnTo>
                    <a:lnTo>
                      <a:pt x="29561" y="111499"/>
                    </a:lnTo>
                    <a:lnTo>
                      <a:pt x="28789" y="111029"/>
                    </a:lnTo>
                    <a:lnTo>
                      <a:pt x="28041" y="110546"/>
                    </a:lnTo>
                    <a:lnTo>
                      <a:pt x="27293" y="110052"/>
                    </a:lnTo>
                    <a:lnTo>
                      <a:pt x="26557" y="109557"/>
                    </a:lnTo>
                    <a:lnTo>
                      <a:pt x="25834" y="109063"/>
                    </a:lnTo>
                    <a:lnTo>
                      <a:pt x="25122" y="108556"/>
                    </a:lnTo>
                    <a:lnTo>
                      <a:pt x="24423" y="108038"/>
                    </a:lnTo>
                    <a:lnTo>
                      <a:pt x="23747" y="107531"/>
                    </a:lnTo>
                    <a:lnTo>
                      <a:pt x="23072" y="107012"/>
                    </a:lnTo>
                    <a:lnTo>
                      <a:pt x="22409" y="106482"/>
                    </a:lnTo>
                    <a:lnTo>
                      <a:pt x="21757" y="105951"/>
                    </a:lnTo>
                    <a:lnTo>
                      <a:pt x="21130" y="105421"/>
                    </a:lnTo>
                    <a:lnTo>
                      <a:pt x="20503" y="104878"/>
                    </a:lnTo>
                    <a:lnTo>
                      <a:pt x="19900" y="104335"/>
                    </a:lnTo>
                    <a:lnTo>
                      <a:pt x="19297" y="103780"/>
                    </a:lnTo>
                    <a:lnTo>
                      <a:pt x="18718" y="103238"/>
                    </a:lnTo>
                    <a:lnTo>
                      <a:pt x="18139" y="102671"/>
                    </a:lnTo>
                    <a:lnTo>
                      <a:pt x="17584" y="102116"/>
                    </a:lnTo>
                    <a:lnTo>
                      <a:pt x="17042" y="101549"/>
                    </a:lnTo>
                    <a:lnTo>
                      <a:pt x="16499" y="100970"/>
                    </a:lnTo>
                    <a:lnTo>
                      <a:pt x="15980" y="100403"/>
                    </a:lnTo>
                    <a:lnTo>
                      <a:pt x="15474" y="99824"/>
                    </a:lnTo>
                    <a:lnTo>
                      <a:pt x="14979" y="99246"/>
                    </a:lnTo>
                    <a:lnTo>
                      <a:pt x="14509" y="98655"/>
                    </a:lnTo>
                    <a:lnTo>
                      <a:pt x="14039" y="98064"/>
                    </a:lnTo>
                    <a:lnTo>
                      <a:pt x="13580" y="97473"/>
                    </a:lnTo>
                    <a:lnTo>
                      <a:pt x="13146" y="96870"/>
                    </a:lnTo>
                    <a:lnTo>
                      <a:pt x="12712" y="96279"/>
                    </a:lnTo>
                    <a:lnTo>
                      <a:pt x="12302" y="95676"/>
                    </a:lnTo>
                    <a:lnTo>
                      <a:pt x="11904" y="95061"/>
                    </a:lnTo>
                    <a:lnTo>
                      <a:pt x="11518" y="94458"/>
                    </a:lnTo>
                    <a:lnTo>
                      <a:pt x="11144" y="93842"/>
                    </a:lnTo>
                    <a:lnTo>
                      <a:pt x="10782" y="93215"/>
                    </a:lnTo>
                    <a:lnTo>
                      <a:pt x="10445" y="92600"/>
                    </a:lnTo>
                    <a:lnTo>
                      <a:pt x="10107" y="91973"/>
                    </a:lnTo>
                    <a:lnTo>
                      <a:pt x="9793" y="91358"/>
                    </a:lnTo>
                    <a:lnTo>
                      <a:pt x="9492" y="90719"/>
                    </a:lnTo>
                    <a:lnTo>
                      <a:pt x="9202" y="90092"/>
                    </a:lnTo>
                    <a:lnTo>
                      <a:pt x="8925" y="89452"/>
                    </a:lnTo>
                    <a:lnTo>
                      <a:pt x="8660" y="88825"/>
                    </a:lnTo>
                    <a:lnTo>
                      <a:pt x="8418" y="88186"/>
                    </a:lnTo>
                    <a:lnTo>
                      <a:pt x="8189" y="87547"/>
                    </a:lnTo>
                    <a:lnTo>
                      <a:pt x="7972" y="86896"/>
                    </a:lnTo>
                    <a:lnTo>
                      <a:pt x="7767" y="86256"/>
                    </a:lnTo>
                    <a:lnTo>
                      <a:pt x="7574" y="85605"/>
                    </a:lnTo>
                    <a:lnTo>
                      <a:pt x="7405" y="84954"/>
                    </a:lnTo>
                    <a:lnTo>
                      <a:pt x="7249" y="84303"/>
                    </a:lnTo>
                    <a:lnTo>
                      <a:pt x="7104" y="83651"/>
                    </a:lnTo>
                    <a:lnTo>
                      <a:pt x="6971" y="82988"/>
                    </a:lnTo>
                    <a:lnTo>
                      <a:pt x="6851" y="82337"/>
                    </a:lnTo>
                    <a:lnTo>
                      <a:pt x="6754" y="81673"/>
                    </a:lnTo>
                    <a:lnTo>
                      <a:pt x="6670" y="81010"/>
                    </a:lnTo>
                    <a:lnTo>
                      <a:pt x="6597" y="80347"/>
                    </a:lnTo>
                    <a:lnTo>
                      <a:pt x="6537" y="79684"/>
                    </a:lnTo>
                    <a:lnTo>
                      <a:pt x="6501" y="79020"/>
                    </a:lnTo>
                    <a:lnTo>
                      <a:pt x="6477" y="78357"/>
                    </a:lnTo>
                    <a:lnTo>
                      <a:pt x="6465" y="77681"/>
                    </a:lnTo>
                    <a:lnTo>
                      <a:pt x="6465" y="77018"/>
                    </a:lnTo>
                    <a:lnTo>
                      <a:pt x="6489" y="76367"/>
                    </a:lnTo>
                    <a:lnTo>
                      <a:pt x="6525" y="75704"/>
                    </a:lnTo>
                    <a:lnTo>
                      <a:pt x="6573" y="75052"/>
                    </a:lnTo>
                    <a:lnTo>
                      <a:pt x="6633" y="74401"/>
                    </a:lnTo>
                    <a:lnTo>
                      <a:pt x="6706" y="73762"/>
                    </a:lnTo>
                    <a:lnTo>
                      <a:pt x="6802" y="73111"/>
                    </a:lnTo>
                    <a:lnTo>
                      <a:pt x="6911" y="72471"/>
                    </a:lnTo>
                    <a:lnTo>
                      <a:pt x="7031" y="71832"/>
                    </a:lnTo>
                    <a:lnTo>
                      <a:pt x="7164" y="71193"/>
                    </a:lnTo>
                    <a:lnTo>
                      <a:pt x="7309" y="70554"/>
                    </a:lnTo>
                    <a:lnTo>
                      <a:pt x="7466" y="69927"/>
                    </a:lnTo>
                    <a:lnTo>
                      <a:pt x="7647" y="69287"/>
                    </a:lnTo>
                    <a:lnTo>
                      <a:pt x="7827" y="68660"/>
                    </a:lnTo>
                    <a:lnTo>
                      <a:pt x="8032" y="68033"/>
                    </a:lnTo>
                    <a:lnTo>
                      <a:pt x="8250" y="67418"/>
                    </a:lnTo>
                    <a:lnTo>
                      <a:pt x="8479" y="66791"/>
                    </a:lnTo>
                    <a:lnTo>
                      <a:pt x="8720" y="66176"/>
                    </a:lnTo>
                    <a:lnTo>
                      <a:pt x="8973" y="65561"/>
                    </a:lnTo>
                    <a:lnTo>
                      <a:pt x="9251" y="64958"/>
                    </a:lnTo>
                    <a:lnTo>
                      <a:pt x="9528" y="64343"/>
                    </a:lnTo>
                    <a:lnTo>
                      <a:pt x="9829" y="63740"/>
                    </a:lnTo>
                    <a:lnTo>
                      <a:pt x="10143" y="63149"/>
                    </a:lnTo>
                    <a:lnTo>
                      <a:pt x="10457" y="62546"/>
                    </a:lnTo>
                    <a:lnTo>
                      <a:pt x="10794" y="61955"/>
                    </a:lnTo>
                    <a:lnTo>
                      <a:pt x="11144" y="61364"/>
                    </a:lnTo>
                    <a:lnTo>
                      <a:pt x="11506" y="60785"/>
                    </a:lnTo>
                    <a:lnTo>
                      <a:pt x="11880" y="60194"/>
                    </a:lnTo>
                    <a:lnTo>
                      <a:pt x="12278" y="59615"/>
                    </a:lnTo>
                    <a:lnTo>
                      <a:pt x="12676" y="59048"/>
                    </a:lnTo>
                    <a:lnTo>
                      <a:pt x="13086" y="58469"/>
                    </a:lnTo>
                    <a:lnTo>
                      <a:pt x="13520" y="57902"/>
                    </a:lnTo>
                    <a:lnTo>
                      <a:pt x="13954" y="57348"/>
                    </a:lnTo>
                    <a:lnTo>
                      <a:pt x="14400" y="56793"/>
                    </a:lnTo>
                    <a:lnTo>
                      <a:pt x="14871" y="56238"/>
                    </a:lnTo>
                    <a:lnTo>
                      <a:pt x="15341" y="55683"/>
                    </a:lnTo>
                    <a:lnTo>
                      <a:pt x="15836" y="55141"/>
                    </a:lnTo>
                    <a:lnTo>
                      <a:pt x="16342" y="54598"/>
                    </a:lnTo>
                    <a:lnTo>
                      <a:pt x="16849" y="54067"/>
                    </a:lnTo>
                    <a:lnTo>
                      <a:pt x="17379" y="53536"/>
                    </a:lnTo>
                    <a:lnTo>
                      <a:pt x="17910" y="53006"/>
                    </a:lnTo>
                    <a:lnTo>
                      <a:pt x="18465" y="52487"/>
                    </a:lnTo>
                    <a:lnTo>
                      <a:pt x="19032" y="51969"/>
                    </a:lnTo>
                    <a:lnTo>
                      <a:pt x="19599" y="51462"/>
                    </a:lnTo>
                    <a:lnTo>
                      <a:pt x="20189" y="50956"/>
                    </a:lnTo>
                    <a:lnTo>
                      <a:pt x="20780" y="50449"/>
                    </a:lnTo>
                    <a:lnTo>
                      <a:pt x="21396" y="49955"/>
                    </a:lnTo>
                    <a:lnTo>
                      <a:pt x="22011" y="49460"/>
                    </a:lnTo>
                    <a:lnTo>
                      <a:pt x="22650" y="48978"/>
                    </a:lnTo>
                    <a:lnTo>
                      <a:pt x="23289" y="48495"/>
                    </a:lnTo>
                    <a:lnTo>
                      <a:pt x="23952" y="48025"/>
                    </a:lnTo>
                    <a:lnTo>
                      <a:pt x="24616" y="47554"/>
                    </a:lnTo>
                    <a:lnTo>
                      <a:pt x="25291" y="47084"/>
                    </a:lnTo>
                    <a:lnTo>
                      <a:pt x="25991" y="46638"/>
                    </a:lnTo>
                    <a:lnTo>
                      <a:pt x="26690" y="46180"/>
                    </a:lnTo>
                    <a:lnTo>
                      <a:pt x="27402" y="45733"/>
                    </a:lnTo>
                    <a:lnTo>
                      <a:pt x="28125" y="45299"/>
                    </a:lnTo>
                    <a:lnTo>
                      <a:pt x="28861" y="44865"/>
                    </a:lnTo>
                    <a:lnTo>
                      <a:pt x="29609" y="44431"/>
                    </a:lnTo>
                    <a:lnTo>
                      <a:pt x="30369" y="44009"/>
                    </a:lnTo>
                    <a:lnTo>
                      <a:pt x="31128" y="43599"/>
                    </a:lnTo>
                    <a:lnTo>
                      <a:pt x="31912" y="43189"/>
                    </a:lnTo>
                    <a:lnTo>
                      <a:pt x="32708" y="42779"/>
                    </a:lnTo>
                    <a:lnTo>
                      <a:pt x="33504" y="42381"/>
                    </a:lnTo>
                    <a:lnTo>
                      <a:pt x="34312" y="41995"/>
                    </a:lnTo>
                    <a:lnTo>
                      <a:pt x="35265" y="41536"/>
                    </a:lnTo>
                    <a:lnTo>
                      <a:pt x="36194" y="41078"/>
                    </a:lnTo>
                    <a:lnTo>
                      <a:pt x="37110" y="40608"/>
                    </a:lnTo>
                    <a:lnTo>
                      <a:pt x="38015" y="40125"/>
                    </a:lnTo>
                    <a:lnTo>
                      <a:pt x="38907" y="39643"/>
                    </a:lnTo>
                    <a:lnTo>
                      <a:pt x="39788" y="39148"/>
                    </a:lnTo>
                    <a:lnTo>
                      <a:pt x="40656" y="38642"/>
                    </a:lnTo>
                    <a:lnTo>
                      <a:pt x="41512" y="38135"/>
                    </a:lnTo>
                    <a:lnTo>
                      <a:pt x="42345" y="37617"/>
                    </a:lnTo>
                    <a:lnTo>
                      <a:pt x="43177" y="37098"/>
                    </a:lnTo>
                    <a:lnTo>
                      <a:pt x="43985" y="36555"/>
                    </a:lnTo>
                    <a:lnTo>
                      <a:pt x="44781" y="36013"/>
                    </a:lnTo>
                    <a:lnTo>
                      <a:pt x="45565" y="35470"/>
                    </a:lnTo>
                    <a:lnTo>
                      <a:pt x="46349" y="34915"/>
                    </a:lnTo>
                    <a:lnTo>
                      <a:pt x="47097" y="34348"/>
                    </a:lnTo>
                    <a:lnTo>
                      <a:pt x="47844" y="33769"/>
                    </a:lnTo>
                    <a:lnTo>
                      <a:pt x="48580" y="33190"/>
                    </a:lnTo>
                    <a:lnTo>
                      <a:pt x="49292" y="32600"/>
                    </a:lnTo>
                    <a:lnTo>
                      <a:pt x="50003" y="32009"/>
                    </a:lnTo>
                    <a:lnTo>
                      <a:pt x="50691" y="31406"/>
                    </a:lnTo>
                    <a:lnTo>
                      <a:pt x="51366" y="30790"/>
                    </a:lnTo>
                    <a:lnTo>
                      <a:pt x="52029" y="30175"/>
                    </a:lnTo>
                    <a:lnTo>
                      <a:pt x="52681" y="29548"/>
                    </a:lnTo>
                    <a:lnTo>
                      <a:pt x="53320" y="28921"/>
                    </a:lnTo>
                    <a:lnTo>
                      <a:pt x="53935" y="28270"/>
                    </a:lnTo>
                    <a:lnTo>
                      <a:pt x="54550" y="27631"/>
                    </a:lnTo>
                    <a:lnTo>
                      <a:pt x="55141" y="26967"/>
                    </a:lnTo>
                    <a:lnTo>
                      <a:pt x="55720" y="26304"/>
                    </a:lnTo>
                    <a:lnTo>
                      <a:pt x="56287" y="25641"/>
                    </a:lnTo>
                    <a:lnTo>
                      <a:pt x="56841" y="24965"/>
                    </a:lnTo>
                    <a:lnTo>
                      <a:pt x="57372" y="24278"/>
                    </a:lnTo>
                    <a:lnTo>
                      <a:pt x="57891" y="23578"/>
                    </a:lnTo>
                    <a:lnTo>
                      <a:pt x="58385" y="22903"/>
                    </a:lnTo>
                    <a:lnTo>
                      <a:pt x="58868" y="22215"/>
                    </a:lnTo>
                    <a:lnTo>
                      <a:pt x="59338" y="21528"/>
                    </a:lnTo>
                    <a:lnTo>
                      <a:pt x="59784" y="20841"/>
                    </a:lnTo>
                    <a:lnTo>
                      <a:pt x="60218" y="20141"/>
                    </a:lnTo>
                    <a:lnTo>
                      <a:pt x="60628" y="19430"/>
                    </a:lnTo>
                    <a:lnTo>
                      <a:pt x="61026" y="18730"/>
                    </a:lnTo>
                    <a:lnTo>
                      <a:pt x="61412" y="18006"/>
                    </a:lnTo>
                    <a:lnTo>
                      <a:pt x="61786" y="17295"/>
                    </a:lnTo>
                    <a:lnTo>
                      <a:pt x="62148" y="16571"/>
                    </a:lnTo>
                    <a:lnTo>
                      <a:pt x="62486" y="15848"/>
                    </a:lnTo>
                    <a:lnTo>
                      <a:pt x="62799" y="15124"/>
                    </a:lnTo>
                    <a:lnTo>
                      <a:pt x="63113" y="14388"/>
                    </a:lnTo>
                    <a:lnTo>
                      <a:pt x="63402" y="13653"/>
                    </a:lnTo>
                    <a:lnTo>
                      <a:pt x="63680" y="12917"/>
                    </a:lnTo>
                    <a:lnTo>
                      <a:pt x="63933" y="12169"/>
                    </a:lnTo>
                    <a:lnTo>
                      <a:pt x="64186" y="11421"/>
                    </a:lnTo>
                    <a:lnTo>
                      <a:pt x="64403" y="10674"/>
                    </a:lnTo>
                    <a:lnTo>
                      <a:pt x="64620" y="9926"/>
                    </a:lnTo>
                    <a:lnTo>
                      <a:pt x="64813" y="9166"/>
                    </a:lnTo>
                    <a:lnTo>
                      <a:pt x="64994" y="8418"/>
                    </a:lnTo>
                    <a:lnTo>
                      <a:pt x="65151" y="7659"/>
                    </a:lnTo>
                    <a:lnTo>
                      <a:pt x="65296" y="6899"/>
                    </a:lnTo>
                    <a:lnTo>
                      <a:pt x="65428" y="6139"/>
                    </a:lnTo>
                    <a:lnTo>
                      <a:pt x="65537" y="5379"/>
                    </a:lnTo>
                    <a:lnTo>
                      <a:pt x="65634" y="4607"/>
                    </a:lnTo>
                    <a:lnTo>
                      <a:pt x="65718" y="3847"/>
                    </a:lnTo>
                    <a:lnTo>
                      <a:pt x="65778" y="3076"/>
                    </a:lnTo>
                    <a:lnTo>
                      <a:pt x="65826" y="2304"/>
                    </a:lnTo>
                    <a:lnTo>
                      <a:pt x="65863" y="1544"/>
                    </a:lnTo>
                    <a:lnTo>
                      <a:pt x="65875" y="772"/>
                    </a:lnTo>
                    <a:lnTo>
                      <a:pt x="658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6"/>
              <p:cNvSpPr/>
              <p:nvPr/>
            </p:nvSpPr>
            <p:spPr>
              <a:xfrm>
                <a:off x="3996650" y="1477649"/>
                <a:ext cx="1185750" cy="2811528"/>
              </a:xfrm>
              <a:custGeom>
                <a:rect b="b" l="l" r="r" t="t"/>
                <a:pathLst>
                  <a:path extrusionOk="0" h="156196" w="65875">
                    <a:moveTo>
                      <a:pt x="6465" y="0"/>
                    </a:moveTo>
                    <a:lnTo>
                      <a:pt x="0" y="109"/>
                    </a:lnTo>
                    <a:lnTo>
                      <a:pt x="24" y="868"/>
                    </a:lnTo>
                    <a:lnTo>
                      <a:pt x="60" y="1640"/>
                    </a:lnTo>
                    <a:lnTo>
                      <a:pt x="121" y="2400"/>
                    </a:lnTo>
                    <a:lnTo>
                      <a:pt x="181" y="3160"/>
                    </a:lnTo>
                    <a:lnTo>
                      <a:pt x="265" y="3920"/>
                    </a:lnTo>
                    <a:lnTo>
                      <a:pt x="374" y="4668"/>
                    </a:lnTo>
                    <a:lnTo>
                      <a:pt x="495" y="5427"/>
                    </a:lnTo>
                    <a:lnTo>
                      <a:pt x="627" y="6175"/>
                    </a:lnTo>
                    <a:lnTo>
                      <a:pt x="772" y="6923"/>
                    </a:lnTo>
                    <a:lnTo>
                      <a:pt x="941" y="7671"/>
                    </a:lnTo>
                    <a:lnTo>
                      <a:pt x="1122" y="8418"/>
                    </a:lnTo>
                    <a:lnTo>
                      <a:pt x="1315" y="9154"/>
                    </a:lnTo>
                    <a:lnTo>
                      <a:pt x="1532" y="9890"/>
                    </a:lnTo>
                    <a:lnTo>
                      <a:pt x="1761" y="10625"/>
                    </a:lnTo>
                    <a:lnTo>
                      <a:pt x="2002" y="11361"/>
                    </a:lnTo>
                    <a:lnTo>
                      <a:pt x="2255" y="12097"/>
                    </a:lnTo>
                    <a:lnTo>
                      <a:pt x="2533" y="12820"/>
                    </a:lnTo>
                    <a:lnTo>
                      <a:pt x="2822" y="13544"/>
                    </a:lnTo>
                    <a:lnTo>
                      <a:pt x="3124" y="14268"/>
                    </a:lnTo>
                    <a:lnTo>
                      <a:pt x="3449" y="14979"/>
                    </a:lnTo>
                    <a:lnTo>
                      <a:pt x="3775" y="15703"/>
                    </a:lnTo>
                    <a:lnTo>
                      <a:pt x="4125" y="16414"/>
                    </a:lnTo>
                    <a:lnTo>
                      <a:pt x="4499" y="17114"/>
                    </a:lnTo>
                    <a:lnTo>
                      <a:pt x="4873" y="17825"/>
                    </a:lnTo>
                    <a:lnTo>
                      <a:pt x="5271" y="18525"/>
                    </a:lnTo>
                    <a:lnTo>
                      <a:pt x="5681" y="19212"/>
                    </a:lnTo>
                    <a:lnTo>
                      <a:pt x="6103" y="19912"/>
                    </a:lnTo>
                    <a:lnTo>
                      <a:pt x="6537" y="20599"/>
                    </a:lnTo>
                    <a:lnTo>
                      <a:pt x="6995" y="21275"/>
                    </a:lnTo>
                    <a:lnTo>
                      <a:pt x="7454" y="21962"/>
                    </a:lnTo>
                    <a:lnTo>
                      <a:pt x="7936" y="22638"/>
                    </a:lnTo>
                    <a:lnTo>
                      <a:pt x="8430" y="23301"/>
                    </a:lnTo>
                    <a:lnTo>
                      <a:pt x="8949" y="23976"/>
                    </a:lnTo>
                    <a:lnTo>
                      <a:pt x="9468" y="24640"/>
                    </a:lnTo>
                    <a:lnTo>
                      <a:pt x="10010" y="25291"/>
                    </a:lnTo>
                    <a:lnTo>
                      <a:pt x="10553" y="25942"/>
                    </a:lnTo>
                    <a:lnTo>
                      <a:pt x="11120" y="26593"/>
                    </a:lnTo>
                    <a:lnTo>
                      <a:pt x="11699" y="27233"/>
                    </a:lnTo>
                    <a:lnTo>
                      <a:pt x="12302" y="27872"/>
                    </a:lnTo>
                    <a:lnTo>
                      <a:pt x="12905" y="28511"/>
                    </a:lnTo>
                    <a:lnTo>
                      <a:pt x="13532" y="29138"/>
                    </a:lnTo>
                    <a:lnTo>
                      <a:pt x="14159" y="29753"/>
                    </a:lnTo>
                    <a:lnTo>
                      <a:pt x="14810" y="30380"/>
                    </a:lnTo>
                    <a:lnTo>
                      <a:pt x="15474" y="30983"/>
                    </a:lnTo>
                    <a:lnTo>
                      <a:pt x="16149" y="31599"/>
                    </a:lnTo>
                    <a:lnTo>
                      <a:pt x="16837" y="32189"/>
                    </a:lnTo>
                    <a:lnTo>
                      <a:pt x="17536" y="32792"/>
                    </a:lnTo>
                    <a:lnTo>
                      <a:pt x="18260" y="33383"/>
                    </a:lnTo>
                    <a:lnTo>
                      <a:pt x="18983" y="33962"/>
                    </a:lnTo>
                    <a:lnTo>
                      <a:pt x="19719" y="34541"/>
                    </a:lnTo>
                    <a:lnTo>
                      <a:pt x="20479" y="35108"/>
                    </a:lnTo>
                    <a:lnTo>
                      <a:pt x="21251" y="35675"/>
                    </a:lnTo>
                    <a:lnTo>
                      <a:pt x="22023" y="36230"/>
                    </a:lnTo>
                    <a:lnTo>
                      <a:pt x="22819" y="36785"/>
                    </a:lnTo>
                    <a:lnTo>
                      <a:pt x="23627" y="37327"/>
                    </a:lnTo>
                    <a:lnTo>
                      <a:pt x="24447" y="37870"/>
                    </a:lnTo>
                    <a:lnTo>
                      <a:pt x="25279" y="38401"/>
                    </a:lnTo>
                    <a:lnTo>
                      <a:pt x="26123" y="38931"/>
                    </a:lnTo>
                    <a:lnTo>
                      <a:pt x="26980" y="39450"/>
                    </a:lnTo>
                    <a:lnTo>
                      <a:pt x="27848" y="39956"/>
                    </a:lnTo>
                    <a:lnTo>
                      <a:pt x="28728" y="40463"/>
                    </a:lnTo>
                    <a:lnTo>
                      <a:pt x="29621" y="40969"/>
                    </a:lnTo>
                    <a:lnTo>
                      <a:pt x="30525" y="41452"/>
                    </a:lnTo>
                    <a:lnTo>
                      <a:pt x="31442" y="41946"/>
                    </a:lnTo>
                    <a:lnTo>
                      <a:pt x="32286" y="42381"/>
                    </a:lnTo>
                    <a:lnTo>
                      <a:pt x="33106" y="42827"/>
                    </a:lnTo>
                    <a:lnTo>
                      <a:pt x="33926" y="43285"/>
                    </a:lnTo>
                    <a:lnTo>
                      <a:pt x="34734" y="43743"/>
                    </a:lnTo>
                    <a:lnTo>
                      <a:pt x="35530" y="44214"/>
                    </a:lnTo>
                    <a:lnTo>
                      <a:pt x="36302" y="44684"/>
                    </a:lnTo>
                    <a:lnTo>
                      <a:pt x="37074" y="45167"/>
                    </a:lnTo>
                    <a:lnTo>
                      <a:pt x="37834" y="45649"/>
                    </a:lnTo>
                    <a:lnTo>
                      <a:pt x="38582" y="46131"/>
                    </a:lnTo>
                    <a:lnTo>
                      <a:pt x="39317" y="46626"/>
                    </a:lnTo>
                    <a:lnTo>
                      <a:pt x="40041" y="47132"/>
                    </a:lnTo>
                    <a:lnTo>
                      <a:pt x="40741" y="47639"/>
                    </a:lnTo>
                    <a:lnTo>
                      <a:pt x="41440" y="48145"/>
                    </a:lnTo>
                    <a:lnTo>
                      <a:pt x="42128" y="48664"/>
                    </a:lnTo>
                    <a:lnTo>
                      <a:pt x="42803" y="49183"/>
                    </a:lnTo>
                    <a:lnTo>
                      <a:pt x="43454" y="49701"/>
                    </a:lnTo>
                    <a:lnTo>
                      <a:pt x="44105" y="50232"/>
                    </a:lnTo>
                    <a:lnTo>
                      <a:pt x="44745" y="50775"/>
                    </a:lnTo>
                    <a:lnTo>
                      <a:pt x="45360" y="51317"/>
                    </a:lnTo>
                    <a:lnTo>
                      <a:pt x="45975" y="51860"/>
                    </a:lnTo>
                    <a:lnTo>
                      <a:pt x="46578" y="52403"/>
                    </a:lnTo>
                    <a:lnTo>
                      <a:pt x="47157" y="52958"/>
                    </a:lnTo>
                    <a:lnTo>
                      <a:pt x="47724" y="53512"/>
                    </a:lnTo>
                    <a:lnTo>
                      <a:pt x="48290" y="54079"/>
                    </a:lnTo>
                    <a:lnTo>
                      <a:pt x="48833" y="54646"/>
                    </a:lnTo>
                    <a:lnTo>
                      <a:pt x="49364" y="55213"/>
                    </a:lnTo>
                    <a:lnTo>
                      <a:pt x="49882" y="55792"/>
                    </a:lnTo>
                    <a:lnTo>
                      <a:pt x="50389" y="56371"/>
                    </a:lnTo>
                    <a:lnTo>
                      <a:pt x="50884" y="56950"/>
                    </a:lnTo>
                    <a:lnTo>
                      <a:pt x="51366" y="57541"/>
                    </a:lnTo>
                    <a:lnTo>
                      <a:pt x="51836" y="58119"/>
                    </a:lnTo>
                    <a:lnTo>
                      <a:pt x="52283" y="58722"/>
                    </a:lnTo>
                    <a:lnTo>
                      <a:pt x="52729" y="59313"/>
                    </a:lnTo>
                    <a:lnTo>
                      <a:pt x="53151" y="59916"/>
                    </a:lnTo>
                    <a:lnTo>
                      <a:pt x="53573" y="60519"/>
                    </a:lnTo>
                    <a:lnTo>
                      <a:pt x="53971" y="61122"/>
                    </a:lnTo>
                    <a:lnTo>
                      <a:pt x="54357" y="61738"/>
                    </a:lnTo>
                    <a:lnTo>
                      <a:pt x="54731" y="62353"/>
                    </a:lnTo>
                    <a:lnTo>
                      <a:pt x="55081" y="62968"/>
                    </a:lnTo>
                    <a:lnTo>
                      <a:pt x="55430" y="63583"/>
                    </a:lnTo>
                    <a:lnTo>
                      <a:pt x="55756" y="64210"/>
                    </a:lnTo>
                    <a:lnTo>
                      <a:pt x="56082" y="64837"/>
                    </a:lnTo>
                    <a:lnTo>
                      <a:pt x="56383" y="65464"/>
                    </a:lnTo>
                    <a:lnTo>
                      <a:pt x="56673" y="66091"/>
                    </a:lnTo>
                    <a:lnTo>
                      <a:pt x="56950" y="66731"/>
                    </a:lnTo>
                    <a:lnTo>
                      <a:pt x="57203" y="67370"/>
                    </a:lnTo>
                    <a:lnTo>
                      <a:pt x="57456" y="68009"/>
                    </a:lnTo>
                    <a:lnTo>
                      <a:pt x="57686" y="68648"/>
                    </a:lnTo>
                    <a:lnTo>
                      <a:pt x="57903" y="69287"/>
                    </a:lnTo>
                    <a:lnTo>
                      <a:pt x="58108" y="69939"/>
                    </a:lnTo>
                    <a:lnTo>
                      <a:pt x="58289" y="70590"/>
                    </a:lnTo>
                    <a:lnTo>
                      <a:pt x="58470" y="71241"/>
                    </a:lnTo>
                    <a:lnTo>
                      <a:pt x="58626" y="71892"/>
                    </a:lnTo>
                    <a:lnTo>
                      <a:pt x="58771" y="72544"/>
                    </a:lnTo>
                    <a:lnTo>
                      <a:pt x="58904" y="73195"/>
                    </a:lnTo>
                    <a:lnTo>
                      <a:pt x="59012" y="73858"/>
                    </a:lnTo>
                    <a:lnTo>
                      <a:pt x="59121" y="74510"/>
                    </a:lnTo>
                    <a:lnTo>
                      <a:pt x="59205" y="75173"/>
                    </a:lnTo>
                    <a:lnTo>
                      <a:pt x="59278" y="75836"/>
                    </a:lnTo>
                    <a:lnTo>
                      <a:pt x="59326" y="76500"/>
                    </a:lnTo>
                    <a:lnTo>
                      <a:pt x="59374" y="77163"/>
                    </a:lnTo>
                    <a:lnTo>
                      <a:pt x="59398" y="77838"/>
                    </a:lnTo>
                    <a:lnTo>
                      <a:pt x="59410" y="78502"/>
                    </a:lnTo>
                    <a:lnTo>
                      <a:pt x="59398" y="79177"/>
                    </a:lnTo>
                    <a:lnTo>
                      <a:pt x="59386" y="79828"/>
                    </a:lnTo>
                    <a:lnTo>
                      <a:pt x="59350" y="80480"/>
                    </a:lnTo>
                    <a:lnTo>
                      <a:pt x="59302" y="81131"/>
                    </a:lnTo>
                    <a:lnTo>
                      <a:pt x="59241" y="81782"/>
                    </a:lnTo>
                    <a:lnTo>
                      <a:pt x="59157" y="82433"/>
                    </a:lnTo>
                    <a:lnTo>
                      <a:pt x="59073" y="83073"/>
                    </a:lnTo>
                    <a:lnTo>
                      <a:pt x="58964" y="83724"/>
                    </a:lnTo>
                    <a:lnTo>
                      <a:pt x="58843" y="84363"/>
                    </a:lnTo>
                    <a:lnTo>
                      <a:pt x="58711" y="85002"/>
                    </a:lnTo>
                    <a:lnTo>
                      <a:pt x="58566" y="85629"/>
                    </a:lnTo>
                    <a:lnTo>
                      <a:pt x="58409" y="86269"/>
                    </a:lnTo>
                    <a:lnTo>
                      <a:pt x="58228" y="86896"/>
                    </a:lnTo>
                    <a:lnTo>
                      <a:pt x="58035" y="87523"/>
                    </a:lnTo>
                    <a:lnTo>
                      <a:pt x="57842" y="88150"/>
                    </a:lnTo>
                    <a:lnTo>
                      <a:pt x="57625" y="88777"/>
                    </a:lnTo>
                    <a:lnTo>
                      <a:pt x="57396" y="89392"/>
                    </a:lnTo>
                    <a:lnTo>
                      <a:pt x="57143" y="90007"/>
                    </a:lnTo>
                    <a:lnTo>
                      <a:pt x="56890" y="90622"/>
                    </a:lnTo>
                    <a:lnTo>
                      <a:pt x="56624" y="91237"/>
                    </a:lnTo>
                    <a:lnTo>
                      <a:pt x="56335" y="91840"/>
                    </a:lnTo>
                    <a:lnTo>
                      <a:pt x="56045" y="92443"/>
                    </a:lnTo>
                    <a:lnTo>
                      <a:pt x="55732" y="93046"/>
                    </a:lnTo>
                    <a:lnTo>
                      <a:pt x="55406" y="93637"/>
                    </a:lnTo>
                    <a:lnTo>
                      <a:pt x="55069" y="94240"/>
                    </a:lnTo>
                    <a:lnTo>
                      <a:pt x="54719" y="94819"/>
                    </a:lnTo>
                    <a:lnTo>
                      <a:pt x="54357" y="95410"/>
                    </a:lnTo>
                    <a:lnTo>
                      <a:pt x="53983" y="95989"/>
                    </a:lnTo>
                    <a:lnTo>
                      <a:pt x="53597" y="96568"/>
                    </a:lnTo>
                    <a:lnTo>
                      <a:pt x="53199" y="97147"/>
                    </a:lnTo>
                    <a:lnTo>
                      <a:pt x="52777" y="97714"/>
                    </a:lnTo>
                    <a:lnTo>
                      <a:pt x="52355" y="98281"/>
                    </a:lnTo>
                    <a:lnTo>
                      <a:pt x="51921" y="98848"/>
                    </a:lnTo>
                    <a:lnTo>
                      <a:pt x="51462" y="99402"/>
                    </a:lnTo>
                    <a:lnTo>
                      <a:pt x="51004" y="99957"/>
                    </a:lnTo>
                    <a:lnTo>
                      <a:pt x="50522" y="100500"/>
                    </a:lnTo>
                    <a:lnTo>
                      <a:pt x="50039" y="101055"/>
                    </a:lnTo>
                    <a:lnTo>
                      <a:pt x="49533" y="101585"/>
                    </a:lnTo>
                    <a:lnTo>
                      <a:pt x="49026" y="102128"/>
                    </a:lnTo>
                    <a:lnTo>
                      <a:pt x="48496" y="102659"/>
                    </a:lnTo>
                    <a:lnTo>
                      <a:pt x="47953" y="103177"/>
                    </a:lnTo>
                    <a:lnTo>
                      <a:pt x="47410" y="103708"/>
                    </a:lnTo>
                    <a:lnTo>
                      <a:pt x="46843" y="104214"/>
                    </a:lnTo>
                    <a:lnTo>
                      <a:pt x="46276" y="104733"/>
                    </a:lnTo>
                    <a:lnTo>
                      <a:pt x="45685" y="105240"/>
                    </a:lnTo>
                    <a:lnTo>
                      <a:pt x="45082" y="105734"/>
                    </a:lnTo>
                    <a:lnTo>
                      <a:pt x="44479" y="106241"/>
                    </a:lnTo>
                    <a:lnTo>
                      <a:pt x="43852" y="106723"/>
                    </a:lnTo>
                    <a:lnTo>
                      <a:pt x="43225" y="107218"/>
                    </a:lnTo>
                    <a:lnTo>
                      <a:pt x="42574" y="107688"/>
                    </a:lnTo>
                    <a:lnTo>
                      <a:pt x="41923" y="108170"/>
                    </a:lnTo>
                    <a:lnTo>
                      <a:pt x="41259" y="108641"/>
                    </a:lnTo>
                    <a:lnTo>
                      <a:pt x="40572" y="109099"/>
                    </a:lnTo>
                    <a:lnTo>
                      <a:pt x="39884" y="109557"/>
                    </a:lnTo>
                    <a:lnTo>
                      <a:pt x="39185" y="110003"/>
                    </a:lnTo>
                    <a:lnTo>
                      <a:pt x="38473" y="110450"/>
                    </a:lnTo>
                    <a:lnTo>
                      <a:pt x="37750" y="110896"/>
                    </a:lnTo>
                    <a:lnTo>
                      <a:pt x="37014" y="111330"/>
                    </a:lnTo>
                    <a:lnTo>
                      <a:pt x="36266" y="111752"/>
                    </a:lnTo>
                    <a:lnTo>
                      <a:pt x="35506" y="112174"/>
                    </a:lnTo>
                    <a:lnTo>
                      <a:pt x="34734" y="112596"/>
                    </a:lnTo>
                    <a:lnTo>
                      <a:pt x="33963" y="113007"/>
                    </a:lnTo>
                    <a:lnTo>
                      <a:pt x="33167" y="113405"/>
                    </a:lnTo>
                    <a:lnTo>
                      <a:pt x="32371" y="113803"/>
                    </a:lnTo>
                    <a:lnTo>
                      <a:pt x="31550" y="114188"/>
                    </a:lnTo>
                    <a:lnTo>
                      <a:pt x="30610" y="114647"/>
                    </a:lnTo>
                    <a:lnTo>
                      <a:pt x="29681" y="115105"/>
                    </a:lnTo>
                    <a:lnTo>
                      <a:pt x="28765" y="115575"/>
                    </a:lnTo>
                    <a:lnTo>
                      <a:pt x="27848" y="116058"/>
                    </a:lnTo>
                    <a:lnTo>
                      <a:pt x="26955" y="116540"/>
                    </a:lnTo>
                    <a:lnTo>
                      <a:pt x="26087" y="117035"/>
                    </a:lnTo>
                    <a:lnTo>
                      <a:pt x="25219" y="117541"/>
                    </a:lnTo>
                    <a:lnTo>
                      <a:pt x="24362" y="118048"/>
                    </a:lnTo>
                    <a:lnTo>
                      <a:pt x="23518" y="118566"/>
                    </a:lnTo>
                    <a:lnTo>
                      <a:pt x="22698" y="119097"/>
                    </a:lnTo>
                    <a:lnTo>
                      <a:pt x="21890" y="119628"/>
                    </a:lnTo>
                    <a:lnTo>
                      <a:pt x="21082" y="120170"/>
                    </a:lnTo>
                    <a:lnTo>
                      <a:pt x="20298" y="120725"/>
                    </a:lnTo>
                    <a:lnTo>
                      <a:pt x="19526" y="121280"/>
                    </a:lnTo>
                    <a:lnTo>
                      <a:pt x="18766" y="121847"/>
                    </a:lnTo>
                    <a:lnTo>
                      <a:pt x="18019" y="122414"/>
                    </a:lnTo>
                    <a:lnTo>
                      <a:pt x="17295" y="122993"/>
                    </a:lnTo>
                    <a:lnTo>
                      <a:pt x="16571" y="123584"/>
                    </a:lnTo>
                    <a:lnTo>
                      <a:pt x="15872" y="124187"/>
                    </a:lnTo>
                    <a:lnTo>
                      <a:pt x="15172" y="124790"/>
                    </a:lnTo>
                    <a:lnTo>
                      <a:pt x="14497" y="125393"/>
                    </a:lnTo>
                    <a:lnTo>
                      <a:pt x="13834" y="126020"/>
                    </a:lnTo>
                    <a:lnTo>
                      <a:pt x="13194" y="126635"/>
                    </a:lnTo>
                    <a:lnTo>
                      <a:pt x="12555" y="127274"/>
                    </a:lnTo>
                    <a:lnTo>
                      <a:pt x="11928" y="127913"/>
                    </a:lnTo>
                    <a:lnTo>
                      <a:pt x="11325" y="128565"/>
                    </a:lnTo>
                    <a:lnTo>
                      <a:pt x="10734" y="129216"/>
                    </a:lnTo>
                    <a:lnTo>
                      <a:pt x="10155" y="129879"/>
                    </a:lnTo>
                    <a:lnTo>
                      <a:pt x="9588" y="130554"/>
                    </a:lnTo>
                    <a:lnTo>
                      <a:pt x="9033" y="131230"/>
                    </a:lnTo>
                    <a:lnTo>
                      <a:pt x="8503" y="131917"/>
                    </a:lnTo>
                    <a:lnTo>
                      <a:pt x="7972" y="132605"/>
                    </a:lnTo>
                    <a:lnTo>
                      <a:pt x="7478" y="133280"/>
                    </a:lnTo>
                    <a:lnTo>
                      <a:pt x="7007" y="133968"/>
                    </a:lnTo>
                    <a:lnTo>
                      <a:pt x="6537" y="134655"/>
                    </a:lnTo>
                    <a:lnTo>
                      <a:pt x="6091" y="135355"/>
                    </a:lnTo>
                    <a:lnTo>
                      <a:pt x="5657" y="136054"/>
                    </a:lnTo>
                    <a:lnTo>
                      <a:pt x="5246" y="136754"/>
                    </a:lnTo>
                    <a:lnTo>
                      <a:pt x="4836" y="137465"/>
                    </a:lnTo>
                    <a:lnTo>
                      <a:pt x="4450" y="138177"/>
                    </a:lnTo>
                    <a:lnTo>
                      <a:pt x="4089" y="138900"/>
                    </a:lnTo>
                    <a:lnTo>
                      <a:pt x="3727" y="139612"/>
                    </a:lnTo>
                    <a:lnTo>
                      <a:pt x="3389" y="140336"/>
                    </a:lnTo>
                    <a:lnTo>
                      <a:pt x="3064" y="141071"/>
                    </a:lnTo>
                    <a:lnTo>
                      <a:pt x="2762" y="141807"/>
                    </a:lnTo>
                    <a:lnTo>
                      <a:pt x="2473" y="142543"/>
                    </a:lnTo>
                    <a:lnTo>
                      <a:pt x="2195" y="143278"/>
                    </a:lnTo>
                    <a:lnTo>
                      <a:pt x="1930" y="144026"/>
                    </a:lnTo>
                    <a:lnTo>
                      <a:pt x="1689" y="144762"/>
                    </a:lnTo>
                    <a:lnTo>
                      <a:pt x="1459" y="145509"/>
                    </a:lnTo>
                    <a:lnTo>
                      <a:pt x="1254" y="146269"/>
                    </a:lnTo>
                    <a:lnTo>
                      <a:pt x="1061" y="147017"/>
                    </a:lnTo>
                    <a:lnTo>
                      <a:pt x="881" y="147777"/>
                    </a:lnTo>
                    <a:lnTo>
                      <a:pt x="712" y="148537"/>
                    </a:lnTo>
                    <a:lnTo>
                      <a:pt x="567" y="149284"/>
                    </a:lnTo>
                    <a:lnTo>
                      <a:pt x="446" y="150056"/>
                    </a:lnTo>
                    <a:lnTo>
                      <a:pt x="326" y="150816"/>
                    </a:lnTo>
                    <a:lnTo>
                      <a:pt x="229" y="151576"/>
                    </a:lnTo>
                    <a:lnTo>
                      <a:pt x="157" y="152348"/>
                    </a:lnTo>
                    <a:lnTo>
                      <a:pt x="85" y="153108"/>
                    </a:lnTo>
                    <a:lnTo>
                      <a:pt x="48" y="153879"/>
                    </a:lnTo>
                    <a:lnTo>
                      <a:pt x="12" y="154651"/>
                    </a:lnTo>
                    <a:lnTo>
                      <a:pt x="0" y="155423"/>
                    </a:lnTo>
                    <a:lnTo>
                      <a:pt x="0" y="156195"/>
                    </a:lnTo>
                    <a:lnTo>
                      <a:pt x="6465" y="156086"/>
                    </a:lnTo>
                    <a:lnTo>
                      <a:pt x="6465" y="155447"/>
                    </a:lnTo>
                    <a:lnTo>
                      <a:pt x="6477" y="154808"/>
                    </a:lnTo>
                    <a:lnTo>
                      <a:pt x="6501" y="154181"/>
                    </a:lnTo>
                    <a:lnTo>
                      <a:pt x="6537" y="153542"/>
                    </a:lnTo>
                    <a:lnTo>
                      <a:pt x="6597" y="152903"/>
                    </a:lnTo>
                    <a:lnTo>
                      <a:pt x="6658" y="152275"/>
                    </a:lnTo>
                    <a:lnTo>
                      <a:pt x="6742" y="151636"/>
                    </a:lnTo>
                    <a:lnTo>
                      <a:pt x="6838" y="151009"/>
                    </a:lnTo>
                    <a:lnTo>
                      <a:pt x="6947" y="150382"/>
                    </a:lnTo>
                    <a:lnTo>
                      <a:pt x="7068" y="149743"/>
                    </a:lnTo>
                    <a:lnTo>
                      <a:pt x="7200" y="149116"/>
                    </a:lnTo>
                    <a:lnTo>
                      <a:pt x="7357" y="148488"/>
                    </a:lnTo>
                    <a:lnTo>
                      <a:pt x="7514" y="147861"/>
                    </a:lnTo>
                    <a:lnTo>
                      <a:pt x="7695" y="147246"/>
                    </a:lnTo>
                    <a:lnTo>
                      <a:pt x="7888" y="146619"/>
                    </a:lnTo>
                    <a:lnTo>
                      <a:pt x="8093" y="146004"/>
                    </a:lnTo>
                    <a:lnTo>
                      <a:pt x="8310" y="145377"/>
                    </a:lnTo>
                    <a:lnTo>
                      <a:pt x="8539" y="144762"/>
                    </a:lnTo>
                    <a:lnTo>
                      <a:pt x="8780" y="144147"/>
                    </a:lnTo>
                    <a:lnTo>
                      <a:pt x="9046" y="143544"/>
                    </a:lnTo>
                    <a:lnTo>
                      <a:pt x="9311" y="142929"/>
                    </a:lnTo>
                    <a:lnTo>
                      <a:pt x="9600" y="142325"/>
                    </a:lnTo>
                    <a:lnTo>
                      <a:pt x="9902" y="141722"/>
                    </a:lnTo>
                    <a:lnTo>
                      <a:pt x="10203" y="141119"/>
                    </a:lnTo>
                    <a:lnTo>
                      <a:pt x="10529" y="140528"/>
                    </a:lnTo>
                    <a:lnTo>
                      <a:pt x="10867" y="139938"/>
                    </a:lnTo>
                    <a:lnTo>
                      <a:pt x="11216" y="139347"/>
                    </a:lnTo>
                    <a:lnTo>
                      <a:pt x="11578" y="138756"/>
                    </a:lnTo>
                    <a:lnTo>
                      <a:pt x="11964" y="138177"/>
                    </a:lnTo>
                    <a:lnTo>
                      <a:pt x="12350" y="137598"/>
                    </a:lnTo>
                    <a:lnTo>
                      <a:pt x="12748" y="137031"/>
                    </a:lnTo>
                    <a:lnTo>
                      <a:pt x="13170" y="136452"/>
                    </a:lnTo>
                    <a:lnTo>
                      <a:pt x="13616" y="135849"/>
                    </a:lnTo>
                    <a:lnTo>
                      <a:pt x="14099" y="135258"/>
                    </a:lnTo>
                    <a:lnTo>
                      <a:pt x="14581" y="134655"/>
                    </a:lnTo>
                    <a:lnTo>
                      <a:pt x="15076" y="134076"/>
                    </a:lnTo>
                    <a:lnTo>
                      <a:pt x="15594" y="133485"/>
                    </a:lnTo>
                    <a:lnTo>
                      <a:pt x="16125" y="132906"/>
                    </a:lnTo>
                    <a:lnTo>
                      <a:pt x="16668" y="132339"/>
                    </a:lnTo>
                    <a:lnTo>
                      <a:pt x="17223" y="131761"/>
                    </a:lnTo>
                    <a:lnTo>
                      <a:pt x="17789" y="131206"/>
                    </a:lnTo>
                    <a:lnTo>
                      <a:pt x="18368" y="130651"/>
                    </a:lnTo>
                    <a:lnTo>
                      <a:pt x="18971" y="130096"/>
                    </a:lnTo>
                    <a:lnTo>
                      <a:pt x="19574" y="129553"/>
                    </a:lnTo>
                    <a:lnTo>
                      <a:pt x="20202" y="129011"/>
                    </a:lnTo>
                    <a:lnTo>
                      <a:pt x="20841" y="128480"/>
                    </a:lnTo>
                    <a:lnTo>
                      <a:pt x="21492" y="127949"/>
                    </a:lnTo>
                    <a:lnTo>
                      <a:pt x="22143" y="127431"/>
                    </a:lnTo>
                    <a:lnTo>
                      <a:pt x="22819" y="126912"/>
                    </a:lnTo>
                    <a:lnTo>
                      <a:pt x="23506" y="126406"/>
                    </a:lnTo>
                    <a:lnTo>
                      <a:pt x="24206" y="125899"/>
                    </a:lnTo>
                    <a:lnTo>
                      <a:pt x="24917" y="125405"/>
                    </a:lnTo>
                    <a:lnTo>
                      <a:pt x="25641" y="124922"/>
                    </a:lnTo>
                    <a:lnTo>
                      <a:pt x="26364" y="124440"/>
                    </a:lnTo>
                    <a:lnTo>
                      <a:pt x="27112" y="123969"/>
                    </a:lnTo>
                    <a:lnTo>
                      <a:pt x="27872" y="123499"/>
                    </a:lnTo>
                    <a:lnTo>
                      <a:pt x="28644" y="123041"/>
                    </a:lnTo>
                    <a:lnTo>
                      <a:pt x="29416" y="122583"/>
                    </a:lnTo>
                    <a:lnTo>
                      <a:pt x="30212" y="122136"/>
                    </a:lnTo>
                    <a:lnTo>
                      <a:pt x="31008" y="121702"/>
                    </a:lnTo>
                    <a:lnTo>
                      <a:pt x="31816" y="121280"/>
                    </a:lnTo>
                    <a:lnTo>
                      <a:pt x="32636" y="120858"/>
                    </a:lnTo>
                    <a:lnTo>
                      <a:pt x="33480" y="120448"/>
                    </a:lnTo>
                    <a:lnTo>
                      <a:pt x="34312" y="120038"/>
                    </a:lnTo>
                    <a:lnTo>
                      <a:pt x="35241" y="119592"/>
                    </a:lnTo>
                    <a:lnTo>
                      <a:pt x="36146" y="119145"/>
                    </a:lnTo>
                    <a:lnTo>
                      <a:pt x="37038" y="118687"/>
                    </a:lnTo>
                    <a:lnTo>
                      <a:pt x="37918" y="118217"/>
                    </a:lnTo>
                    <a:lnTo>
                      <a:pt x="38787" y="117746"/>
                    </a:lnTo>
                    <a:lnTo>
                      <a:pt x="39643" y="117264"/>
                    </a:lnTo>
                    <a:lnTo>
                      <a:pt x="40499" y="116781"/>
                    </a:lnTo>
                    <a:lnTo>
                      <a:pt x="41332" y="116287"/>
                    </a:lnTo>
                    <a:lnTo>
                      <a:pt x="42152" y="115780"/>
                    </a:lnTo>
                    <a:lnTo>
                      <a:pt x="42960" y="115274"/>
                    </a:lnTo>
                    <a:lnTo>
                      <a:pt x="43744" y="114755"/>
                    </a:lnTo>
                    <a:lnTo>
                      <a:pt x="44528" y="114225"/>
                    </a:lnTo>
                    <a:lnTo>
                      <a:pt x="45299" y="113694"/>
                    </a:lnTo>
                    <a:lnTo>
                      <a:pt x="46059" y="113163"/>
                    </a:lnTo>
                    <a:lnTo>
                      <a:pt x="46795" y="112609"/>
                    </a:lnTo>
                    <a:lnTo>
                      <a:pt x="47531" y="112066"/>
                    </a:lnTo>
                    <a:lnTo>
                      <a:pt x="48242" y="111499"/>
                    </a:lnTo>
                    <a:lnTo>
                      <a:pt x="48954" y="110932"/>
                    </a:lnTo>
                    <a:lnTo>
                      <a:pt x="49641" y="110365"/>
                    </a:lnTo>
                    <a:lnTo>
                      <a:pt x="50317" y="109786"/>
                    </a:lnTo>
                    <a:lnTo>
                      <a:pt x="50980" y="109195"/>
                    </a:lnTo>
                    <a:lnTo>
                      <a:pt x="51631" y="108604"/>
                    </a:lnTo>
                    <a:lnTo>
                      <a:pt x="52270" y="108014"/>
                    </a:lnTo>
                    <a:lnTo>
                      <a:pt x="52886" y="107410"/>
                    </a:lnTo>
                    <a:lnTo>
                      <a:pt x="53501" y="106795"/>
                    </a:lnTo>
                    <a:lnTo>
                      <a:pt x="54092" y="106180"/>
                    </a:lnTo>
                    <a:lnTo>
                      <a:pt x="54683" y="105565"/>
                    </a:lnTo>
                    <a:lnTo>
                      <a:pt x="55249" y="104938"/>
                    </a:lnTo>
                    <a:lnTo>
                      <a:pt x="55804" y="104299"/>
                    </a:lnTo>
                    <a:lnTo>
                      <a:pt x="56335" y="103660"/>
                    </a:lnTo>
                    <a:lnTo>
                      <a:pt x="56866" y="103020"/>
                    </a:lnTo>
                    <a:lnTo>
                      <a:pt x="57372" y="102369"/>
                    </a:lnTo>
                    <a:lnTo>
                      <a:pt x="57879" y="101718"/>
                    </a:lnTo>
                    <a:lnTo>
                      <a:pt x="58361" y="101055"/>
                    </a:lnTo>
                    <a:lnTo>
                      <a:pt x="58819" y="100391"/>
                    </a:lnTo>
                    <a:lnTo>
                      <a:pt x="59278" y="99728"/>
                    </a:lnTo>
                    <a:lnTo>
                      <a:pt x="59724" y="99053"/>
                    </a:lnTo>
                    <a:lnTo>
                      <a:pt x="60146" y="98377"/>
                    </a:lnTo>
                    <a:lnTo>
                      <a:pt x="60556" y="97690"/>
                    </a:lnTo>
                    <a:lnTo>
                      <a:pt x="60954" y="97002"/>
                    </a:lnTo>
                    <a:lnTo>
                      <a:pt x="61328" y="96303"/>
                    </a:lnTo>
                    <a:lnTo>
                      <a:pt x="61702" y="95603"/>
                    </a:lnTo>
                    <a:lnTo>
                      <a:pt x="62052" y="94904"/>
                    </a:lnTo>
                    <a:lnTo>
                      <a:pt x="62389" y="94204"/>
                    </a:lnTo>
                    <a:lnTo>
                      <a:pt x="62703" y="93493"/>
                    </a:lnTo>
                    <a:lnTo>
                      <a:pt x="63016" y="92769"/>
                    </a:lnTo>
                    <a:lnTo>
                      <a:pt x="63306" y="92058"/>
                    </a:lnTo>
                    <a:lnTo>
                      <a:pt x="63583" y="91334"/>
                    </a:lnTo>
                    <a:lnTo>
                      <a:pt x="63837" y="90598"/>
                    </a:lnTo>
                    <a:lnTo>
                      <a:pt x="64090" y="89875"/>
                    </a:lnTo>
                    <a:lnTo>
                      <a:pt x="64319" y="89139"/>
                    </a:lnTo>
                    <a:lnTo>
                      <a:pt x="64524" y="88403"/>
                    </a:lnTo>
                    <a:lnTo>
                      <a:pt x="64729" y="87655"/>
                    </a:lnTo>
                    <a:lnTo>
                      <a:pt x="64910" y="86920"/>
                    </a:lnTo>
                    <a:lnTo>
                      <a:pt x="65079" y="86160"/>
                    </a:lnTo>
                    <a:lnTo>
                      <a:pt x="65223" y="85412"/>
                    </a:lnTo>
                    <a:lnTo>
                      <a:pt x="65368" y="84664"/>
                    </a:lnTo>
                    <a:lnTo>
                      <a:pt x="65489" y="83905"/>
                    </a:lnTo>
                    <a:lnTo>
                      <a:pt x="65585" y="83145"/>
                    </a:lnTo>
                    <a:lnTo>
                      <a:pt x="65682" y="82373"/>
                    </a:lnTo>
                    <a:lnTo>
                      <a:pt x="65742" y="81613"/>
                    </a:lnTo>
                    <a:lnTo>
                      <a:pt x="65802" y="80841"/>
                    </a:lnTo>
                    <a:lnTo>
                      <a:pt x="65839" y="80069"/>
                    </a:lnTo>
                    <a:lnTo>
                      <a:pt x="65863" y="79298"/>
                    </a:lnTo>
                    <a:lnTo>
                      <a:pt x="65875" y="78502"/>
                    </a:lnTo>
                    <a:lnTo>
                      <a:pt x="65863" y="77718"/>
                    </a:lnTo>
                    <a:lnTo>
                      <a:pt x="65826" y="76934"/>
                    </a:lnTo>
                    <a:lnTo>
                      <a:pt x="65790" y="76150"/>
                    </a:lnTo>
                    <a:lnTo>
                      <a:pt x="65730" y="75366"/>
                    </a:lnTo>
                    <a:lnTo>
                      <a:pt x="65646" y="74594"/>
                    </a:lnTo>
                    <a:lnTo>
                      <a:pt x="65549" y="73822"/>
                    </a:lnTo>
                    <a:lnTo>
                      <a:pt x="65441" y="73038"/>
                    </a:lnTo>
                    <a:lnTo>
                      <a:pt x="65308" y="72266"/>
                    </a:lnTo>
                    <a:lnTo>
                      <a:pt x="65163" y="71507"/>
                    </a:lnTo>
                    <a:lnTo>
                      <a:pt x="64994" y="70735"/>
                    </a:lnTo>
                    <a:lnTo>
                      <a:pt x="64825" y="69975"/>
                    </a:lnTo>
                    <a:lnTo>
                      <a:pt x="64620" y="69215"/>
                    </a:lnTo>
                    <a:lnTo>
                      <a:pt x="64415" y="68455"/>
                    </a:lnTo>
                    <a:lnTo>
                      <a:pt x="64186" y="67695"/>
                    </a:lnTo>
                    <a:lnTo>
                      <a:pt x="63945" y="66948"/>
                    </a:lnTo>
                    <a:lnTo>
                      <a:pt x="63680" y="66200"/>
                    </a:lnTo>
                    <a:lnTo>
                      <a:pt x="63402" y="65452"/>
                    </a:lnTo>
                    <a:lnTo>
                      <a:pt x="63113" y="64704"/>
                    </a:lnTo>
                    <a:lnTo>
                      <a:pt x="62799" y="63969"/>
                    </a:lnTo>
                    <a:lnTo>
                      <a:pt x="62474" y="63233"/>
                    </a:lnTo>
                    <a:lnTo>
                      <a:pt x="62136" y="62497"/>
                    </a:lnTo>
                    <a:lnTo>
                      <a:pt x="61774" y="61774"/>
                    </a:lnTo>
                    <a:lnTo>
                      <a:pt x="61412" y="61050"/>
                    </a:lnTo>
                    <a:lnTo>
                      <a:pt x="61026" y="60326"/>
                    </a:lnTo>
                    <a:lnTo>
                      <a:pt x="60616" y="59615"/>
                    </a:lnTo>
                    <a:lnTo>
                      <a:pt x="60194" y="58903"/>
                    </a:lnTo>
                    <a:lnTo>
                      <a:pt x="59760" y="58192"/>
                    </a:lnTo>
                    <a:lnTo>
                      <a:pt x="59314" y="57480"/>
                    </a:lnTo>
                    <a:lnTo>
                      <a:pt x="58856" y="56781"/>
                    </a:lnTo>
                    <a:lnTo>
                      <a:pt x="58373" y="56093"/>
                    </a:lnTo>
                    <a:lnTo>
                      <a:pt x="57879" y="55394"/>
                    </a:lnTo>
                    <a:lnTo>
                      <a:pt x="57360" y="54706"/>
                    </a:lnTo>
                    <a:lnTo>
                      <a:pt x="56841" y="54031"/>
                    </a:lnTo>
                    <a:lnTo>
                      <a:pt x="56299" y="53356"/>
                    </a:lnTo>
                    <a:lnTo>
                      <a:pt x="55744" y="52680"/>
                    </a:lnTo>
                    <a:lnTo>
                      <a:pt x="55177" y="52017"/>
                    </a:lnTo>
                    <a:lnTo>
                      <a:pt x="54586" y="51354"/>
                    </a:lnTo>
                    <a:lnTo>
                      <a:pt x="53995" y="50690"/>
                    </a:lnTo>
                    <a:lnTo>
                      <a:pt x="53380" y="50039"/>
                    </a:lnTo>
                    <a:lnTo>
                      <a:pt x="52753" y="49400"/>
                    </a:lnTo>
                    <a:lnTo>
                      <a:pt x="52102" y="48748"/>
                    </a:lnTo>
                    <a:lnTo>
                      <a:pt x="51450" y="48121"/>
                    </a:lnTo>
                    <a:lnTo>
                      <a:pt x="50775" y="47482"/>
                    </a:lnTo>
                    <a:lnTo>
                      <a:pt x="50088" y="46867"/>
                    </a:lnTo>
                    <a:lnTo>
                      <a:pt x="49388" y="46240"/>
                    </a:lnTo>
                    <a:lnTo>
                      <a:pt x="48676" y="45637"/>
                    </a:lnTo>
                    <a:lnTo>
                      <a:pt x="47941" y="45022"/>
                    </a:lnTo>
                    <a:lnTo>
                      <a:pt x="47205" y="44419"/>
                    </a:lnTo>
                    <a:lnTo>
                      <a:pt x="46445" y="43828"/>
                    </a:lnTo>
                    <a:lnTo>
                      <a:pt x="45673" y="43237"/>
                    </a:lnTo>
                    <a:lnTo>
                      <a:pt x="44889" y="42658"/>
                    </a:lnTo>
                    <a:lnTo>
                      <a:pt x="44093" y="42079"/>
                    </a:lnTo>
                    <a:lnTo>
                      <a:pt x="43285" y="41512"/>
                    </a:lnTo>
                    <a:lnTo>
                      <a:pt x="42453" y="40957"/>
                    </a:lnTo>
                    <a:lnTo>
                      <a:pt x="41621" y="40403"/>
                    </a:lnTo>
                    <a:lnTo>
                      <a:pt x="40765" y="39848"/>
                    </a:lnTo>
                    <a:lnTo>
                      <a:pt x="39896" y="39305"/>
                    </a:lnTo>
                    <a:lnTo>
                      <a:pt x="39016" y="38774"/>
                    </a:lnTo>
                    <a:lnTo>
                      <a:pt x="38123" y="38244"/>
                    </a:lnTo>
                    <a:lnTo>
                      <a:pt x="37219" y="37725"/>
                    </a:lnTo>
                    <a:lnTo>
                      <a:pt x="36302" y="37207"/>
                    </a:lnTo>
                    <a:lnTo>
                      <a:pt x="35374" y="36700"/>
                    </a:lnTo>
                    <a:lnTo>
                      <a:pt x="34421" y="36206"/>
                    </a:lnTo>
                    <a:lnTo>
                      <a:pt x="33613" y="35771"/>
                    </a:lnTo>
                    <a:lnTo>
                      <a:pt x="32805" y="35337"/>
                    </a:lnTo>
                    <a:lnTo>
                      <a:pt x="32009" y="34903"/>
                    </a:lnTo>
                    <a:lnTo>
                      <a:pt x="31225" y="34445"/>
                    </a:lnTo>
                    <a:lnTo>
                      <a:pt x="30453" y="33999"/>
                    </a:lnTo>
                    <a:lnTo>
                      <a:pt x="29693" y="33540"/>
                    </a:lnTo>
                    <a:lnTo>
                      <a:pt x="28933" y="33070"/>
                    </a:lnTo>
                    <a:lnTo>
                      <a:pt x="28198" y="32600"/>
                    </a:lnTo>
                    <a:lnTo>
                      <a:pt x="27474" y="32129"/>
                    </a:lnTo>
                    <a:lnTo>
                      <a:pt x="26750" y="31647"/>
                    </a:lnTo>
                    <a:lnTo>
                      <a:pt x="26051" y="31164"/>
                    </a:lnTo>
                    <a:lnTo>
                      <a:pt x="25351" y="30670"/>
                    </a:lnTo>
                    <a:lnTo>
                      <a:pt x="24664" y="30175"/>
                    </a:lnTo>
                    <a:lnTo>
                      <a:pt x="24001" y="29669"/>
                    </a:lnTo>
                    <a:lnTo>
                      <a:pt x="23337" y="29162"/>
                    </a:lnTo>
                    <a:lnTo>
                      <a:pt x="22686" y="28656"/>
                    </a:lnTo>
                    <a:lnTo>
                      <a:pt x="22059" y="28137"/>
                    </a:lnTo>
                    <a:lnTo>
                      <a:pt x="21432" y="27619"/>
                    </a:lnTo>
                    <a:lnTo>
                      <a:pt x="20817" y="27100"/>
                    </a:lnTo>
                    <a:lnTo>
                      <a:pt x="20214" y="26569"/>
                    </a:lnTo>
                    <a:lnTo>
                      <a:pt x="19623" y="26027"/>
                    </a:lnTo>
                    <a:lnTo>
                      <a:pt x="19044" y="25496"/>
                    </a:lnTo>
                    <a:lnTo>
                      <a:pt x="18489" y="24953"/>
                    </a:lnTo>
                    <a:lnTo>
                      <a:pt x="17934" y="24410"/>
                    </a:lnTo>
                    <a:lnTo>
                      <a:pt x="17391" y="23856"/>
                    </a:lnTo>
                    <a:lnTo>
                      <a:pt x="16861" y="23301"/>
                    </a:lnTo>
                    <a:lnTo>
                      <a:pt x="16342" y="22746"/>
                    </a:lnTo>
                    <a:lnTo>
                      <a:pt x="15848" y="22179"/>
                    </a:lnTo>
                    <a:lnTo>
                      <a:pt x="15353" y="21612"/>
                    </a:lnTo>
                    <a:lnTo>
                      <a:pt x="14871" y="21046"/>
                    </a:lnTo>
                    <a:lnTo>
                      <a:pt x="14412" y="20467"/>
                    </a:lnTo>
                    <a:lnTo>
                      <a:pt x="13954" y="19888"/>
                    </a:lnTo>
                    <a:lnTo>
                      <a:pt x="13508" y="19309"/>
                    </a:lnTo>
                    <a:lnTo>
                      <a:pt x="13086" y="18730"/>
                    </a:lnTo>
                    <a:lnTo>
                      <a:pt x="12676" y="18139"/>
                    </a:lnTo>
                    <a:lnTo>
                      <a:pt x="12266" y="17548"/>
                    </a:lnTo>
                    <a:lnTo>
                      <a:pt x="11880" y="16957"/>
                    </a:lnTo>
                    <a:lnTo>
                      <a:pt x="11506" y="16354"/>
                    </a:lnTo>
                    <a:lnTo>
                      <a:pt x="11144" y="15763"/>
                    </a:lnTo>
                    <a:lnTo>
                      <a:pt x="10794" y="15160"/>
                    </a:lnTo>
                    <a:lnTo>
                      <a:pt x="10457" y="14545"/>
                    </a:lnTo>
                    <a:lnTo>
                      <a:pt x="10131" y="13942"/>
                    </a:lnTo>
                    <a:lnTo>
                      <a:pt x="9817" y="13327"/>
                    </a:lnTo>
                    <a:lnTo>
                      <a:pt x="9516" y="12712"/>
                    </a:lnTo>
                    <a:lnTo>
                      <a:pt x="9239" y="12097"/>
                    </a:lnTo>
                    <a:lnTo>
                      <a:pt x="8961" y="11482"/>
                    </a:lnTo>
                    <a:lnTo>
                      <a:pt x="8708" y="10855"/>
                    </a:lnTo>
                    <a:lnTo>
                      <a:pt x="8467" y="10239"/>
                    </a:lnTo>
                    <a:lnTo>
                      <a:pt x="8237" y="9612"/>
                    </a:lnTo>
                    <a:lnTo>
                      <a:pt x="8020" y="8985"/>
                    </a:lnTo>
                    <a:lnTo>
                      <a:pt x="7815" y="8346"/>
                    </a:lnTo>
                    <a:lnTo>
                      <a:pt x="7634" y="7719"/>
                    </a:lnTo>
                    <a:lnTo>
                      <a:pt x="7454" y="7080"/>
                    </a:lnTo>
                    <a:lnTo>
                      <a:pt x="7297" y="6452"/>
                    </a:lnTo>
                    <a:lnTo>
                      <a:pt x="7152" y="5813"/>
                    </a:lnTo>
                    <a:lnTo>
                      <a:pt x="7019" y="5174"/>
                    </a:lnTo>
                    <a:lnTo>
                      <a:pt x="6899" y="4523"/>
                    </a:lnTo>
                    <a:lnTo>
                      <a:pt x="6790" y="3884"/>
                    </a:lnTo>
                    <a:lnTo>
                      <a:pt x="6706" y="3244"/>
                    </a:lnTo>
                    <a:lnTo>
                      <a:pt x="6621" y="2593"/>
                    </a:lnTo>
                    <a:lnTo>
                      <a:pt x="6561" y="1954"/>
                    </a:lnTo>
                    <a:lnTo>
                      <a:pt x="6513" y="1303"/>
                    </a:lnTo>
                    <a:lnTo>
                      <a:pt x="6489" y="651"/>
                    </a:lnTo>
                    <a:lnTo>
                      <a:pt x="64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22" name="Google Shape;1922;p4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sp>
        <p:nvSpPr>
          <p:cNvPr id="1923" name="Google Shape;1923;p46"/>
          <p:cNvSpPr/>
          <p:nvPr/>
        </p:nvSpPr>
        <p:spPr>
          <a:xfrm>
            <a:off x="3554700" y="1696050"/>
            <a:ext cx="2034600" cy="20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Polypeptides</a:t>
            </a:r>
            <a:endParaRPr b="1" sz="1800">
              <a:solidFill>
                <a:srgbClr val="FFFFFF"/>
              </a:solidFill>
              <a:latin typeface="Fira Sans Extra Condensed"/>
              <a:ea typeface="Fira Sans Extra Condensed"/>
              <a:cs typeface="Fira Sans Extra Condensed"/>
              <a:sym typeface="Fira Sans Extra Condensed"/>
            </a:endParaRPr>
          </a:p>
        </p:txBody>
      </p:sp>
      <p:sp>
        <p:nvSpPr>
          <p:cNvPr id="1924" name="Google Shape;1924;p46"/>
          <p:cNvSpPr/>
          <p:nvPr/>
        </p:nvSpPr>
        <p:spPr>
          <a:xfrm>
            <a:off x="3554700" y="1696050"/>
            <a:ext cx="257100" cy="257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925" name="Google Shape;1925;p46"/>
          <p:cNvSpPr/>
          <p:nvPr/>
        </p:nvSpPr>
        <p:spPr>
          <a:xfrm>
            <a:off x="3554700" y="3473550"/>
            <a:ext cx="257100" cy="257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926" name="Google Shape;1926;p46"/>
          <p:cNvSpPr/>
          <p:nvPr/>
        </p:nvSpPr>
        <p:spPr>
          <a:xfrm>
            <a:off x="5332200" y="1696050"/>
            <a:ext cx="257100" cy="257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927" name="Google Shape;1927;p46"/>
          <p:cNvSpPr/>
          <p:nvPr/>
        </p:nvSpPr>
        <p:spPr>
          <a:xfrm>
            <a:off x="5332200" y="3473550"/>
            <a:ext cx="257100" cy="257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1928" name="Google Shape;1928;p46"/>
          <p:cNvGrpSpPr/>
          <p:nvPr/>
        </p:nvGrpSpPr>
        <p:grpSpPr>
          <a:xfrm>
            <a:off x="457200" y="1286250"/>
            <a:ext cx="2061000" cy="2854150"/>
            <a:chOff x="457200" y="1286250"/>
            <a:chExt cx="2061000" cy="2854150"/>
          </a:xfrm>
        </p:grpSpPr>
        <p:sp>
          <p:nvSpPr>
            <p:cNvPr id="1929" name="Google Shape;1929;p46"/>
            <p:cNvSpPr txBox="1"/>
            <p:nvPr/>
          </p:nvSpPr>
          <p:spPr>
            <a:xfrm>
              <a:off x="457200" y="1286250"/>
              <a:ext cx="2061000" cy="40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Replication</a:t>
              </a:r>
              <a:endParaRPr b="1" sz="1800">
                <a:solidFill>
                  <a:srgbClr val="FFFFFF"/>
                </a:solidFill>
                <a:latin typeface="Fira Sans Extra Condensed"/>
                <a:ea typeface="Fira Sans Extra Condensed"/>
                <a:cs typeface="Fira Sans Extra Condensed"/>
                <a:sym typeface="Fira Sans Extra Condensed"/>
              </a:endParaRPr>
            </a:p>
          </p:txBody>
        </p:sp>
        <p:sp>
          <p:nvSpPr>
            <p:cNvPr id="1930" name="Google Shape;1930;p46"/>
            <p:cNvSpPr txBox="1"/>
            <p:nvPr/>
          </p:nvSpPr>
          <p:spPr>
            <a:xfrm>
              <a:off x="457200" y="3730600"/>
              <a:ext cx="2061000" cy="409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Expression</a:t>
              </a:r>
              <a:endParaRPr b="1" sz="1800">
                <a:solidFill>
                  <a:srgbClr val="FFFFFF"/>
                </a:solidFill>
                <a:latin typeface="Fira Sans Extra Condensed"/>
                <a:ea typeface="Fira Sans Extra Condensed"/>
                <a:cs typeface="Fira Sans Extra Condensed"/>
                <a:sym typeface="Fira Sans Extra Condensed"/>
              </a:endParaRPr>
            </a:p>
          </p:txBody>
        </p:sp>
        <p:sp>
          <p:nvSpPr>
            <p:cNvPr id="1931" name="Google Shape;1931;p46"/>
            <p:cNvSpPr txBox="1"/>
            <p:nvPr/>
          </p:nvSpPr>
          <p:spPr>
            <a:xfrm>
              <a:off x="457200" y="2402141"/>
              <a:ext cx="2061000" cy="62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grpSp>
      <p:grpSp>
        <p:nvGrpSpPr>
          <p:cNvPr id="1932" name="Google Shape;1932;p46"/>
          <p:cNvGrpSpPr/>
          <p:nvPr/>
        </p:nvGrpSpPr>
        <p:grpSpPr>
          <a:xfrm>
            <a:off x="6625800" y="1286250"/>
            <a:ext cx="2061000" cy="2854150"/>
            <a:chOff x="6625800" y="1286250"/>
            <a:chExt cx="2061000" cy="2854150"/>
          </a:xfrm>
        </p:grpSpPr>
        <p:sp>
          <p:nvSpPr>
            <p:cNvPr id="1933" name="Google Shape;1933;p46"/>
            <p:cNvSpPr txBox="1"/>
            <p:nvPr/>
          </p:nvSpPr>
          <p:spPr>
            <a:xfrm>
              <a:off x="6639000" y="1286250"/>
              <a:ext cx="2034600" cy="40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Mutation</a:t>
              </a:r>
              <a:endParaRPr b="1" sz="1800">
                <a:solidFill>
                  <a:srgbClr val="FFFFFF"/>
                </a:solidFill>
                <a:latin typeface="Fira Sans Extra Condensed"/>
                <a:ea typeface="Fira Sans Extra Condensed"/>
                <a:cs typeface="Fira Sans Extra Condensed"/>
                <a:sym typeface="Fira Sans Extra Condensed"/>
              </a:endParaRPr>
            </a:p>
          </p:txBody>
        </p:sp>
        <p:sp>
          <p:nvSpPr>
            <p:cNvPr id="1934" name="Google Shape;1934;p46"/>
            <p:cNvSpPr txBox="1"/>
            <p:nvPr/>
          </p:nvSpPr>
          <p:spPr>
            <a:xfrm>
              <a:off x="6639000" y="3730600"/>
              <a:ext cx="2034600" cy="409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Recombination</a:t>
              </a:r>
              <a:endParaRPr b="1" sz="1800">
                <a:solidFill>
                  <a:srgbClr val="FFFFFF"/>
                </a:solidFill>
                <a:latin typeface="Fira Sans Extra Condensed"/>
                <a:ea typeface="Fira Sans Extra Condensed"/>
                <a:cs typeface="Fira Sans Extra Condensed"/>
                <a:sym typeface="Fira Sans Extra Condensed"/>
              </a:endParaRPr>
            </a:p>
          </p:txBody>
        </p:sp>
        <p:sp>
          <p:nvSpPr>
            <p:cNvPr id="1935" name="Google Shape;1935;p46"/>
            <p:cNvSpPr txBox="1"/>
            <p:nvPr/>
          </p:nvSpPr>
          <p:spPr>
            <a:xfrm>
              <a:off x="6625800" y="2398379"/>
              <a:ext cx="2061000" cy="6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Roboto"/>
                  <a:ea typeface="Roboto"/>
                  <a:cs typeface="Roboto"/>
                  <a:sym typeface="Roboto"/>
                </a:rPr>
                <a:t>Mercury is the closest planet to the Sun</a:t>
              </a:r>
              <a:endParaRPr>
                <a:solidFill>
                  <a:srgbClr val="000000"/>
                </a:solidFill>
                <a:latin typeface="Roboto"/>
                <a:ea typeface="Roboto"/>
                <a:cs typeface="Roboto"/>
                <a:sym typeface="Roboto"/>
              </a:endParaRPr>
            </a:p>
          </p:txBody>
        </p:sp>
      </p:grpSp>
      <p:grpSp>
        <p:nvGrpSpPr>
          <p:cNvPr id="1936" name="Google Shape;1936;p46"/>
          <p:cNvGrpSpPr/>
          <p:nvPr/>
        </p:nvGrpSpPr>
        <p:grpSpPr>
          <a:xfrm>
            <a:off x="4402822" y="2029446"/>
            <a:ext cx="338354" cy="368924"/>
            <a:chOff x="5601959" y="2287204"/>
            <a:chExt cx="338354" cy="368924"/>
          </a:xfrm>
        </p:grpSpPr>
        <p:sp>
          <p:nvSpPr>
            <p:cNvPr id="1937" name="Google Shape;1937;p46"/>
            <p:cNvSpPr/>
            <p:nvPr/>
          </p:nvSpPr>
          <p:spPr>
            <a:xfrm>
              <a:off x="5601959" y="2287204"/>
              <a:ext cx="163049" cy="368924"/>
            </a:xfrm>
            <a:custGeom>
              <a:rect b="b" l="l" r="r" t="t"/>
              <a:pathLst>
                <a:path extrusionOk="0" h="10777" w="4763">
                  <a:moveTo>
                    <a:pt x="3501" y="1888"/>
                  </a:moveTo>
                  <a:lnTo>
                    <a:pt x="3453" y="1936"/>
                  </a:lnTo>
                  <a:cubicBezTo>
                    <a:pt x="3215" y="2317"/>
                    <a:pt x="2834" y="2531"/>
                    <a:pt x="2405" y="2555"/>
                  </a:cubicBezTo>
                  <a:lnTo>
                    <a:pt x="2382" y="2555"/>
                  </a:lnTo>
                  <a:cubicBezTo>
                    <a:pt x="1953" y="2531"/>
                    <a:pt x="1548" y="2293"/>
                    <a:pt x="1310" y="1936"/>
                  </a:cubicBezTo>
                  <a:lnTo>
                    <a:pt x="1286" y="1888"/>
                  </a:lnTo>
                  <a:close/>
                  <a:moveTo>
                    <a:pt x="2390" y="3186"/>
                  </a:moveTo>
                  <a:cubicBezTo>
                    <a:pt x="2804" y="3186"/>
                    <a:pt x="3215" y="3388"/>
                    <a:pt x="3453" y="3793"/>
                  </a:cubicBezTo>
                  <a:lnTo>
                    <a:pt x="3501" y="3865"/>
                  </a:lnTo>
                  <a:lnTo>
                    <a:pt x="1286" y="3865"/>
                  </a:lnTo>
                  <a:lnTo>
                    <a:pt x="1310" y="3793"/>
                  </a:lnTo>
                  <a:cubicBezTo>
                    <a:pt x="1560" y="3388"/>
                    <a:pt x="1977" y="3186"/>
                    <a:pt x="2390" y="3186"/>
                  </a:cubicBezTo>
                  <a:close/>
                  <a:moveTo>
                    <a:pt x="3810" y="4484"/>
                  </a:moveTo>
                  <a:cubicBezTo>
                    <a:pt x="3858" y="4674"/>
                    <a:pt x="3906" y="4865"/>
                    <a:pt x="3929" y="5079"/>
                  </a:cubicBezTo>
                  <a:lnTo>
                    <a:pt x="857" y="5079"/>
                  </a:lnTo>
                  <a:cubicBezTo>
                    <a:pt x="881" y="4865"/>
                    <a:pt x="905" y="4674"/>
                    <a:pt x="976" y="4484"/>
                  </a:cubicBezTo>
                  <a:close/>
                  <a:moveTo>
                    <a:pt x="3929" y="5698"/>
                  </a:moveTo>
                  <a:cubicBezTo>
                    <a:pt x="3906" y="5913"/>
                    <a:pt x="3858" y="6127"/>
                    <a:pt x="3787" y="6318"/>
                  </a:cubicBezTo>
                  <a:lnTo>
                    <a:pt x="976" y="6318"/>
                  </a:lnTo>
                  <a:cubicBezTo>
                    <a:pt x="929" y="6127"/>
                    <a:pt x="881" y="5913"/>
                    <a:pt x="857" y="5698"/>
                  </a:cubicBezTo>
                  <a:close/>
                  <a:moveTo>
                    <a:pt x="3477" y="6961"/>
                  </a:moveTo>
                  <a:lnTo>
                    <a:pt x="3453" y="7008"/>
                  </a:lnTo>
                  <a:cubicBezTo>
                    <a:pt x="3215" y="7365"/>
                    <a:pt x="2810" y="7580"/>
                    <a:pt x="2382" y="7604"/>
                  </a:cubicBezTo>
                  <a:cubicBezTo>
                    <a:pt x="1953" y="7580"/>
                    <a:pt x="1572" y="7365"/>
                    <a:pt x="1310" y="7008"/>
                  </a:cubicBezTo>
                  <a:lnTo>
                    <a:pt x="1310" y="6961"/>
                  </a:lnTo>
                  <a:close/>
                  <a:moveTo>
                    <a:pt x="2390" y="8235"/>
                  </a:moveTo>
                  <a:cubicBezTo>
                    <a:pt x="2804" y="8235"/>
                    <a:pt x="3215" y="8437"/>
                    <a:pt x="3453" y="8842"/>
                  </a:cubicBezTo>
                  <a:cubicBezTo>
                    <a:pt x="3477" y="8866"/>
                    <a:pt x="3477" y="8866"/>
                    <a:pt x="3501" y="8890"/>
                  </a:cubicBezTo>
                  <a:lnTo>
                    <a:pt x="1286" y="8890"/>
                  </a:lnTo>
                  <a:lnTo>
                    <a:pt x="1310" y="8842"/>
                  </a:lnTo>
                  <a:cubicBezTo>
                    <a:pt x="1560" y="8437"/>
                    <a:pt x="1977" y="8235"/>
                    <a:pt x="2390" y="8235"/>
                  </a:cubicBezTo>
                  <a:close/>
                  <a:moveTo>
                    <a:pt x="524" y="1"/>
                  </a:moveTo>
                  <a:cubicBezTo>
                    <a:pt x="357" y="1"/>
                    <a:pt x="191" y="114"/>
                    <a:pt x="214" y="340"/>
                  </a:cubicBezTo>
                  <a:cubicBezTo>
                    <a:pt x="191" y="1055"/>
                    <a:pt x="405" y="1745"/>
                    <a:pt x="810" y="2317"/>
                  </a:cubicBezTo>
                  <a:cubicBezTo>
                    <a:pt x="953" y="2531"/>
                    <a:pt x="1143" y="2722"/>
                    <a:pt x="1358" y="2865"/>
                  </a:cubicBezTo>
                  <a:cubicBezTo>
                    <a:pt x="1143" y="3007"/>
                    <a:pt x="953" y="3198"/>
                    <a:pt x="810" y="3412"/>
                  </a:cubicBezTo>
                  <a:cubicBezTo>
                    <a:pt x="0" y="4603"/>
                    <a:pt x="0" y="6175"/>
                    <a:pt x="810" y="7365"/>
                  </a:cubicBezTo>
                  <a:cubicBezTo>
                    <a:pt x="953" y="7580"/>
                    <a:pt x="1143" y="7770"/>
                    <a:pt x="1358" y="7913"/>
                  </a:cubicBezTo>
                  <a:cubicBezTo>
                    <a:pt x="1143" y="8056"/>
                    <a:pt x="953" y="8247"/>
                    <a:pt x="810" y="8461"/>
                  </a:cubicBezTo>
                  <a:cubicBezTo>
                    <a:pt x="405" y="9032"/>
                    <a:pt x="191" y="9723"/>
                    <a:pt x="214" y="10437"/>
                  </a:cubicBezTo>
                  <a:cubicBezTo>
                    <a:pt x="191" y="10664"/>
                    <a:pt x="357" y="10777"/>
                    <a:pt x="524" y="10777"/>
                  </a:cubicBezTo>
                  <a:cubicBezTo>
                    <a:pt x="691" y="10777"/>
                    <a:pt x="857" y="10664"/>
                    <a:pt x="834" y="10437"/>
                  </a:cubicBezTo>
                  <a:cubicBezTo>
                    <a:pt x="834" y="10128"/>
                    <a:pt x="881" y="9818"/>
                    <a:pt x="976" y="9533"/>
                  </a:cubicBezTo>
                  <a:lnTo>
                    <a:pt x="3810" y="9533"/>
                  </a:lnTo>
                  <a:cubicBezTo>
                    <a:pt x="3882" y="9818"/>
                    <a:pt x="3929" y="10128"/>
                    <a:pt x="3929" y="10437"/>
                  </a:cubicBezTo>
                  <a:cubicBezTo>
                    <a:pt x="3929" y="10640"/>
                    <a:pt x="4090" y="10741"/>
                    <a:pt x="4251" y="10741"/>
                  </a:cubicBezTo>
                  <a:cubicBezTo>
                    <a:pt x="4412" y="10741"/>
                    <a:pt x="4572" y="10640"/>
                    <a:pt x="4572" y="10437"/>
                  </a:cubicBezTo>
                  <a:cubicBezTo>
                    <a:pt x="4572" y="9723"/>
                    <a:pt x="4358" y="9032"/>
                    <a:pt x="3953" y="8461"/>
                  </a:cubicBezTo>
                  <a:cubicBezTo>
                    <a:pt x="3810" y="8247"/>
                    <a:pt x="3620" y="8056"/>
                    <a:pt x="3382" y="7913"/>
                  </a:cubicBezTo>
                  <a:cubicBezTo>
                    <a:pt x="3620" y="7770"/>
                    <a:pt x="3810" y="7580"/>
                    <a:pt x="3953" y="7365"/>
                  </a:cubicBezTo>
                  <a:cubicBezTo>
                    <a:pt x="4763" y="6175"/>
                    <a:pt x="4763" y="4603"/>
                    <a:pt x="3953" y="3412"/>
                  </a:cubicBezTo>
                  <a:cubicBezTo>
                    <a:pt x="3810" y="3198"/>
                    <a:pt x="3620" y="3007"/>
                    <a:pt x="3382" y="2865"/>
                  </a:cubicBezTo>
                  <a:cubicBezTo>
                    <a:pt x="3620" y="2722"/>
                    <a:pt x="3810" y="2531"/>
                    <a:pt x="3953" y="2317"/>
                  </a:cubicBezTo>
                  <a:cubicBezTo>
                    <a:pt x="4358" y="1745"/>
                    <a:pt x="4572" y="1055"/>
                    <a:pt x="4572" y="340"/>
                  </a:cubicBezTo>
                  <a:cubicBezTo>
                    <a:pt x="4572" y="138"/>
                    <a:pt x="4412" y="37"/>
                    <a:pt x="4251" y="37"/>
                  </a:cubicBezTo>
                  <a:cubicBezTo>
                    <a:pt x="4090" y="37"/>
                    <a:pt x="3929" y="138"/>
                    <a:pt x="3929" y="340"/>
                  </a:cubicBezTo>
                  <a:cubicBezTo>
                    <a:pt x="3929" y="650"/>
                    <a:pt x="3882" y="959"/>
                    <a:pt x="3810" y="1245"/>
                  </a:cubicBezTo>
                  <a:lnTo>
                    <a:pt x="976" y="1245"/>
                  </a:lnTo>
                  <a:cubicBezTo>
                    <a:pt x="881" y="959"/>
                    <a:pt x="834" y="650"/>
                    <a:pt x="834" y="340"/>
                  </a:cubicBezTo>
                  <a:cubicBezTo>
                    <a:pt x="857" y="114"/>
                    <a:pt x="691" y="1"/>
                    <a:pt x="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6"/>
            <p:cNvSpPr/>
            <p:nvPr/>
          </p:nvSpPr>
          <p:spPr>
            <a:xfrm>
              <a:off x="5775586" y="2287204"/>
              <a:ext cx="164727" cy="368924"/>
            </a:xfrm>
            <a:custGeom>
              <a:rect b="b" l="l" r="r" t="t"/>
              <a:pathLst>
                <a:path extrusionOk="0" h="10777" w="4812">
                  <a:moveTo>
                    <a:pt x="3525" y="1888"/>
                  </a:moveTo>
                  <a:lnTo>
                    <a:pt x="3478" y="1936"/>
                  </a:lnTo>
                  <a:cubicBezTo>
                    <a:pt x="3239" y="2341"/>
                    <a:pt x="2829" y="2543"/>
                    <a:pt x="2418" y="2543"/>
                  </a:cubicBezTo>
                  <a:cubicBezTo>
                    <a:pt x="2007" y="2543"/>
                    <a:pt x="1596" y="2341"/>
                    <a:pt x="1358" y="1936"/>
                  </a:cubicBezTo>
                  <a:lnTo>
                    <a:pt x="1310" y="1888"/>
                  </a:lnTo>
                  <a:close/>
                  <a:moveTo>
                    <a:pt x="2430" y="3174"/>
                  </a:moveTo>
                  <a:cubicBezTo>
                    <a:pt x="2858" y="3198"/>
                    <a:pt x="3239" y="3412"/>
                    <a:pt x="3478" y="3769"/>
                  </a:cubicBezTo>
                  <a:cubicBezTo>
                    <a:pt x="3501" y="3793"/>
                    <a:pt x="3525" y="3817"/>
                    <a:pt x="3525" y="3841"/>
                  </a:cubicBezTo>
                  <a:lnTo>
                    <a:pt x="1310" y="3841"/>
                  </a:lnTo>
                  <a:lnTo>
                    <a:pt x="1358" y="3769"/>
                  </a:lnTo>
                  <a:cubicBezTo>
                    <a:pt x="1596" y="3412"/>
                    <a:pt x="1977" y="3198"/>
                    <a:pt x="2430" y="3174"/>
                  </a:cubicBezTo>
                  <a:close/>
                  <a:moveTo>
                    <a:pt x="3835" y="4484"/>
                  </a:moveTo>
                  <a:cubicBezTo>
                    <a:pt x="3882" y="4674"/>
                    <a:pt x="3930" y="4865"/>
                    <a:pt x="3954" y="5079"/>
                  </a:cubicBezTo>
                  <a:lnTo>
                    <a:pt x="882" y="5079"/>
                  </a:lnTo>
                  <a:cubicBezTo>
                    <a:pt x="906" y="4865"/>
                    <a:pt x="953" y="4674"/>
                    <a:pt x="1001" y="4484"/>
                  </a:cubicBezTo>
                  <a:close/>
                  <a:moveTo>
                    <a:pt x="3954" y="5698"/>
                  </a:moveTo>
                  <a:cubicBezTo>
                    <a:pt x="3930" y="5913"/>
                    <a:pt x="3882" y="6127"/>
                    <a:pt x="3811" y="6318"/>
                  </a:cubicBezTo>
                  <a:lnTo>
                    <a:pt x="1025" y="6318"/>
                  </a:lnTo>
                  <a:cubicBezTo>
                    <a:pt x="953" y="6127"/>
                    <a:pt x="906" y="5913"/>
                    <a:pt x="882" y="5698"/>
                  </a:cubicBezTo>
                  <a:close/>
                  <a:moveTo>
                    <a:pt x="3501" y="6984"/>
                  </a:moveTo>
                  <a:lnTo>
                    <a:pt x="3478" y="7008"/>
                  </a:lnTo>
                  <a:cubicBezTo>
                    <a:pt x="3239" y="7365"/>
                    <a:pt x="2858" y="7580"/>
                    <a:pt x="2430" y="7604"/>
                  </a:cubicBezTo>
                  <a:cubicBezTo>
                    <a:pt x="1977" y="7580"/>
                    <a:pt x="1596" y="7365"/>
                    <a:pt x="1358" y="7008"/>
                  </a:cubicBezTo>
                  <a:lnTo>
                    <a:pt x="1334" y="6984"/>
                  </a:lnTo>
                  <a:close/>
                  <a:moveTo>
                    <a:pt x="2418" y="8235"/>
                  </a:moveTo>
                  <a:cubicBezTo>
                    <a:pt x="2829" y="8235"/>
                    <a:pt x="3239" y="8437"/>
                    <a:pt x="3478" y="8842"/>
                  </a:cubicBezTo>
                  <a:cubicBezTo>
                    <a:pt x="3501" y="8866"/>
                    <a:pt x="3501" y="8890"/>
                    <a:pt x="3525" y="8890"/>
                  </a:cubicBezTo>
                  <a:lnTo>
                    <a:pt x="1310" y="8890"/>
                  </a:lnTo>
                  <a:lnTo>
                    <a:pt x="1358" y="8842"/>
                  </a:lnTo>
                  <a:cubicBezTo>
                    <a:pt x="1596" y="8437"/>
                    <a:pt x="2007" y="8235"/>
                    <a:pt x="2418" y="8235"/>
                  </a:cubicBezTo>
                  <a:close/>
                  <a:moveTo>
                    <a:pt x="545" y="1"/>
                  </a:moveTo>
                  <a:cubicBezTo>
                    <a:pt x="376" y="1"/>
                    <a:pt x="203" y="114"/>
                    <a:pt x="215" y="340"/>
                  </a:cubicBezTo>
                  <a:cubicBezTo>
                    <a:pt x="215" y="1055"/>
                    <a:pt x="429" y="1745"/>
                    <a:pt x="810" y="2317"/>
                  </a:cubicBezTo>
                  <a:cubicBezTo>
                    <a:pt x="977" y="2531"/>
                    <a:pt x="1167" y="2722"/>
                    <a:pt x="1382" y="2865"/>
                  </a:cubicBezTo>
                  <a:cubicBezTo>
                    <a:pt x="1167" y="3007"/>
                    <a:pt x="977" y="3198"/>
                    <a:pt x="810" y="3412"/>
                  </a:cubicBezTo>
                  <a:cubicBezTo>
                    <a:pt x="1" y="4603"/>
                    <a:pt x="1" y="6175"/>
                    <a:pt x="810" y="7365"/>
                  </a:cubicBezTo>
                  <a:cubicBezTo>
                    <a:pt x="977" y="7580"/>
                    <a:pt x="1167" y="7770"/>
                    <a:pt x="1382" y="7913"/>
                  </a:cubicBezTo>
                  <a:cubicBezTo>
                    <a:pt x="1167" y="8056"/>
                    <a:pt x="977" y="8247"/>
                    <a:pt x="810" y="8461"/>
                  </a:cubicBezTo>
                  <a:cubicBezTo>
                    <a:pt x="429" y="9032"/>
                    <a:pt x="215" y="9723"/>
                    <a:pt x="215" y="10437"/>
                  </a:cubicBezTo>
                  <a:cubicBezTo>
                    <a:pt x="203" y="10664"/>
                    <a:pt x="376" y="10777"/>
                    <a:pt x="545" y="10777"/>
                  </a:cubicBezTo>
                  <a:cubicBezTo>
                    <a:pt x="715" y="10777"/>
                    <a:pt x="882" y="10664"/>
                    <a:pt x="858" y="10437"/>
                  </a:cubicBezTo>
                  <a:cubicBezTo>
                    <a:pt x="858" y="10128"/>
                    <a:pt x="906" y="9818"/>
                    <a:pt x="1001" y="9533"/>
                  </a:cubicBezTo>
                  <a:lnTo>
                    <a:pt x="3811" y="9533"/>
                  </a:lnTo>
                  <a:cubicBezTo>
                    <a:pt x="3906" y="9818"/>
                    <a:pt x="3954" y="10128"/>
                    <a:pt x="3954" y="10437"/>
                  </a:cubicBezTo>
                  <a:cubicBezTo>
                    <a:pt x="3930" y="10664"/>
                    <a:pt x="4097" y="10777"/>
                    <a:pt x="4263" y="10777"/>
                  </a:cubicBezTo>
                  <a:cubicBezTo>
                    <a:pt x="4430" y="10777"/>
                    <a:pt x="4597" y="10664"/>
                    <a:pt x="4573" y="10437"/>
                  </a:cubicBezTo>
                  <a:cubicBezTo>
                    <a:pt x="4597" y="9723"/>
                    <a:pt x="4382" y="9032"/>
                    <a:pt x="3978" y="8461"/>
                  </a:cubicBezTo>
                  <a:cubicBezTo>
                    <a:pt x="3835" y="8247"/>
                    <a:pt x="3644" y="8056"/>
                    <a:pt x="3430" y="7913"/>
                  </a:cubicBezTo>
                  <a:cubicBezTo>
                    <a:pt x="3644" y="7770"/>
                    <a:pt x="3835" y="7580"/>
                    <a:pt x="3978" y="7365"/>
                  </a:cubicBezTo>
                  <a:cubicBezTo>
                    <a:pt x="4811" y="6175"/>
                    <a:pt x="4811" y="4603"/>
                    <a:pt x="3978" y="3412"/>
                  </a:cubicBezTo>
                  <a:cubicBezTo>
                    <a:pt x="3835" y="3198"/>
                    <a:pt x="3644" y="3007"/>
                    <a:pt x="3430" y="2865"/>
                  </a:cubicBezTo>
                  <a:cubicBezTo>
                    <a:pt x="3644" y="2722"/>
                    <a:pt x="3835" y="2531"/>
                    <a:pt x="3978" y="2317"/>
                  </a:cubicBezTo>
                  <a:cubicBezTo>
                    <a:pt x="4382" y="1745"/>
                    <a:pt x="4597" y="1055"/>
                    <a:pt x="4573" y="340"/>
                  </a:cubicBezTo>
                  <a:cubicBezTo>
                    <a:pt x="4597" y="114"/>
                    <a:pt x="4430" y="1"/>
                    <a:pt x="4263" y="1"/>
                  </a:cubicBezTo>
                  <a:cubicBezTo>
                    <a:pt x="4097" y="1"/>
                    <a:pt x="3930" y="114"/>
                    <a:pt x="3954" y="340"/>
                  </a:cubicBezTo>
                  <a:cubicBezTo>
                    <a:pt x="3954" y="650"/>
                    <a:pt x="3906" y="959"/>
                    <a:pt x="3811" y="1245"/>
                  </a:cubicBezTo>
                  <a:lnTo>
                    <a:pt x="1001" y="1245"/>
                  </a:lnTo>
                  <a:cubicBezTo>
                    <a:pt x="906" y="959"/>
                    <a:pt x="858" y="650"/>
                    <a:pt x="858" y="340"/>
                  </a:cubicBezTo>
                  <a:cubicBezTo>
                    <a:pt x="882" y="114"/>
                    <a:pt x="715" y="1"/>
                    <a:pt x="5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39" name="Google Shape;1939;p46"/>
          <p:cNvCxnSpPr>
            <a:stCxn id="1929" idx="3"/>
            <a:endCxn id="1924" idx="2"/>
          </p:cNvCxnSpPr>
          <p:nvPr/>
        </p:nvCxnSpPr>
        <p:spPr>
          <a:xfrm>
            <a:off x="2518200" y="1491150"/>
            <a:ext cx="1036500" cy="333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40" name="Google Shape;1940;p46"/>
          <p:cNvCxnSpPr>
            <a:stCxn id="1930" idx="3"/>
            <a:endCxn id="1925" idx="2"/>
          </p:cNvCxnSpPr>
          <p:nvPr/>
        </p:nvCxnSpPr>
        <p:spPr>
          <a:xfrm flipH="1" rot="10800000">
            <a:off x="2518200" y="3602200"/>
            <a:ext cx="1036500" cy="333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41" name="Google Shape;1941;p46"/>
          <p:cNvCxnSpPr>
            <a:stCxn id="1933" idx="1"/>
            <a:endCxn id="1926" idx="6"/>
          </p:cNvCxnSpPr>
          <p:nvPr/>
        </p:nvCxnSpPr>
        <p:spPr>
          <a:xfrm flipH="1">
            <a:off x="5589300" y="1491150"/>
            <a:ext cx="1049700" cy="333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42" name="Google Shape;1942;p46"/>
          <p:cNvCxnSpPr>
            <a:stCxn id="1934" idx="1"/>
            <a:endCxn id="1927" idx="6"/>
          </p:cNvCxnSpPr>
          <p:nvPr/>
        </p:nvCxnSpPr>
        <p:spPr>
          <a:xfrm rot="10800000">
            <a:off x="5589300" y="3602200"/>
            <a:ext cx="1049700" cy="333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943" name="Google Shape;1943;p46"/>
          <p:cNvCxnSpPr>
            <a:stCxn id="1929" idx="2"/>
            <a:endCxn id="1931" idx="0"/>
          </p:cNvCxnSpPr>
          <p:nvPr/>
        </p:nvCxnSpPr>
        <p:spPr>
          <a:xfrm>
            <a:off x="1487700" y="1696050"/>
            <a:ext cx="0" cy="706200"/>
          </a:xfrm>
          <a:prstGeom prst="straightConnector1">
            <a:avLst/>
          </a:prstGeom>
          <a:noFill/>
          <a:ln cap="flat" cmpd="sng" w="9525">
            <a:solidFill>
              <a:schemeClr val="dk2"/>
            </a:solidFill>
            <a:prstDash val="solid"/>
            <a:round/>
            <a:headEnd len="med" w="med" type="none"/>
            <a:tailEnd len="med" w="med" type="none"/>
          </a:ln>
        </p:spPr>
      </p:cxnSp>
      <p:cxnSp>
        <p:nvCxnSpPr>
          <p:cNvPr id="1944" name="Google Shape;1944;p46"/>
          <p:cNvCxnSpPr>
            <a:stCxn id="1930" idx="0"/>
            <a:endCxn id="1931" idx="2"/>
          </p:cNvCxnSpPr>
          <p:nvPr/>
        </p:nvCxnSpPr>
        <p:spPr>
          <a:xfrm rot="10800000">
            <a:off x="1487700" y="3024700"/>
            <a:ext cx="0" cy="705900"/>
          </a:xfrm>
          <a:prstGeom prst="straightConnector1">
            <a:avLst/>
          </a:prstGeom>
          <a:noFill/>
          <a:ln cap="flat" cmpd="sng" w="9525">
            <a:solidFill>
              <a:schemeClr val="dk2"/>
            </a:solidFill>
            <a:prstDash val="solid"/>
            <a:round/>
            <a:headEnd len="med" w="med" type="none"/>
            <a:tailEnd len="med" w="med" type="none"/>
          </a:ln>
        </p:spPr>
      </p:cxnSp>
      <p:cxnSp>
        <p:nvCxnSpPr>
          <p:cNvPr id="1945" name="Google Shape;1945;p46"/>
          <p:cNvCxnSpPr>
            <a:stCxn id="1933" idx="2"/>
            <a:endCxn id="1935" idx="0"/>
          </p:cNvCxnSpPr>
          <p:nvPr/>
        </p:nvCxnSpPr>
        <p:spPr>
          <a:xfrm>
            <a:off x="7656300" y="1696050"/>
            <a:ext cx="0" cy="7023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46"/>
          <p:cNvCxnSpPr>
            <a:stCxn id="1934" idx="0"/>
            <a:endCxn id="1935" idx="2"/>
          </p:cNvCxnSpPr>
          <p:nvPr/>
        </p:nvCxnSpPr>
        <p:spPr>
          <a:xfrm rot="10800000">
            <a:off x="7656300" y="3028300"/>
            <a:ext cx="0" cy="702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50" name="Shape 1950"/>
        <p:cNvGrpSpPr/>
        <p:nvPr/>
      </p:nvGrpSpPr>
      <p:grpSpPr>
        <a:xfrm>
          <a:off x="0" y="0"/>
          <a:ext cx="0" cy="0"/>
          <a:chOff x="0" y="0"/>
          <a:chExt cx="0" cy="0"/>
        </a:xfrm>
      </p:grpSpPr>
      <p:sp>
        <p:nvSpPr>
          <p:cNvPr id="1951" name="Google Shape;1951;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952" name="Google Shape;1952;p47"/>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953" name="Google Shape;1953;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957" name="Shape 1957"/>
        <p:cNvGrpSpPr/>
        <p:nvPr/>
      </p:nvGrpSpPr>
      <p:grpSpPr>
        <a:xfrm>
          <a:off x="0" y="0"/>
          <a:ext cx="0" cy="0"/>
          <a:chOff x="0" y="0"/>
          <a:chExt cx="0" cy="0"/>
        </a:xfrm>
      </p:grpSpPr>
      <p:sp>
        <p:nvSpPr>
          <p:cNvPr id="1958" name="Google Shape;1958;p48"/>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959" name="Google Shape;1959;p48"/>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960" name="Google Shape;1960;p48"/>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Slidesgo School</a:t>
            </a:r>
            <a:r>
              <a:rPr lang="en" sz="1100">
                <a:solidFill>
                  <a:srgbClr val="FFFFFF"/>
                </a:solidFill>
              </a:rPr>
              <a:t>.</a:t>
            </a:r>
            <a:endParaRPr sz="1100"/>
          </a:p>
        </p:txBody>
      </p:sp>
      <p:grpSp>
        <p:nvGrpSpPr>
          <p:cNvPr id="1961" name="Google Shape;1961;p48"/>
          <p:cNvGrpSpPr/>
          <p:nvPr/>
        </p:nvGrpSpPr>
        <p:grpSpPr>
          <a:xfrm>
            <a:off x="6874322" y="1571957"/>
            <a:ext cx="1446116" cy="2863897"/>
            <a:chOff x="6529419" y="1724307"/>
            <a:chExt cx="1480463" cy="2931917"/>
          </a:xfrm>
        </p:grpSpPr>
        <p:grpSp>
          <p:nvGrpSpPr>
            <p:cNvPr id="1962" name="Google Shape;1962;p48"/>
            <p:cNvGrpSpPr/>
            <p:nvPr/>
          </p:nvGrpSpPr>
          <p:grpSpPr>
            <a:xfrm>
              <a:off x="6556827" y="1724307"/>
              <a:ext cx="956596" cy="944294"/>
              <a:chOff x="3800349" y="1238762"/>
              <a:chExt cx="1098904" cy="1084772"/>
            </a:xfrm>
          </p:grpSpPr>
          <p:grpSp>
            <p:nvGrpSpPr>
              <p:cNvPr id="1963" name="Google Shape;1963;p48"/>
              <p:cNvGrpSpPr/>
              <p:nvPr/>
            </p:nvGrpSpPr>
            <p:grpSpPr>
              <a:xfrm>
                <a:off x="3800349" y="1238762"/>
                <a:ext cx="1098904" cy="1084772"/>
                <a:chOff x="3800349" y="1238762"/>
                <a:chExt cx="1098904" cy="1084772"/>
              </a:xfrm>
            </p:grpSpPr>
            <p:sp>
              <p:nvSpPr>
                <p:cNvPr id="1964" name="Google Shape;1964;p48"/>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8"/>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6" name="Google Shape;1966;p48"/>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7" name="Google Shape;1967;p48"/>
            <p:cNvGrpSpPr/>
            <p:nvPr/>
          </p:nvGrpSpPr>
          <p:grpSpPr>
            <a:xfrm>
              <a:off x="7053286" y="2227254"/>
              <a:ext cx="956596" cy="944252"/>
              <a:chOff x="4370663" y="1816530"/>
              <a:chExt cx="1098904" cy="1084724"/>
            </a:xfrm>
          </p:grpSpPr>
          <p:grpSp>
            <p:nvGrpSpPr>
              <p:cNvPr id="1968" name="Google Shape;1968;p48"/>
              <p:cNvGrpSpPr/>
              <p:nvPr/>
            </p:nvGrpSpPr>
            <p:grpSpPr>
              <a:xfrm>
                <a:off x="4370663" y="1816530"/>
                <a:ext cx="1098904" cy="1084724"/>
                <a:chOff x="4370663" y="1816530"/>
                <a:chExt cx="1098904" cy="1084724"/>
              </a:xfrm>
            </p:grpSpPr>
            <p:sp>
              <p:nvSpPr>
                <p:cNvPr id="1969" name="Google Shape;1969;p48"/>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8"/>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1" name="Google Shape;1971;p48"/>
              <p:cNvGrpSpPr/>
              <p:nvPr/>
            </p:nvGrpSpPr>
            <p:grpSpPr>
              <a:xfrm>
                <a:off x="4732628" y="2171596"/>
                <a:ext cx="374986" cy="374572"/>
                <a:chOff x="3303268" y="3817349"/>
                <a:chExt cx="346056" cy="345674"/>
              </a:xfrm>
            </p:grpSpPr>
            <p:sp>
              <p:nvSpPr>
                <p:cNvPr id="1972" name="Google Shape;1972;p48"/>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8"/>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8"/>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8"/>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76" name="Google Shape;1976;p48"/>
            <p:cNvGrpSpPr/>
            <p:nvPr/>
          </p:nvGrpSpPr>
          <p:grpSpPr>
            <a:xfrm>
              <a:off x="6547098" y="2715744"/>
              <a:ext cx="956596" cy="944315"/>
              <a:chOff x="3789173" y="2377690"/>
              <a:chExt cx="1098904" cy="1084796"/>
            </a:xfrm>
          </p:grpSpPr>
          <p:grpSp>
            <p:nvGrpSpPr>
              <p:cNvPr id="1977" name="Google Shape;1977;p48"/>
              <p:cNvGrpSpPr/>
              <p:nvPr/>
            </p:nvGrpSpPr>
            <p:grpSpPr>
              <a:xfrm>
                <a:off x="3789173" y="2377690"/>
                <a:ext cx="1098904" cy="1084796"/>
                <a:chOff x="3789173" y="2377690"/>
                <a:chExt cx="1098904" cy="1084796"/>
              </a:xfrm>
            </p:grpSpPr>
            <p:sp>
              <p:nvSpPr>
                <p:cNvPr id="1978" name="Google Shape;1978;p48"/>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8"/>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0" name="Google Shape;1980;p48"/>
              <p:cNvGrpSpPr/>
              <p:nvPr/>
            </p:nvGrpSpPr>
            <p:grpSpPr>
              <a:xfrm>
                <a:off x="4151137" y="2732796"/>
                <a:ext cx="374986" cy="374572"/>
                <a:chOff x="3752358" y="3817349"/>
                <a:chExt cx="346056" cy="345674"/>
              </a:xfrm>
            </p:grpSpPr>
            <p:sp>
              <p:nvSpPr>
                <p:cNvPr id="1981" name="Google Shape;1981;p48"/>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8"/>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8"/>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8"/>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85" name="Google Shape;1985;p48"/>
            <p:cNvGrpSpPr/>
            <p:nvPr/>
          </p:nvGrpSpPr>
          <p:grpSpPr>
            <a:xfrm>
              <a:off x="7034853" y="3222917"/>
              <a:ext cx="956596" cy="944252"/>
              <a:chOff x="4349489" y="2960313"/>
              <a:chExt cx="1098904" cy="1084724"/>
            </a:xfrm>
          </p:grpSpPr>
          <p:grpSp>
            <p:nvGrpSpPr>
              <p:cNvPr id="1986" name="Google Shape;1986;p48"/>
              <p:cNvGrpSpPr/>
              <p:nvPr/>
            </p:nvGrpSpPr>
            <p:grpSpPr>
              <a:xfrm>
                <a:off x="4349489" y="2960313"/>
                <a:ext cx="1098904" cy="1084724"/>
                <a:chOff x="4349489" y="2960313"/>
                <a:chExt cx="1098904" cy="1084724"/>
              </a:xfrm>
            </p:grpSpPr>
            <p:sp>
              <p:nvSpPr>
                <p:cNvPr id="1987" name="Google Shape;1987;p48"/>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8"/>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9" name="Google Shape;1989;p48"/>
              <p:cNvGrpSpPr/>
              <p:nvPr/>
            </p:nvGrpSpPr>
            <p:grpSpPr>
              <a:xfrm>
                <a:off x="4732657" y="3315384"/>
                <a:ext cx="374952" cy="374572"/>
                <a:chOff x="4201447" y="3817349"/>
                <a:chExt cx="346024" cy="345674"/>
              </a:xfrm>
            </p:grpSpPr>
            <p:sp>
              <p:nvSpPr>
                <p:cNvPr id="1990" name="Google Shape;1990;p48"/>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8"/>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92" name="Google Shape;1992;p48"/>
            <p:cNvGrpSpPr/>
            <p:nvPr/>
          </p:nvGrpSpPr>
          <p:grpSpPr>
            <a:xfrm>
              <a:off x="6529419" y="3711909"/>
              <a:ext cx="956596" cy="944315"/>
              <a:chOff x="3768864" y="3522050"/>
              <a:chExt cx="1098904" cy="1084796"/>
            </a:xfrm>
          </p:grpSpPr>
          <p:grpSp>
            <p:nvGrpSpPr>
              <p:cNvPr id="1993" name="Google Shape;1993;p48"/>
              <p:cNvGrpSpPr/>
              <p:nvPr/>
            </p:nvGrpSpPr>
            <p:grpSpPr>
              <a:xfrm>
                <a:off x="3768864" y="3522050"/>
                <a:ext cx="1098904" cy="1084796"/>
                <a:chOff x="3768864" y="3522050"/>
                <a:chExt cx="1098904" cy="1084796"/>
              </a:xfrm>
            </p:grpSpPr>
            <p:sp>
              <p:nvSpPr>
                <p:cNvPr id="1994" name="Google Shape;1994;p48"/>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8"/>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6" name="Google Shape;1996;p48"/>
              <p:cNvGrpSpPr/>
              <p:nvPr/>
            </p:nvGrpSpPr>
            <p:grpSpPr>
              <a:xfrm>
                <a:off x="4139616" y="3871555"/>
                <a:ext cx="357419" cy="357005"/>
                <a:chOff x="7482229" y="3351230"/>
                <a:chExt cx="357419" cy="357005"/>
              </a:xfrm>
            </p:grpSpPr>
            <p:sp>
              <p:nvSpPr>
                <p:cNvPr id="1997" name="Google Shape;1997;p48"/>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8"/>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8"/>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8"/>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8"/>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211" name="Google Shape;211;p18"/>
          <p:cNvGrpSpPr/>
          <p:nvPr/>
        </p:nvGrpSpPr>
        <p:grpSpPr>
          <a:xfrm rot="5400000">
            <a:off x="4067778" y="98956"/>
            <a:ext cx="1008444" cy="3572679"/>
            <a:chOff x="3716345" y="1895058"/>
            <a:chExt cx="802071" cy="2841549"/>
          </a:xfrm>
        </p:grpSpPr>
        <p:sp>
          <p:nvSpPr>
            <p:cNvPr id="212" name="Google Shape;212;p18"/>
            <p:cNvSpPr/>
            <p:nvPr/>
          </p:nvSpPr>
          <p:spPr>
            <a:xfrm>
              <a:off x="3716345" y="1895058"/>
              <a:ext cx="802071" cy="2841549"/>
            </a:xfrm>
            <a:custGeom>
              <a:rect b="b" l="l" r="r" t="t"/>
              <a:pathLst>
                <a:path extrusionOk="0" h="27173" w="7670">
                  <a:moveTo>
                    <a:pt x="6724" y="1"/>
                  </a:moveTo>
                  <a:cubicBezTo>
                    <a:pt x="6199" y="1"/>
                    <a:pt x="5779" y="428"/>
                    <a:pt x="5779" y="946"/>
                  </a:cubicBezTo>
                  <a:cubicBezTo>
                    <a:pt x="5779" y="3745"/>
                    <a:pt x="4556" y="5081"/>
                    <a:pt x="3137" y="6634"/>
                  </a:cubicBezTo>
                  <a:cubicBezTo>
                    <a:pt x="1666" y="8240"/>
                    <a:pt x="1" y="10064"/>
                    <a:pt x="1" y="13590"/>
                  </a:cubicBezTo>
                  <a:cubicBezTo>
                    <a:pt x="1" y="17117"/>
                    <a:pt x="1666" y="18941"/>
                    <a:pt x="3137" y="20547"/>
                  </a:cubicBezTo>
                  <a:cubicBezTo>
                    <a:pt x="4556" y="22100"/>
                    <a:pt x="5779" y="23436"/>
                    <a:pt x="5779" y="26235"/>
                  </a:cubicBezTo>
                  <a:cubicBezTo>
                    <a:pt x="5779" y="26753"/>
                    <a:pt x="6199" y="27173"/>
                    <a:pt x="6724" y="27173"/>
                  </a:cubicBezTo>
                  <a:cubicBezTo>
                    <a:pt x="7250" y="27173"/>
                    <a:pt x="7670" y="26753"/>
                    <a:pt x="7670" y="26227"/>
                  </a:cubicBezTo>
                  <a:cubicBezTo>
                    <a:pt x="7670" y="22700"/>
                    <a:pt x="6004" y="20884"/>
                    <a:pt x="4533" y="19271"/>
                  </a:cubicBezTo>
                  <a:cubicBezTo>
                    <a:pt x="3115" y="17725"/>
                    <a:pt x="1892" y="16382"/>
                    <a:pt x="1892" y="13590"/>
                  </a:cubicBezTo>
                  <a:cubicBezTo>
                    <a:pt x="1892" y="10799"/>
                    <a:pt x="3115" y="9456"/>
                    <a:pt x="4533" y="7910"/>
                  </a:cubicBezTo>
                  <a:cubicBezTo>
                    <a:pt x="6004" y="6296"/>
                    <a:pt x="7670" y="4473"/>
                    <a:pt x="7670" y="946"/>
                  </a:cubicBezTo>
                  <a:cubicBezTo>
                    <a:pt x="7670" y="428"/>
                    <a:pt x="7250" y="1"/>
                    <a:pt x="6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3756396" y="2061433"/>
              <a:ext cx="715694" cy="87945"/>
            </a:xfrm>
            <a:custGeom>
              <a:rect b="b" l="l" r="r" t="t"/>
              <a:pathLst>
                <a:path extrusionOk="0" h="841" w="6844">
                  <a:moveTo>
                    <a:pt x="563" y="0"/>
                  </a:moveTo>
                  <a:cubicBezTo>
                    <a:pt x="0" y="0"/>
                    <a:pt x="0" y="841"/>
                    <a:pt x="563" y="841"/>
                  </a:cubicBezTo>
                  <a:lnTo>
                    <a:pt x="6281" y="841"/>
                  </a:lnTo>
                  <a:cubicBezTo>
                    <a:pt x="6844" y="841"/>
                    <a:pt x="6844" y="0"/>
                    <a:pt x="62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3823114" y="2286682"/>
              <a:ext cx="588639" cy="87945"/>
            </a:xfrm>
            <a:custGeom>
              <a:rect b="b" l="l" r="r" t="t"/>
              <a:pathLst>
                <a:path extrusionOk="0" h="841" w="5629">
                  <a:moveTo>
                    <a:pt x="563" y="0"/>
                  </a:moveTo>
                  <a:cubicBezTo>
                    <a:pt x="0" y="0"/>
                    <a:pt x="0" y="841"/>
                    <a:pt x="563" y="841"/>
                  </a:cubicBezTo>
                  <a:lnTo>
                    <a:pt x="5065" y="841"/>
                  </a:lnTo>
                  <a:cubicBezTo>
                    <a:pt x="5628" y="841"/>
                    <a:pt x="5628" y="0"/>
                    <a:pt x="5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3756396" y="4476012"/>
              <a:ext cx="715694" cy="87945"/>
            </a:xfrm>
            <a:custGeom>
              <a:rect b="b" l="l" r="r" t="t"/>
              <a:pathLst>
                <a:path extrusionOk="0" h="841" w="6844">
                  <a:moveTo>
                    <a:pt x="563" y="1"/>
                  </a:moveTo>
                  <a:cubicBezTo>
                    <a:pt x="0" y="1"/>
                    <a:pt x="0" y="841"/>
                    <a:pt x="563" y="841"/>
                  </a:cubicBezTo>
                  <a:lnTo>
                    <a:pt x="6281" y="841"/>
                  </a:lnTo>
                  <a:cubicBezTo>
                    <a:pt x="6844" y="841"/>
                    <a:pt x="6844" y="1"/>
                    <a:pt x="6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3816839" y="4250763"/>
              <a:ext cx="588639" cy="88050"/>
            </a:xfrm>
            <a:custGeom>
              <a:rect b="b" l="l" r="r" t="t"/>
              <a:pathLst>
                <a:path extrusionOk="0" h="842" w="5629">
                  <a:moveTo>
                    <a:pt x="563" y="1"/>
                  </a:moveTo>
                  <a:cubicBezTo>
                    <a:pt x="0" y="1"/>
                    <a:pt x="0" y="841"/>
                    <a:pt x="563" y="841"/>
                  </a:cubicBezTo>
                  <a:lnTo>
                    <a:pt x="5065" y="841"/>
                  </a:lnTo>
                  <a:cubicBezTo>
                    <a:pt x="5628" y="841"/>
                    <a:pt x="5628" y="1"/>
                    <a:pt x="50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3812133" y="2961488"/>
              <a:ext cx="610599" cy="88050"/>
            </a:xfrm>
            <a:custGeom>
              <a:rect b="b" l="l" r="r" t="t"/>
              <a:pathLst>
                <a:path extrusionOk="0" h="842" w="5839">
                  <a:moveTo>
                    <a:pt x="563" y="1"/>
                  </a:moveTo>
                  <a:cubicBezTo>
                    <a:pt x="0" y="1"/>
                    <a:pt x="0" y="841"/>
                    <a:pt x="563" y="841"/>
                  </a:cubicBezTo>
                  <a:lnTo>
                    <a:pt x="5275" y="841"/>
                  </a:lnTo>
                  <a:cubicBezTo>
                    <a:pt x="5838" y="841"/>
                    <a:pt x="5838" y="1"/>
                    <a:pt x="52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812133" y="3593211"/>
              <a:ext cx="610599" cy="87945"/>
            </a:xfrm>
            <a:custGeom>
              <a:rect b="b" l="l" r="r" t="t"/>
              <a:pathLst>
                <a:path extrusionOk="0" h="841" w="5839">
                  <a:moveTo>
                    <a:pt x="563" y="0"/>
                  </a:moveTo>
                  <a:cubicBezTo>
                    <a:pt x="0" y="0"/>
                    <a:pt x="0" y="841"/>
                    <a:pt x="563" y="841"/>
                  </a:cubicBezTo>
                  <a:lnTo>
                    <a:pt x="5275" y="841"/>
                  </a:lnTo>
                  <a:cubicBezTo>
                    <a:pt x="5838" y="841"/>
                    <a:pt x="5838" y="0"/>
                    <a:pt x="52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3756396" y="3299676"/>
              <a:ext cx="715694" cy="88050"/>
            </a:xfrm>
            <a:custGeom>
              <a:rect b="b" l="l" r="r" t="t"/>
              <a:pathLst>
                <a:path extrusionOk="0" h="842" w="6844">
                  <a:moveTo>
                    <a:pt x="563" y="1"/>
                  </a:moveTo>
                  <a:cubicBezTo>
                    <a:pt x="0" y="1"/>
                    <a:pt x="0" y="841"/>
                    <a:pt x="563" y="841"/>
                  </a:cubicBezTo>
                  <a:lnTo>
                    <a:pt x="6281" y="841"/>
                  </a:lnTo>
                  <a:cubicBezTo>
                    <a:pt x="6844" y="841"/>
                    <a:pt x="6844" y="1"/>
                    <a:pt x="6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3716345" y="1895058"/>
              <a:ext cx="802071" cy="2841549"/>
            </a:xfrm>
            <a:custGeom>
              <a:rect b="b" l="l" r="r" t="t"/>
              <a:pathLst>
                <a:path extrusionOk="0" h="27173" w="7670">
                  <a:moveTo>
                    <a:pt x="946" y="1"/>
                  </a:moveTo>
                  <a:cubicBezTo>
                    <a:pt x="421" y="1"/>
                    <a:pt x="1" y="428"/>
                    <a:pt x="1" y="946"/>
                  </a:cubicBezTo>
                  <a:cubicBezTo>
                    <a:pt x="1" y="4473"/>
                    <a:pt x="1666" y="6296"/>
                    <a:pt x="3137" y="7910"/>
                  </a:cubicBezTo>
                  <a:cubicBezTo>
                    <a:pt x="4556" y="9456"/>
                    <a:pt x="5779" y="10799"/>
                    <a:pt x="5779" y="13590"/>
                  </a:cubicBezTo>
                  <a:cubicBezTo>
                    <a:pt x="5779" y="16382"/>
                    <a:pt x="4556" y="17725"/>
                    <a:pt x="3137" y="19271"/>
                  </a:cubicBezTo>
                  <a:cubicBezTo>
                    <a:pt x="1666" y="20884"/>
                    <a:pt x="1" y="22708"/>
                    <a:pt x="1" y="26235"/>
                  </a:cubicBezTo>
                  <a:cubicBezTo>
                    <a:pt x="1" y="26753"/>
                    <a:pt x="421" y="27173"/>
                    <a:pt x="946" y="27173"/>
                  </a:cubicBezTo>
                  <a:cubicBezTo>
                    <a:pt x="1471" y="27173"/>
                    <a:pt x="1892" y="26753"/>
                    <a:pt x="1892" y="26235"/>
                  </a:cubicBezTo>
                  <a:cubicBezTo>
                    <a:pt x="1892" y="23436"/>
                    <a:pt x="3115" y="22100"/>
                    <a:pt x="4533" y="20547"/>
                  </a:cubicBezTo>
                  <a:cubicBezTo>
                    <a:pt x="6004" y="18941"/>
                    <a:pt x="7670" y="17117"/>
                    <a:pt x="7670" y="13590"/>
                  </a:cubicBezTo>
                  <a:cubicBezTo>
                    <a:pt x="7670" y="10064"/>
                    <a:pt x="6004" y="8240"/>
                    <a:pt x="4533" y="6634"/>
                  </a:cubicBezTo>
                  <a:cubicBezTo>
                    <a:pt x="3115" y="5081"/>
                    <a:pt x="1892" y="3745"/>
                    <a:pt x="1892" y="946"/>
                  </a:cubicBezTo>
                  <a:cubicBezTo>
                    <a:pt x="1892" y="428"/>
                    <a:pt x="1471" y="1"/>
                    <a:pt x="9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5AC9B"/>
                </a:solidFill>
              </a:endParaRPr>
            </a:p>
          </p:txBody>
        </p:sp>
        <p:sp>
          <p:nvSpPr>
            <p:cNvPr id="221" name="Google Shape;221;p18"/>
            <p:cNvSpPr/>
            <p:nvPr/>
          </p:nvSpPr>
          <p:spPr>
            <a:xfrm>
              <a:off x="3873308" y="3724554"/>
              <a:ext cx="482707" cy="476119"/>
            </a:xfrm>
            <a:custGeom>
              <a:rect b="b" l="l" r="r" t="t"/>
              <a:pathLst>
                <a:path extrusionOk="0" h="4553" w="4616">
                  <a:moveTo>
                    <a:pt x="1069" y="1"/>
                  </a:moveTo>
                  <a:cubicBezTo>
                    <a:pt x="870" y="1"/>
                    <a:pt x="668" y="63"/>
                    <a:pt x="496" y="193"/>
                  </a:cubicBezTo>
                  <a:cubicBezTo>
                    <a:pt x="83" y="515"/>
                    <a:pt x="0" y="1108"/>
                    <a:pt x="316" y="1521"/>
                  </a:cubicBezTo>
                  <a:cubicBezTo>
                    <a:pt x="736" y="2069"/>
                    <a:pt x="1193" y="2572"/>
                    <a:pt x="1636" y="3052"/>
                  </a:cubicBezTo>
                  <a:cubicBezTo>
                    <a:pt x="1989" y="3442"/>
                    <a:pt x="2327" y="3810"/>
                    <a:pt x="2642" y="4200"/>
                  </a:cubicBezTo>
                  <a:cubicBezTo>
                    <a:pt x="2822" y="4425"/>
                    <a:pt x="3092" y="4553"/>
                    <a:pt x="3377" y="4553"/>
                  </a:cubicBezTo>
                  <a:cubicBezTo>
                    <a:pt x="4173" y="4553"/>
                    <a:pt x="4615" y="3630"/>
                    <a:pt x="4113" y="3014"/>
                  </a:cubicBezTo>
                  <a:cubicBezTo>
                    <a:pt x="3760" y="2579"/>
                    <a:pt x="3392" y="2174"/>
                    <a:pt x="3032" y="1776"/>
                  </a:cubicBezTo>
                  <a:cubicBezTo>
                    <a:pt x="2597" y="1303"/>
                    <a:pt x="2192" y="861"/>
                    <a:pt x="1824" y="373"/>
                  </a:cubicBezTo>
                  <a:cubicBezTo>
                    <a:pt x="1638" y="130"/>
                    <a:pt x="1356" y="1"/>
                    <a:pt x="10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3845806" y="2383934"/>
              <a:ext cx="529764" cy="539176"/>
            </a:xfrm>
            <a:custGeom>
              <a:rect b="b" l="l" r="r" t="t"/>
              <a:pathLst>
                <a:path extrusionOk="0" h="5156" w="5066">
                  <a:moveTo>
                    <a:pt x="3997" y="0"/>
                  </a:moveTo>
                  <a:cubicBezTo>
                    <a:pt x="3707" y="0"/>
                    <a:pt x="3420" y="134"/>
                    <a:pt x="3235" y="383"/>
                  </a:cubicBezTo>
                  <a:cubicBezTo>
                    <a:pt x="2815" y="931"/>
                    <a:pt x="2372" y="1456"/>
                    <a:pt x="1899" y="1959"/>
                  </a:cubicBezTo>
                  <a:cubicBezTo>
                    <a:pt x="1389" y="2492"/>
                    <a:pt x="909" y="3055"/>
                    <a:pt x="466" y="3648"/>
                  </a:cubicBezTo>
                  <a:cubicBezTo>
                    <a:pt x="1" y="4270"/>
                    <a:pt x="451" y="5156"/>
                    <a:pt x="1224" y="5156"/>
                  </a:cubicBezTo>
                  <a:cubicBezTo>
                    <a:pt x="1524" y="5156"/>
                    <a:pt x="1809" y="5013"/>
                    <a:pt x="1989" y="4766"/>
                  </a:cubicBezTo>
                  <a:cubicBezTo>
                    <a:pt x="2395" y="4233"/>
                    <a:pt x="2830" y="3723"/>
                    <a:pt x="3295" y="3235"/>
                  </a:cubicBezTo>
                  <a:cubicBezTo>
                    <a:pt x="3813" y="2680"/>
                    <a:pt x="4308" y="2102"/>
                    <a:pt x="4758" y="1501"/>
                  </a:cubicBezTo>
                  <a:cubicBezTo>
                    <a:pt x="5066" y="1074"/>
                    <a:pt x="4968" y="488"/>
                    <a:pt x="4548" y="181"/>
                  </a:cubicBezTo>
                  <a:cubicBezTo>
                    <a:pt x="4381" y="58"/>
                    <a:pt x="4188" y="0"/>
                    <a:pt x="39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8"/>
          <p:cNvGrpSpPr/>
          <p:nvPr/>
        </p:nvGrpSpPr>
        <p:grpSpPr>
          <a:xfrm>
            <a:off x="457178" y="3624775"/>
            <a:ext cx="1629258" cy="1107297"/>
            <a:chOff x="457178" y="3624775"/>
            <a:chExt cx="1629258" cy="1107297"/>
          </a:xfrm>
        </p:grpSpPr>
        <p:sp>
          <p:nvSpPr>
            <p:cNvPr id="224" name="Google Shape;224;p18"/>
            <p:cNvSpPr txBox="1"/>
            <p:nvPr/>
          </p:nvSpPr>
          <p:spPr>
            <a:xfrm>
              <a:off x="813400" y="3624775"/>
              <a:ext cx="916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DNA</a:t>
              </a:r>
              <a:endParaRPr b="1" sz="1800">
                <a:solidFill>
                  <a:schemeClr val="dk1"/>
                </a:solidFill>
                <a:latin typeface="Fira Sans Extra Condensed"/>
                <a:ea typeface="Fira Sans Extra Condensed"/>
                <a:cs typeface="Fira Sans Extra Condensed"/>
                <a:sym typeface="Fira Sans Extra Condensed"/>
              </a:endParaRPr>
            </a:p>
          </p:txBody>
        </p:sp>
        <p:sp>
          <p:nvSpPr>
            <p:cNvPr id="225" name="Google Shape;225;p18"/>
            <p:cNvSpPr txBox="1"/>
            <p:nvPr/>
          </p:nvSpPr>
          <p:spPr>
            <a:xfrm>
              <a:off x="457178" y="3996172"/>
              <a:ext cx="1629258" cy="7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the biggest planet in the Solar System</a:t>
              </a:r>
              <a:endParaRPr>
                <a:solidFill>
                  <a:schemeClr val="dk1"/>
                </a:solidFill>
                <a:latin typeface="Roboto"/>
                <a:ea typeface="Roboto"/>
                <a:cs typeface="Roboto"/>
                <a:sym typeface="Roboto"/>
              </a:endParaRPr>
            </a:p>
          </p:txBody>
        </p:sp>
      </p:grpSp>
      <p:sp>
        <p:nvSpPr>
          <p:cNvPr id="226" name="Google Shape;226;p18"/>
          <p:cNvSpPr txBox="1"/>
          <p:nvPr/>
        </p:nvSpPr>
        <p:spPr>
          <a:xfrm>
            <a:off x="457150" y="1672376"/>
            <a:ext cx="1629300" cy="426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Transcription</a:t>
            </a:r>
            <a:endParaRPr b="1" sz="1800">
              <a:solidFill>
                <a:schemeClr val="lt1"/>
              </a:solidFill>
              <a:latin typeface="Fira Sans Extra Condensed"/>
              <a:ea typeface="Fira Sans Extra Condensed"/>
              <a:cs typeface="Fira Sans Extra Condensed"/>
              <a:sym typeface="Fira Sans Extra Condensed"/>
            </a:endParaRPr>
          </a:p>
        </p:txBody>
      </p:sp>
      <p:grpSp>
        <p:nvGrpSpPr>
          <p:cNvPr id="227" name="Google Shape;227;p18"/>
          <p:cNvGrpSpPr/>
          <p:nvPr/>
        </p:nvGrpSpPr>
        <p:grpSpPr>
          <a:xfrm>
            <a:off x="3757361" y="3624775"/>
            <a:ext cx="1629258" cy="1107297"/>
            <a:chOff x="3757361" y="3624775"/>
            <a:chExt cx="1629258" cy="1107297"/>
          </a:xfrm>
        </p:grpSpPr>
        <p:sp>
          <p:nvSpPr>
            <p:cNvPr id="228" name="Google Shape;228;p18"/>
            <p:cNvSpPr txBox="1"/>
            <p:nvPr/>
          </p:nvSpPr>
          <p:spPr>
            <a:xfrm>
              <a:off x="4113583" y="3624775"/>
              <a:ext cx="916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RNA</a:t>
              </a:r>
              <a:endParaRPr b="1" sz="1800">
                <a:solidFill>
                  <a:schemeClr val="dk1"/>
                </a:solidFill>
                <a:latin typeface="Fira Sans Extra Condensed"/>
                <a:ea typeface="Fira Sans Extra Condensed"/>
                <a:cs typeface="Fira Sans Extra Condensed"/>
                <a:sym typeface="Fira Sans Extra Condensed"/>
              </a:endParaRPr>
            </a:p>
          </p:txBody>
        </p:sp>
        <p:sp>
          <p:nvSpPr>
            <p:cNvPr id="229" name="Google Shape;229;p18"/>
            <p:cNvSpPr txBox="1"/>
            <p:nvPr/>
          </p:nvSpPr>
          <p:spPr>
            <a:xfrm>
              <a:off x="3757361" y="3996172"/>
              <a:ext cx="1629258" cy="7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Venus is the second planet from the Sun</a:t>
              </a:r>
              <a:endParaRPr>
                <a:solidFill>
                  <a:schemeClr val="dk1"/>
                </a:solidFill>
                <a:latin typeface="Roboto"/>
                <a:ea typeface="Roboto"/>
                <a:cs typeface="Roboto"/>
                <a:sym typeface="Roboto"/>
              </a:endParaRPr>
            </a:p>
          </p:txBody>
        </p:sp>
      </p:grpSp>
      <p:sp>
        <p:nvSpPr>
          <p:cNvPr id="230" name="Google Shape;230;p18"/>
          <p:cNvSpPr txBox="1"/>
          <p:nvPr/>
        </p:nvSpPr>
        <p:spPr>
          <a:xfrm>
            <a:off x="7057552" y="1672376"/>
            <a:ext cx="1629300" cy="42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Translation</a:t>
            </a:r>
            <a:endParaRPr b="1" sz="1800">
              <a:solidFill>
                <a:schemeClr val="lt1"/>
              </a:solidFill>
              <a:latin typeface="Fira Sans Extra Condensed"/>
              <a:ea typeface="Fira Sans Extra Condensed"/>
              <a:cs typeface="Fira Sans Extra Condensed"/>
              <a:sym typeface="Fira Sans Extra Condensed"/>
            </a:endParaRPr>
          </a:p>
        </p:txBody>
      </p:sp>
      <p:grpSp>
        <p:nvGrpSpPr>
          <p:cNvPr id="231" name="Google Shape;231;p18"/>
          <p:cNvGrpSpPr/>
          <p:nvPr/>
        </p:nvGrpSpPr>
        <p:grpSpPr>
          <a:xfrm>
            <a:off x="7057545" y="3624775"/>
            <a:ext cx="1629258" cy="1107297"/>
            <a:chOff x="7057545" y="3624775"/>
            <a:chExt cx="1629258" cy="1107297"/>
          </a:xfrm>
        </p:grpSpPr>
        <p:sp>
          <p:nvSpPr>
            <p:cNvPr id="232" name="Google Shape;232;p18"/>
            <p:cNvSpPr txBox="1"/>
            <p:nvPr/>
          </p:nvSpPr>
          <p:spPr>
            <a:xfrm>
              <a:off x="7413749" y="3624775"/>
              <a:ext cx="916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Protein</a:t>
              </a:r>
              <a:endParaRPr b="1" sz="1800">
                <a:solidFill>
                  <a:schemeClr val="dk1"/>
                </a:solidFill>
                <a:latin typeface="Fira Sans Extra Condensed"/>
                <a:ea typeface="Fira Sans Extra Condensed"/>
                <a:cs typeface="Fira Sans Extra Condensed"/>
                <a:sym typeface="Fira Sans Extra Condensed"/>
              </a:endParaRPr>
            </a:p>
          </p:txBody>
        </p:sp>
        <p:sp>
          <p:nvSpPr>
            <p:cNvPr id="233" name="Google Shape;233;p18"/>
            <p:cNvSpPr txBox="1"/>
            <p:nvPr/>
          </p:nvSpPr>
          <p:spPr>
            <a:xfrm>
              <a:off x="7057545" y="3996172"/>
              <a:ext cx="1629258" cy="73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very cold place</a:t>
              </a:r>
              <a:endParaRPr>
                <a:solidFill>
                  <a:schemeClr val="dk1"/>
                </a:solidFill>
                <a:latin typeface="Roboto"/>
                <a:ea typeface="Roboto"/>
                <a:cs typeface="Roboto"/>
                <a:sym typeface="Roboto"/>
              </a:endParaRPr>
            </a:p>
          </p:txBody>
        </p:sp>
      </p:grpSp>
      <p:cxnSp>
        <p:nvCxnSpPr>
          <p:cNvPr id="234" name="Google Shape;234;p18"/>
          <p:cNvCxnSpPr>
            <a:stCxn id="224" idx="0"/>
            <a:endCxn id="226" idx="2"/>
          </p:cNvCxnSpPr>
          <p:nvPr/>
        </p:nvCxnSpPr>
        <p:spPr>
          <a:xfrm rot="10800000">
            <a:off x="1271800" y="2098375"/>
            <a:ext cx="0" cy="1526400"/>
          </a:xfrm>
          <a:prstGeom prst="straightConnector1">
            <a:avLst/>
          </a:prstGeom>
          <a:noFill/>
          <a:ln cap="flat" cmpd="sng" w="9525">
            <a:solidFill>
              <a:schemeClr val="dk2"/>
            </a:solidFill>
            <a:prstDash val="solid"/>
            <a:round/>
            <a:headEnd len="med" w="med" type="none"/>
            <a:tailEnd len="med" w="med" type="triangle"/>
          </a:ln>
        </p:spPr>
      </p:cxnSp>
      <p:cxnSp>
        <p:nvCxnSpPr>
          <p:cNvPr id="235" name="Google Shape;235;p18"/>
          <p:cNvCxnSpPr>
            <a:stCxn id="230" idx="2"/>
            <a:endCxn id="232" idx="0"/>
          </p:cNvCxnSpPr>
          <p:nvPr/>
        </p:nvCxnSpPr>
        <p:spPr>
          <a:xfrm>
            <a:off x="7872202" y="2098376"/>
            <a:ext cx="0" cy="15264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18"/>
          <p:cNvSpPr/>
          <p:nvPr/>
        </p:nvSpPr>
        <p:spPr>
          <a:xfrm>
            <a:off x="2511750" y="1748425"/>
            <a:ext cx="273900" cy="27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18"/>
          <p:cNvCxnSpPr>
            <a:stCxn id="236" idx="4"/>
            <a:endCxn id="228" idx="1"/>
          </p:cNvCxnSpPr>
          <p:nvPr/>
        </p:nvCxnSpPr>
        <p:spPr>
          <a:xfrm flipH="1" rot="-5400000">
            <a:off x="2487000" y="2184025"/>
            <a:ext cx="1788300" cy="1464900"/>
          </a:xfrm>
          <a:prstGeom prst="bentConnector2">
            <a:avLst/>
          </a:prstGeom>
          <a:noFill/>
          <a:ln cap="flat" cmpd="sng" w="9525">
            <a:solidFill>
              <a:schemeClr val="dk2"/>
            </a:solidFill>
            <a:prstDash val="solid"/>
            <a:round/>
            <a:headEnd len="med" w="med" type="none"/>
            <a:tailEnd len="med" w="med" type="triangle"/>
          </a:ln>
        </p:spPr>
      </p:cxnSp>
      <p:sp>
        <p:nvSpPr>
          <p:cNvPr id="238" name="Google Shape;238;p18"/>
          <p:cNvSpPr/>
          <p:nvPr/>
        </p:nvSpPr>
        <p:spPr>
          <a:xfrm>
            <a:off x="4435050" y="1748425"/>
            <a:ext cx="273900" cy="27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6358350" y="1748425"/>
            <a:ext cx="273900" cy="2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8"/>
          <p:cNvCxnSpPr>
            <a:stCxn id="238" idx="4"/>
            <a:endCxn id="228" idx="0"/>
          </p:cNvCxnSpPr>
          <p:nvPr/>
        </p:nvCxnSpPr>
        <p:spPr>
          <a:xfrm>
            <a:off x="4572000" y="2022325"/>
            <a:ext cx="0" cy="16026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18"/>
          <p:cNvCxnSpPr>
            <a:stCxn id="228" idx="3"/>
            <a:endCxn id="239" idx="4"/>
          </p:cNvCxnSpPr>
          <p:nvPr/>
        </p:nvCxnSpPr>
        <p:spPr>
          <a:xfrm flipH="1" rot="10800000">
            <a:off x="5030383" y="2022175"/>
            <a:ext cx="1464900" cy="1788300"/>
          </a:xfrm>
          <a:prstGeom prst="bentConnector2">
            <a:avLst/>
          </a:prstGeom>
          <a:noFill/>
          <a:ln cap="flat" cmpd="sng" w="9525">
            <a:solidFill>
              <a:schemeClr val="dk2"/>
            </a:solidFill>
            <a:prstDash val="solid"/>
            <a:round/>
            <a:headEnd len="med" w="med" type="none"/>
            <a:tailEnd len="med" w="med" type="triangle"/>
          </a:ln>
        </p:spPr>
      </p:cxnSp>
      <p:cxnSp>
        <p:nvCxnSpPr>
          <p:cNvPr id="242" name="Google Shape;242;p18"/>
          <p:cNvCxnSpPr>
            <a:stCxn id="239" idx="6"/>
            <a:endCxn id="230" idx="1"/>
          </p:cNvCxnSpPr>
          <p:nvPr/>
        </p:nvCxnSpPr>
        <p:spPr>
          <a:xfrm>
            <a:off x="6632250" y="1885375"/>
            <a:ext cx="425400" cy="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18"/>
          <p:cNvCxnSpPr>
            <a:stCxn id="226" idx="3"/>
            <a:endCxn id="236" idx="2"/>
          </p:cNvCxnSpPr>
          <p:nvPr/>
        </p:nvCxnSpPr>
        <p:spPr>
          <a:xfrm>
            <a:off x="2086450" y="1885376"/>
            <a:ext cx="425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p:nvPr/>
        </p:nvSpPr>
        <p:spPr>
          <a:xfrm>
            <a:off x="4350775" y="2239100"/>
            <a:ext cx="948000" cy="94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250" name="Google Shape;250;p19"/>
          <p:cNvGrpSpPr/>
          <p:nvPr/>
        </p:nvGrpSpPr>
        <p:grpSpPr>
          <a:xfrm>
            <a:off x="5930218" y="854114"/>
            <a:ext cx="2503790" cy="3877963"/>
            <a:chOff x="5432247" y="1684388"/>
            <a:chExt cx="1573820" cy="2437590"/>
          </a:xfrm>
        </p:grpSpPr>
        <p:sp>
          <p:nvSpPr>
            <p:cNvPr id="251" name="Google Shape;251;p19"/>
            <p:cNvSpPr/>
            <p:nvPr/>
          </p:nvSpPr>
          <p:spPr>
            <a:xfrm>
              <a:off x="5484198" y="3740956"/>
              <a:ext cx="395101" cy="289673"/>
            </a:xfrm>
            <a:custGeom>
              <a:rect b="b" l="l" r="r" t="t"/>
              <a:pathLst>
                <a:path extrusionOk="0" h="24902" w="33958">
                  <a:moveTo>
                    <a:pt x="968" y="0"/>
                  </a:moveTo>
                  <a:lnTo>
                    <a:pt x="874" y="16"/>
                  </a:lnTo>
                  <a:lnTo>
                    <a:pt x="687" y="63"/>
                  </a:lnTo>
                  <a:lnTo>
                    <a:pt x="500" y="141"/>
                  </a:lnTo>
                  <a:lnTo>
                    <a:pt x="406" y="187"/>
                  </a:lnTo>
                  <a:lnTo>
                    <a:pt x="328" y="250"/>
                  </a:lnTo>
                  <a:lnTo>
                    <a:pt x="266" y="312"/>
                  </a:lnTo>
                  <a:lnTo>
                    <a:pt x="188" y="390"/>
                  </a:lnTo>
                  <a:lnTo>
                    <a:pt x="141" y="469"/>
                  </a:lnTo>
                  <a:lnTo>
                    <a:pt x="94" y="547"/>
                  </a:lnTo>
                  <a:lnTo>
                    <a:pt x="47" y="640"/>
                  </a:lnTo>
                  <a:lnTo>
                    <a:pt x="16" y="750"/>
                  </a:lnTo>
                  <a:lnTo>
                    <a:pt x="0" y="952"/>
                  </a:lnTo>
                  <a:lnTo>
                    <a:pt x="0" y="1140"/>
                  </a:lnTo>
                  <a:lnTo>
                    <a:pt x="47" y="1327"/>
                  </a:lnTo>
                  <a:lnTo>
                    <a:pt x="125" y="1515"/>
                  </a:lnTo>
                  <a:lnTo>
                    <a:pt x="234" y="1671"/>
                  </a:lnTo>
                  <a:lnTo>
                    <a:pt x="297" y="1749"/>
                  </a:lnTo>
                  <a:lnTo>
                    <a:pt x="375" y="1811"/>
                  </a:lnTo>
                  <a:lnTo>
                    <a:pt x="453" y="1874"/>
                  </a:lnTo>
                  <a:lnTo>
                    <a:pt x="531" y="1920"/>
                  </a:lnTo>
                  <a:lnTo>
                    <a:pt x="625" y="1952"/>
                  </a:lnTo>
                  <a:lnTo>
                    <a:pt x="734" y="1999"/>
                  </a:lnTo>
                  <a:lnTo>
                    <a:pt x="2795" y="2561"/>
                  </a:lnTo>
                  <a:lnTo>
                    <a:pt x="4856" y="3138"/>
                  </a:lnTo>
                  <a:lnTo>
                    <a:pt x="5886" y="3435"/>
                  </a:lnTo>
                  <a:lnTo>
                    <a:pt x="6901" y="3747"/>
                  </a:lnTo>
                  <a:lnTo>
                    <a:pt x="7931" y="4075"/>
                  </a:lnTo>
                  <a:lnTo>
                    <a:pt x="8946" y="4403"/>
                  </a:lnTo>
                  <a:lnTo>
                    <a:pt x="9914" y="4731"/>
                  </a:lnTo>
                  <a:lnTo>
                    <a:pt x="10882" y="5074"/>
                  </a:lnTo>
                  <a:lnTo>
                    <a:pt x="11834" y="5433"/>
                  </a:lnTo>
                  <a:lnTo>
                    <a:pt x="12771" y="5808"/>
                  </a:lnTo>
                  <a:lnTo>
                    <a:pt x="13692" y="6183"/>
                  </a:lnTo>
                  <a:lnTo>
                    <a:pt x="14613" y="6604"/>
                  </a:lnTo>
                  <a:lnTo>
                    <a:pt x="15535" y="7026"/>
                  </a:lnTo>
                  <a:lnTo>
                    <a:pt x="16456" y="7494"/>
                  </a:lnTo>
                  <a:lnTo>
                    <a:pt x="17267" y="7916"/>
                  </a:lnTo>
                  <a:lnTo>
                    <a:pt x="18079" y="8368"/>
                  </a:lnTo>
                  <a:lnTo>
                    <a:pt x="18891" y="8852"/>
                  </a:lnTo>
                  <a:lnTo>
                    <a:pt x="19672" y="9336"/>
                  </a:lnTo>
                  <a:lnTo>
                    <a:pt x="20452" y="9867"/>
                  </a:lnTo>
                  <a:lnTo>
                    <a:pt x="21233" y="10414"/>
                  </a:lnTo>
                  <a:lnTo>
                    <a:pt x="21873" y="10898"/>
                  </a:lnTo>
                  <a:lnTo>
                    <a:pt x="21951" y="10960"/>
                  </a:lnTo>
                  <a:lnTo>
                    <a:pt x="22154" y="11116"/>
                  </a:lnTo>
                  <a:lnTo>
                    <a:pt x="22544" y="11428"/>
                  </a:lnTo>
                  <a:lnTo>
                    <a:pt x="23247" y="12022"/>
                  </a:lnTo>
                  <a:lnTo>
                    <a:pt x="23918" y="12631"/>
                  </a:lnTo>
                  <a:lnTo>
                    <a:pt x="24558" y="13271"/>
                  </a:lnTo>
                  <a:lnTo>
                    <a:pt x="25199" y="13926"/>
                  </a:lnTo>
                  <a:lnTo>
                    <a:pt x="25807" y="14598"/>
                  </a:lnTo>
                  <a:lnTo>
                    <a:pt x="26385" y="15300"/>
                  </a:lnTo>
                  <a:lnTo>
                    <a:pt x="26604" y="15581"/>
                  </a:lnTo>
                  <a:lnTo>
                    <a:pt x="26838" y="15909"/>
                  </a:lnTo>
                  <a:lnTo>
                    <a:pt x="27369" y="16643"/>
                  </a:lnTo>
                  <a:lnTo>
                    <a:pt x="27665" y="17127"/>
                  </a:lnTo>
                  <a:lnTo>
                    <a:pt x="27978" y="17611"/>
                  </a:lnTo>
                  <a:lnTo>
                    <a:pt x="28540" y="18579"/>
                  </a:lnTo>
                  <a:lnTo>
                    <a:pt x="29102" y="19563"/>
                  </a:lnTo>
                  <a:lnTo>
                    <a:pt x="29648" y="20562"/>
                  </a:lnTo>
                  <a:lnTo>
                    <a:pt x="30210" y="21545"/>
                  </a:lnTo>
                  <a:lnTo>
                    <a:pt x="30788" y="22513"/>
                  </a:lnTo>
                  <a:lnTo>
                    <a:pt x="31084" y="22997"/>
                  </a:lnTo>
                  <a:lnTo>
                    <a:pt x="31397" y="23466"/>
                  </a:lnTo>
                  <a:lnTo>
                    <a:pt x="31725" y="23934"/>
                  </a:lnTo>
                  <a:lnTo>
                    <a:pt x="32052" y="24387"/>
                  </a:lnTo>
                  <a:lnTo>
                    <a:pt x="32193" y="24543"/>
                  </a:lnTo>
                  <a:lnTo>
                    <a:pt x="32333" y="24668"/>
                  </a:lnTo>
                  <a:lnTo>
                    <a:pt x="32505" y="24777"/>
                  </a:lnTo>
                  <a:lnTo>
                    <a:pt x="32693" y="24855"/>
                  </a:lnTo>
                  <a:lnTo>
                    <a:pt x="32786" y="24871"/>
                  </a:lnTo>
                  <a:lnTo>
                    <a:pt x="32880" y="24886"/>
                  </a:lnTo>
                  <a:lnTo>
                    <a:pt x="32974" y="24902"/>
                  </a:lnTo>
                  <a:lnTo>
                    <a:pt x="33067" y="24886"/>
                  </a:lnTo>
                  <a:lnTo>
                    <a:pt x="33161" y="24871"/>
                  </a:lnTo>
                  <a:lnTo>
                    <a:pt x="33255" y="24855"/>
                  </a:lnTo>
                  <a:lnTo>
                    <a:pt x="33348" y="24808"/>
                  </a:lnTo>
                  <a:lnTo>
                    <a:pt x="33442" y="24746"/>
                  </a:lnTo>
                  <a:lnTo>
                    <a:pt x="33598" y="24637"/>
                  </a:lnTo>
                  <a:lnTo>
                    <a:pt x="33723" y="24480"/>
                  </a:lnTo>
                  <a:lnTo>
                    <a:pt x="33832" y="24309"/>
                  </a:lnTo>
                  <a:lnTo>
                    <a:pt x="33910" y="24121"/>
                  </a:lnTo>
                  <a:lnTo>
                    <a:pt x="33942" y="24028"/>
                  </a:lnTo>
                  <a:lnTo>
                    <a:pt x="33957" y="23934"/>
                  </a:lnTo>
                  <a:lnTo>
                    <a:pt x="33957" y="23840"/>
                  </a:lnTo>
                  <a:lnTo>
                    <a:pt x="33957" y="23731"/>
                  </a:lnTo>
                  <a:lnTo>
                    <a:pt x="33942" y="23637"/>
                  </a:lnTo>
                  <a:lnTo>
                    <a:pt x="33910" y="23544"/>
                  </a:lnTo>
                  <a:lnTo>
                    <a:pt x="33863" y="23450"/>
                  </a:lnTo>
                  <a:lnTo>
                    <a:pt x="33817" y="23372"/>
                  </a:lnTo>
                  <a:lnTo>
                    <a:pt x="33504" y="22950"/>
                  </a:lnTo>
                  <a:lnTo>
                    <a:pt x="33208" y="22529"/>
                  </a:lnTo>
                  <a:lnTo>
                    <a:pt x="32927" y="22107"/>
                  </a:lnTo>
                  <a:lnTo>
                    <a:pt x="32661" y="21686"/>
                  </a:lnTo>
                  <a:lnTo>
                    <a:pt x="32130" y="20812"/>
                  </a:lnTo>
                  <a:lnTo>
                    <a:pt x="31615" y="19922"/>
                  </a:lnTo>
                  <a:lnTo>
                    <a:pt x="30632" y="18126"/>
                  </a:lnTo>
                  <a:lnTo>
                    <a:pt x="30116" y="17252"/>
                  </a:lnTo>
                  <a:lnTo>
                    <a:pt x="29586" y="16362"/>
                  </a:lnTo>
                  <a:lnTo>
                    <a:pt x="29070" y="15566"/>
                  </a:lnTo>
                  <a:lnTo>
                    <a:pt x="28524" y="14785"/>
                  </a:lnTo>
                  <a:lnTo>
                    <a:pt x="27931" y="14020"/>
                  </a:lnTo>
                  <a:lnTo>
                    <a:pt x="27322" y="13286"/>
                  </a:lnTo>
                  <a:lnTo>
                    <a:pt x="26697" y="12568"/>
                  </a:lnTo>
                  <a:lnTo>
                    <a:pt x="26026" y="11866"/>
                  </a:lnTo>
                  <a:lnTo>
                    <a:pt x="25339" y="11194"/>
                  </a:lnTo>
                  <a:lnTo>
                    <a:pt x="24637" y="10554"/>
                  </a:lnTo>
                  <a:lnTo>
                    <a:pt x="23872" y="9898"/>
                  </a:lnTo>
                  <a:lnTo>
                    <a:pt x="23075" y="9274"/>
                  </a:lnTo>
                  <a:lnTo>
                    <a:pt x="22263" y="8665"/>
                  </a:lnTo>
                  <a:lnTo>
                    <a:pt x="21436" y="8087"/>
                  </a:lnTo>
                  <a:lnTo>
                    <a:pt x="20593" y="7541"/>
                  </a:lnTo>
                  <a:lnTo>
                    <a:pt x="19750" y="7010"/>
                  </a:lnTo>
                  <a:lnTo>
                    <a:pt x="18876" y="6495"/>
                  </a:lnTo>
                  <a:lnTo>
                    <a:pt x="17986" y="6011"/>
                  </a:lnTo>
                  <a:lnTo>
                    <a:pt x="17096" y="5558"/>
                  </a:lnTo>
                  <a:lnTo>
                    <a:pt x="16190" y="5105"/>
                  </a:lnTo>
                  <a:lnTo>
                    <a:pt x="15285" y="4684"/>
                  </a:lnTo>
                  <a:lnTo>
                    <a:pt x="14348" y="4278"/>
                  </a:lnTo>
                  <a:lnTo>
                    <a:pt x="13427" y="3888"/>
                  </a:lnTo>
                  <a:lnTo>
                    <a:pt x="12490" y="3529"/>
                  </a:lnTo>
                  <a:lnTo>
                    <a:pt x="11538" y="3169"/>
                  </a:lnTo>
                  <a:lnTo>
                    <a:pt x="10585" y="2826"/>
                  </a:lnTo>
                  <a:lnTo>
                    <a:pt x="9446" y="2436"/>
                  </a:lnTo>
                  <a:lnTo>
                    <a:pt x="8275" y="2061"/>
                  </a:lnTo>
                  <a:lnTo>
                    <a:pt x="7119" y="1702"/>
                  </a:lnTo>
                  <a:lnTo>
                    <a:pt x="5948" y="1343"/>
                  </a:lnTo>
                  <a:lnTo>
                    <a:pt x="3622" y="671"/>
                  </a:lnTo>
                  <a:lnTo>
                    <a:pt x="1265" y="31"/>
                  </a:lnTo>
                  <a:lnTo>
                    <a:pt x="1171" y="16"/>
                  </a:lnTo>
                  <a:lnTo>
                    <a:pt x="10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5644772" y="3664496"/>
              <a:ext cx="260682" cy="223030"/>
            </a:xfrm>
            <a:custGeom>
              <a:rect b="b" l="l" r="r" t="t"/>
              <a:pathLst>
                <a:path extrusionOk="0" h="19173" w="22405">
                  <a:moveTo>
                    <a:pt x="1078" y="0"/>
                  </a:moveTo>
                  <a:lnTo>
                    <a:pt x="890" y="16"/>
                  </a:lnTo>
                  <a:lnTo>
                    <a:pt x="687" y="63"/>
                  </a:lnTo>
                  <a:lnTo>
                    <a:pt x="516" y="141"/>
                  </a:lnTo>
                  <a:lnTo>
                    <a:pt x="422" y="188"/>
                  </a:lnTo>
                  <a:lnTo>
                    <a:pt x="344" y="250"/>
                  </a:lnTo>
                  <a:lnTo>
                    <a:pt x="266" y="313"/>
                  </a:lnTo>
                  <a:lnTo>
                    <a:pt x="203" y="375"/>
                  </a:lnTo>
                  <a:lnTo>
                    <a:pt x="141" y="469"/>
                  </a:lnTo>
                  <a:lnTo>
                    <a:pt x="94" y="547"/>
                  </a:lnTo>
                  <a:lnTo>
                    <a:pt x="63" y="640"/>
                  </a:lnTo>
                  <a:lnTo>
                    <a:pt x="32" y="734"/>
                  </a:lnTo>
                  <a:lnTo>
                    <a:pt x="1" y="937"/>
                  </a:lnTo>
                  <a:lnTo>
                    <a:pt x="16" y="1140"/>
                  </a:lnTo>
                  <a:lnTo>
                    <a:pt x="63" y="1327"/>
                  </a:lnTo>
                  <a:lnTo>
                    <a:pt x="141" y="1515"/>
                  </a:lnTo>
                  <a:lnTo>
                    <a:pt x="188" y="1593"/>
                  </a:lnTo>
                  <a:lnTo>
                    <a:pt x="235" y="1671"/>
                  </a:lnTo>
                  <a:lnTo>
                    <a:pt x="313" y="1749"/>
                  </a:lnTo>
                  <a:lnTo>
                    <a:pt x="375" y="1811"/>
                  </a:lnTo>
                  <a:lnTo>
                    <a:pt x="453" y="1874"/>
                  </a:lnTo>
                  <a:lnTo>
                    <a:pt x="547" y="1921"/>
                  </a:lnTo>
                  <a:lnTo>
                    <a:pt x="641" y="1952"/>
                  </a:lnTo>
                  <a:lnTo>
                    <a:pt x="734" y="1983"/>
                  </a:lnTo>
                  <a:lnTo>
                    <a:pt x="1390" y="2155"/>
                  </a:lnTo>
                  <a:lnTo>
                    <a:pt x="2030" y="2327"/>
                  </a:lnTo>
                  <a:lnTo>
                    <a:pt x="2670" y="2514"/>
                  </a:lnTo>
                  <a:lnTo>
                    <a:pt x="3310" y="2732"/>
                  </a:lnTo>
                  <a:lnTo>
                    <a:pt x="3935" y="2935"/>
                  </a:lnTo>
                  <a:lnTo>
                    <a:pt x="4544" y="3170"/>
                  </a:lnTo>
                  <a:lnTo>
                    <a:pt x="5153" y="3404"/>
                  </a:lnTo>
                  <a:lnTo>
                    <a:pt x="5434" y="3513"/>
                  </a:lnTo>
                  <a:lnTo>
                    <a:pt x="5574" y="3576"/>
                  </a:lnTo>
                  <a:lnTo>
                    <a:pt x="5605" y="3591"/>
                  </a:lnTo>
                  <a:lnTo>
                    <a:pt x="6214" y="3857"/>
                  </a:lnTo>
                  <a:lnTo>
                    <a:pt x="6823" y="4138"/>
                  </a:lnTo>
                  <a:lnTo>
                    <a:pt x="7432" y="4434"/>
                  </a:lnTo>
                  <a:lnTo>
                    <a:pt x="8025" y="4746"/>
                  </a:lnTo>
                  <a:lnTo>
                    <a:pt x="8603" y="5059"/>
                  </a:lnTo>
                  <a:lnTo>
                    <a:pt x="9196" y="5387"/>
                  </a:lnTo>
                  <a:lnTo>
                    <a:pt x="9758" y="5730"/>
                  </a:lnTo>
                  <a:lnTo>
                    <a:pt x="10336" y="6074"/>
                  </a:lnTo>
                  <a:lnTo>
                    <a:pt x="10882" y="6433"/>
                  </a:lnTo>
                  <a:lnTo>
                    <a:pt x="11429" y="6807"/>
                  </a:lnTo>
                  <a:lnTo>
                    <a:pt x="11960" y="7182"/>
                  </a:lnTo>
                  <a:lnTo>
                    <a:pt x="12490" y="7572"/>
                  </a:lnTo>
                  <a:lnTo>
                    <a:pt x="12771" y="7791"/>
                  </a:lnTo>
                  <a:lnTo>
                    <a:pt x="12881" y="7869"/>
                  </a:lnTo>
                  <a:lnTo>
                    <a:pt x="13427" y="8322"/>
                  </a:lnTo>
                  <a:lnTo>
                    <a:pt x="13927" y="8743"/>
                  </a:lnTo>
                  <a:lnTo>
                    <a:pt x="14426" y="9180"/>
                  </a:lnTo>
                  <a:lnTo>
                    <a:pt x="14910" y="9618"/>
                  </a:lnTo>
                  <a:lnTo>
                    <a:pt x="15394" y="10086"/>
                  </a:lnTo>
                  <a:lnTo>
                    <a:pt x="15878" y="10554"/>
                  </a:lnTo>
                  <a:lnTo>
                    <a:pt x="16331" y="11023"/>
                  </a:lnTo>
                  <a:lnTo>
                    <a:pt x="16784" y="11522"/>
                  </a:lnTo>
                  <a:lnTo>
                    <a:pt x="17237" y="12006"/>
                  </a:lnTo>
                  <a:lnTo>
                    <a:pt x="17658" y="12521"/>
                  </a:lnTo>
                  <a:lnTo>
                    <a:pt x="18080" y="13037"/>
                  </a:lnTo>
                  <a:lnTo>
                    <a:pt x="18205" y="13208"/>
                  </a:lnTo>
                  <a:lnTo>
                    <a:pt x="18454" y="13552"/>
                  </a:lnTo>
                  <a:lnTo>
                    <a:pt x="18689" y="13864"/>
                  </a:lnTo>
                  <a:lnTo>
                    <a:pt x="18907" y="14192"/>
                  </a:lnTo>
                  <a:lnTo>
                    <a:pt x="19095" y="14520"/>
                  </a:lnTo>
                  <a:lnTo>
                    <a:pt x="19297" y="14848"/>
                  </a:lnTo>
                  <a:lnTo>
                    <a:pt x="19469" y="15176"/>
                  </a:lnTo>
                  <a:lnTo>
                    <a:pt x="19641" y="15519"/>
                  </a:lnTo>
                  <a:lnTo>
                    <a:pt x="19797" y="15847"/>
                  </a:lnTo>
                  <a:lnTo>
                    <a:pt x="19813" y="15894"/>
                  </a:lnTo>
                  <a:lnTo>
                    <a:pt x="19891" y="16081"/>
                  </a:lnTo>
                  <a:lnTo>
                    <a:pt x="20016" y="16440"/>
                  </a:lnTo>
                  <a:lnTo>
                    <a:pt x="20141" y="16815"/>
                  </a:lnTo>
                  <a:lnTo>
                    <a:pt x="20219" y="17158"/>
                  </a:lnTo>
                  <a:lnTo>
                    <a:pt x="20297" y="17502"/>
                  </a:lnTo>
                  <a:lnTo>
                    <a:pt x="20328" y="17705"/>
                  </a:lnTo>
                  <a:lnTo>
                    <a:pt x="20343" y="17783"/>
                  </a:lnTo>
                  <a:lnTo>
                    <a:pt x="20343" y="17752"/>
                  </a:lnTo>
                  <a:lnTo>
                    <a:pt x="20375" y="18158"/>
                  </a:lnTo>
                  <a:lnTo>
                    <a:pt x="20406" y="18361"/>
                  </a:lnTo>
                  <a:lnTo>
                    <a:pt x="20468" y="18548"/>
                  </a:lnTo>
                  <a:lnTo>
                    <a:pt x="20562" y="18720"/>
                  </a:lnTo>
                  <a:lnTo>
                    <a:pt x="20687" y="18876"/>
                  </a:lnTo>
                  <a:lnTo>
                    <a:pt x="20749" y="18938"/>
                  </a:lnTo>
                  <a:lnTo>
                    <a:pt x="20827" y="19001"/>
                  </a:lnTo>
                  <a:lnTo>
                    <a:pt x="20906" y="19063"/>
                  </a:lnTo>
                  <a:lnTo>
                    <a:pt x="20999" y="19094"/>
                  </a:lnTo>
                  <a:lnTo>
                    <a:pt x="21093" y="19141"/>
                  </a:lnTo>
                  <a:lnTo>
                    <a:pt x="21187" y="19157"/>
                  </a:lnTo>
                  <a:lnTo>
                    <a:pt x="21280" y="19172"/>
                  </a:lnTo>
                  <a:lnTo>
                    <a:pt x="21390" y="19172"/>
                  </a:lnTo>
                  <a:lnTo>
                    <a:pt x="21592" y="19141"/>
                  </a:lnTo>
                  <a:lnTo>
                    <a:pt x="21780" y="19079"/>
                  </a:lnTo>
                  <a:lnTo>
                    <a:pt x="21952" y="18985"/>
                  </a:lnTo>
                  <a:lnTo>
                    <a:pt x="22108" y="18876"/>
                  </a:lnTo>
                  <a:lnTo>
                    <a:pt x="22186" y="18798"/>
                  </a:lnTo>
                  <a:lnTo>
                    <a:pt x="22233" y="18720"/>
                  </a:lnTo>
                  <a:lnTo>
                    <a:pt x="22295" y="18642"/>
                  </a:lnTo>
                  <a:lnTo>
                    <a:pt x="22342" y="18548"/>
                  </a:lnTo>
                  <a:lnTo>
                    <a:pt x="22373" y="18454"/>
                  </a:lnTo>
                  <a:lnTo>
                    <a:pt x="22389" y="18361"/>
                  </a:lnTo>
                  <a:lnTo>
                    <a:pt x="22404" y="18267"/>
                  </a:lnTo>
                  <a:lnTo>
                    <a:pt x="22404" y="18158"/>
                  </a:lnTo>
                  <a:lnTo>
                    <a:pt x="22373" y="17783"/>
                  </a:lnTo>
                  <a:lnTo>
                    <a:pt x="22326" y="17408"/>
                  </a:lnTo>
                  <a:lnTo>
                    <a:pt x="22264" y="17049"/>
                  </a:lnTo>
                  <a:lnTo>
                    <a:pt x="22186" y="16674"/>
                  </a:lnTo>
                  <a:lnTo>
                    <a:pt x="22092" y="16315"/>
                  </a:lnTo>
                  <a:lnTo>
                    <a:pt x="21983" y="15956"/>
                  </a:lnTo>
                  <a:lnTo>
                    <a:pt x="21874" y="15613"/>
                  </a:lnTo>
                  <a:lnTo>
                    <a:pt x="21733" y="15269"/>
                  </a:lnTo>
                  <a:lnTo>
                    <a:pt x="21592" y="14926"/>
                  </a:lnTo>
                  <a:lnTo>
                    <a:pt x="21436" y="14582"/>
                  </a:lnTo>
                  <a:lnTo>
                    <a:pt x="21265" y="14254"/>
                  </a:lnTo>
                  <a:lnTo>
                    <a:pt x="21093" y="13927"/>
                  </a:lnTo>
                  <a:lnTo>
                    <a:pt x="20906" y="13599"/>
                  </a:lnTo>
                  <a:lnTo>
                    <a:pt x="20718" y="13271"/>
                  </a:lnTo>
                  <a:lnTo>
                    <a:pt x="20515" y="12959"/>
                  </a:lnTo>
                  <a:lnTo>
                    <a:pt x="20297" y="12646"/>
                  </a:lnTo>
                  <a:lnTo>
                    <a:pt x="19875" y="12069"/>
                  </a:lnTo>
                  <a:lnTo>
                    <a:pt x="19438" y="11507"/>
                  </a:lnTo>
                  <a:lnTo>
                    <a:pt x="18985" y="10945"/>
                  </a:lnTo>
                  <a:lnTo>
                    <a:pt x="18517" y="10414"/>
                  </a:lnTo>
                  <a:lnTo>
                    <a:pt x="18033" y="9883"/>
                  </a:lnTo>
                  <a:lnTo>
                    <a:pt x="17549" y="9352"/>
                  </a:lnTo>
                  <a:lnTo>
                    <a:pt x="17034" y="8853"/>
                  </a:lnTo>
                  <a:lnTo>
                    <a:pt x="16534" y="8353"/>
                  </a:lnTo>
                  <a:lnTo>
                    <a:pt x="16019" y="7885"/>
                  </a:lnTo>
                  <a:lnTo>
                    <a:pt x="15488" y="7416"/>
                  </a:lnTo>
                  <a:lnTo>
                    <a:pt x="14957" y="6963"/>
                  </a:lnTo>
                  <a:lnTo>
                    <a:pt x="14411" y="6511"/>
                  </a:lnTo>
                  <a:lnTo>
                    <a:pt x="13864" y="6089"/>
                  </a:lnTo>
                  <a:lnTo>
                    <a:pt x="13302" y="5668"/>
                  </a:lnTo>
                  <a:lnTo>
                    <a:pt x="12740" y="5246"/>
                  </a:lnTo>
                  <a:lnTo>
                    <a:pt x="12163" y="4856"/>
                  </a:lnTo>
                  <a:lnTo>
                    <a:pt x="11585" y="4465"/>
                  </a:lnTo>
                  <a:lnTo>
                    <a:pt x="10992" y="4091"/>
                  </a:lnTo>
                  <a:lnTo>
                    <a:pt x="10383" y="3732"/>
                  </a:lnTo>
                  <a:lnTo>
                    <a:pt x="9774" y="3388"/>
                  </a:lnTo>
                  <a:lnTo>
                    <a:pt x="9165" y="3045"/>
                  </a:lnTo>
                  <a:lnTo>
                    <a:pt x="8541" y="2732"/>
                  </a:lnTo>
                  <a:lnTo>
                    <a:pt x="7916" y="2420"/>
                  </a:lnTo>
                  <a:lnTo>
                    <a:pt x="7276" y="2124"/>
                  </a:lnTo>
                  <a:lnTo>
                    <a:pt x="6558" y="1796"/>
                  </a:lnTo>
                  <a:lnTo>
                    <a:pt x="5824" y="1499"/>
                  </a:lnTo>
                  <a:lnTo>
                    <a:pt x="5075" y="1202"/>
                  </a:lnTo>
                  <a:lnTo>
                    <a:pt x="4325" y="937"/>
                  </a:lnTo>
                  <a:lnTo>
                    <a:pt x="3576" y="687"/>
                  </a:lnTo>
                  <a:lnTo>
                    <a:pt x="2811" y="453"/>
                  </a:lnTo>
                  <a:lnTo>
                    <a:pt x="2046" y="234"/>
                  </a:lnTo>
                  <a:lnTo>
                    <a:pt x="1281" y="32"/>
                  </a:lnTo>
                  <a:lnTo>
                    <a:pt x="1187" y="16"/>
                  </a:lnTo>
                  <a:lnTo>
                    <a:pt x="10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5810071" y="3405149"/>
              <a:ext cx="221263" cy="133320"/>
            </a:xfrm>
            <a:custGeom>
              <a:rect b="b" l="l" r="r" t="t"/>
              <a:pathLst>
                <a:path extrusionOk="0" h="11461" w="19017">
                  <a:moveTo>
                    <a:pt x="1078" y="1"/>
                  </a:moveTo>
                  <a:lnTo>
                    <a:pt x="875" y="16"/>
                  </a:lnTo>
                  <a:lnTo>
                    <a:pt x="688" y="48"/>
                  </a:lnTo>
                  <a:lnTo>
                    <a:pt x="500" y="126"/>
                  </a:lnTo>
                  <a:lnTo>
                    <a:pt x="422" y="172"/>
                  </a:lnTo>
                  <a:lnTo>
                    <a:pt x="344" y="235"/>
                  </a:lnTo>
                  <a:lnTo>
                    <a:pt x="266" y="297"/>
                  </a:lnTo>
                  <a:lnTo>
                    <a:pt x="204" y="375"/>
                  </a:lnTo>
                  <a:lnTo>
                    <a:pt x="141" y="454"/>
                  </a:lnTo>
                  <a:lnTo>
                    <a:pt x="94" y="532"/>
                  </a:lnTo>
                  <a:lnTo>
                    <a:pt x="48" y="625"/>
                  </a:lnTo>
                  <a:lnTo>
                    <a:pt x="32" y="735"/>
                  </a:lnTo>
                  <a:lnTo>
                    <a:pt x="1" y="922"/>
                  </a:lnTo>
                  <a:lnTo>
                    <a:pt x="16" y="1125"/>
                  </a:lnTo>
                  <a:lnTo>
                    <a:pt x="48" y="1312"/>
                  </a:lnTo>
                  <a:lnTo>
                    <a:pt x="126" y="1500"/>
                  </a:lnTo>
                  <a:lnTo>
                    <a:pt x="173" y="1593"/>
                  </a:lnTo>
                  <a:lnTo>
                    <a:pt x="235" y="1671"/>
                  </a:lnTo>
                  <a:lnTo>
                    <a:pt x="297" y="1749"/>
                  </a:lnTo>
                  <a:lnTo>
                    <a:pt x="376" y="1812"/>
                  </a:lnTo>
                  <a:lnTo>
                    <a:pt x="454" y="1874"/>
                  </a:lnTo>
                  <a:lnTo>
                    <a:pt x="532" y="1921"/>
                  </a:lnTo>
                  <a:lnTo>
                    <a:pt x="625" y="1952"/>
                  </a:lnTo>
                  <a:lnTo>
                    <a:pt x="735" y="1984"/>
                  </a:lnTo>
                  <a:lnTo>
                    <a:pt x="1671" y="2171"/>
                  </a:lnTo>
                  <a:lnTo>
                    <a:pt x="2608" y="2405"/>
                  </a:lnTo>
                  <a:lnTo>
                    <a:pt x="3545" y="2655"/>
                  </a:lnTo>
                  <a:lnTo>
                    <a:pt x="4466" y="2936"/>
                  </a:lnTo>
                  <a:lnTo>
                    <a:pt x="5356" y="3248"/>
                  </a:lnTo>
                  <a:lnTo>
                    <a:pt x="6230" y="3576"/>
                  </a:lnTo>
                  <a:lnTo>
                    <a:pt x="6652" y="3748"/>
                  </a:lnTo>
                  <a:lnTo>
                    <a:pt x="6839" y="3826"/>
                  </a:lnTo>
                  <a:lnTo>
                    <a:pt x="6917" y="3857"/>
                  </a:lnTo>
                  <a:lnTo>
                    <a:pt x="7807" y="4263"/>
                  </a:lnTo>
                  <a:lnTo>
                    <a:pt x="8666" y="4684"/>
                  </a:lnTo>
                  <a:lnTo>
                    <a:pt x="9524" y="5122"/>
                  </a:lnTo>
                  <a:lnTo>
                    <a:pt x="10352" y="5606"/>
                  </a:lnTo>
                  <a:lnTo>
                    <a:pt x="11179" y="6105"/>
                  </a:lnTo>
                  <a:lnTo>
                    <a:pt x="11991" y="6620"/>
                  </a:lnTo>
                  <a:lnTo>
                    <a:pt x="12787" y="7182"/>
                  </a:lnTo>
                  <a:lnTo>
                    <a:pt x="13521" y="7713"/>
                  </a:lnTo>
                  <a:lnTo>
                    <a:pt x="13552" y="7745"/>
                  </a:lnTo>
                  <a:lnTo>
                    <a:pt x="13709" y="7869"/>
                  </a:lnTo>
                  <a:lnTo>
                    <a:pt x="14146" y="8213"/>
                  </a:lnTo>
                  <a:lnTo>
                    <a:pt x="14567" y="8556"/>
                  </a:lnTo>
                  <a:lnTo>
                    <a:pt x="14973" y="8915"/>
                  </a:lnTo>
                  <a:lnTo>
                    <a:pt x="15379" y="9275"/>
                  </a:lnTo>
                  <a:lnTo>
                    <a:pt x="15769" y="9634"/>
                  </a:lnTo>
                  <a:lnTo>
                    <a:pt x="16534" y="10383"/>
                  </a:lnTo>
                  <a:lnTo>
                    <a:pt x="17284" y="11164"/>
                  </a:lnTo>
                  <a:lnTo>
                    <a:pt x="17362" y="11242"/>
                  </a:lnTo>
                  <a:lnTo>
                    <a:pt x="17440" y="11289"/>
                  </a:lnTo>
                  <a:lnTo>
                    <a:pt x="17518" y="11351"/>
                  </a:lnTo>
                  <a:lnTo>
                    <a:pt x="17612" y="11382"/>
                  </a:lnTo>
                  <a:lnTo>
                    <a:pt x="17705" y="11413"/>
                  </a:lnTo>
                  <a:lnTo>
                    <a:pt x="17799" y="11445"/>
                  </a:lnTo>
                  <a:lnTo>
                    <a:pt x="18002" y="11460"/>
                  </a:lnTo>
                  <a:lnTo>
                    <a:pt x="18205" y="11445"/>
                  </a:lnTo>
                  <a:lnTo>
                    <a:pt x="18299" y="11413"/>
                  </a:lnTo>
                  <a:lnTo>
                    <a:pt x="18392" y="11382"/>
                  </a:lnTo>
                  <a:lnTo>
                    <a:pt x="18486" y="11351"/>
                  </a:lnTo>
                  <a:lnTo>
                    <a:pt x="18580" y="11289"/>
                  </a:lnTo>
                  <a:lnTo>
                    <a:pt x="18658" y="11242"/>
                  </a:lnTo>
                  <a:lnTo>
                    <a:pt x="18720" y="11164"/>
                  </a:lnTo>
                  <a:lnTo>
                    <a:pt x="18783" y="11086"/>
                  </a:lnTo>
                  <a:lnTo>
                    <a:pt x="18845" y="11008"/>
                  </a:lnTo>
                  <a:lnTo>
                    <a:pt x="18939" y="10820"/>
                  </a:lnTo>
                  <a:lnTo>
                    <a:pt x="18986" y="10633"/>
                  </a:lnTo>
                  <a:lnTo>
                    <a:pt x="19017" y="10445"/>
                  </a:lnTo>
                  <a:lnTo>
                    <a:pt x="19001" y="10258"/>
                  </a:lnTo>
                  <a:lnTo>
                    <a:pt x="18939" y="10071"/>
                  </a:lnTo>
                  <a:lnTo>
                    <a:pt x="18892" y="9977"/>
                  </a:lnTo>
                  <a:lnTo>
                    <a:pt x="18845" y="9899"/>
                  </a:lnTo>
                  <a:lnTo>
                    <a:pt x="18798" y="9805"/>
                  </a:lnTo>
                  <a:lnTo>
                    <a:pt x="18720" y="9727"/>
                  </a:lnTo>
                  <a:lnTo>
                    <a:pt x="18033" y="9009"/>
                  </a:lnTo>
                  <a:lnTo>
                    <a:pt x="17331" y="8322"/>
                  </a:lnTo>
                  <a:lnTo>
                    <a:pt x="16597" y="7651"/>
                  </a:lnTo>
                  <a:lnTo>
                    <a:pt x="15847" y="6995"/>
                  </a:lnTo>
                  <a:lnTo>
                    <a:pt x="15067" y="6371"/>
                  </a:lnTo>
                  <a:lnTo>
                    <a:pt x="14286" y="5762"/>
                  </a:lnTo>
                  <a:lnTo>
                    <a:pt x="13474" y="5184"/>
                  </a:lnTo>
                  <a:lnTo>
                    <a:pt x="12647" y="4638"/>
                  </a:lnTo>
                  <a:lnTo>
                    <a:pt x="11804" y="4107"/>
                  </a:lnTo>
                  <a:lnTo>
                    <a:pt x="10961" y="3607"/>
                  </a:lnTo>
                  <a:lnTo>
                    <a:pt x="10086" y="3139"/>
                  </a:lnTo>
                  <a:lnTo>
                    <a:pt x="9197" y="2686"/>
                  </a:lnTo>
                  <a:lnTo>
                    <a:pt x="8291" y="2265"/>
                  </a:lnTo>
                  <a:lnTo>
                    <a:pt x="7385" y="1874"/>
                  </a:lnTo>
                  <a:lnTo>
                    <a:pt x="6464" y="1500"/>
                  </a:lnTo>
                  <a:lnTo>
                    <a:pt x="5528" y="1156"/>
                  </a:lnTo>
                  <a:lnTo>
                    <a:pt x="5012" y="984"/>
                  </a:lnTo>
                  <a:lnTo>
                    <a:pt x="4482" y="828"/>
                  </a:lnTo>
                  <a:lnTo>
                    <a:pt x="3951" y="672"/>
                  </a:lnTo>
                  <a:lnTo>
                    <a:pt x="3420" y="516"/>
                  </a:lnTo>
                  <a:lnTo>
                    <a:pt x="2889" y="375"/>
                  </a:lnTo>
                  <a:lnTo>
                    <a:pt x="2358" y="251"/>
                  </a:lnTo>
                  <a:lnTo>
                    <a:pt x="1812" y="126"/>
                  </a:lnTo>
                  <a:lnTo>
                    <a:pt x="1265" y="16"/>
                  </a:lnTo>
                  <a:lnTo>
                    <a:pt x="10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5799541" y="3258231"/>
              <a:ext cx="336426" cy="213770"/>
            </a:xfrm>
            <a:custGeom>
              <a:rect b="b" l="l" r="r" t="t"/>
              <a:pathLst>
                <a:path extrusionOk="0" h="18377" w="28915">
                  <a:moveTo>
                    <a:pt x="1078" y="0"/>
                  </a:moveTo>
                  <a:lnTo>
                    <a:pt x="875" y="16"/>
                  </a:lnTo>
                  <a:lnTo>
                    <a:pt x="687" y="63"/>
                  </a:lnTo>
                  <a:lnTo>
                    <a:pt x="500" y="141"/>
                  </a:lnTo>
                  <a:lnTo>
                    <a:pt x="422" y="188"/>
                  </a:lnTo>
                  <a:lnTo>
                    <a:pt x="344" y="250"/>
                  </a:lnTo>
                  <a:lnTo>
                    <a:pt x="266" y="313"/>
                  </a:lnTo>
                  <a:lnTo>
                    <a:pt x="203" y="391"/>
                  </a:lnTo>
                  <a:lnTo>
                    <a:pt x="141" y="469"/>
                  </a:lnTo>
                  <a:lnTo>
                    <a:pt x="94" y="562"/>
                  </a:lnTo>
                  <a:lnTo>
                    <a:pt x="63" y="640"/>
                  </a:lnTo>
                  <a:lnTo>
                    <a:pt x="32" y="750"/>
                  </a:lnTo>
                  <a:lnTo>
                    <a:pt x="0" y="953"/>
                  </a:lnTo>
                  <a:lnTo>
                    <a:pt x="16" y="1140"/>
                  </a:lnTo>
                  <a:lnTo>
                    <a:pt x="47" y="1343"/>
                  </a:lnTo>
                  <a:lnTo>
                    <a:pt x="125" y="1515"/>
                  </a:lnTo>
                  <a:lnTo>
                    <a:pt x="188" y="1593"/>
                  </a:lnTo>
                  <a:lnTo>
                    <a:pt x="234" y="1671"/>
                  </a:lnTo>
                  <a:lnTo>
                    <a:pt x="297" y="1749"/>
                  </a:lnTo>
                  <a:lnTo>
                    <a:pt x="375" y="1811"/>
                  </a:lnTo>
                  <a:lnTo>
                    <a:pt x="453" y="1874"/>
                  </a:lnTo>
                  <a:lnTo>
                    <a:pt x="547" y="1921"/>
                  </a:lnTo>
                  <a:lnTo>
                    <a:pt x="640" y="1967"/>
                  </a:lnTo>
                  <a:lnTo>
                    <a:pt x="734" y="1999"/>
                  </a:lnTo>
                  <a:lnTo>
                    <a:pt x="1530" y="2202"/>
                  </a:lnTo>
                  <a:lnTo>
                    <a:pt x="2327" y="2420"/>
                  </a:lnTo>
                  <a:lnTo>
                    <a:pt x="3107" y="2639"/>
                  </a:lnTo>
                  <a:lnTo>
                    <a:pt x="3888" y="2873"/>
                  </a:lnTo>
                  <a:lnTo>
                    <a:pt x="4684" y="3123"/>
                  </a:lnTo>
                  <a:lnTo>
                    <a:pt x="5449" y="3373"/>
                  </a:lnTo>
                  <a:lnTo>
                    <a:pt x="6230" y="3638"/>
                  </a:lnTo>
                  <a:lnTo>
                    <a:pt x="7010" y="3903"/>
                  </a:lnTo>
                  <a:lnTo>
                    <a:pt x="8540" y="4465"/>
                  </a:lnTo>
                  <a:lnTo>
                    <a:pt x="9274" y="4762"/>
                  </a:lnTo>
                  <a:lnTo>
                    <a:pt x="10008" y="5043"/>
                  </a:lnTo>
                  <a:lnTo>
                    <a:pt x="10742" y="5355"/>
                  </a:lnTo>
                  <a:lnTo>
                    <a:pt x="11460" y="5668"/>
                  </a:lnTo>
                  <a:lnTo>
                    <a:pt x="12927" y="6339"/>
                  </a:lnTo>
                  <a:lnTo>
                    <a:pt x="13677" y="6682"/>
                  </a:lnTo>
                  <a:lnTo>
                    <a:pt x="14411" y="7042"/>
                  </a:lnTo>
                  <a:lnTo>
                    <a:pt x="15144" y="7416"/>
                  </a:lnTo>
                  <a:lnTo>
                    <a:pt x="15863" y="7791"/>
                  </a:lnTo>
                  <a:lnTo>
                    <a:pt x="16596" y="8166"/>
                  </a:lnTo>
                  <a:lnTo>
                    <a:pt x="17314" y="8572"/>
                  </a:lnTo>
                  <a:lnTo>
                    <a:pt x="18033" y="8962"/>
                  </a:lnTo>
                  <a:lnTo>
                    <a:pt x="18735" y="9383"/>
                  </a:lnTo>
                  <a:lnTo>
                    <a:pt x="19453" y="9805"/>
                  </a:lnTo>
                  <a:lnTo>
                    <a:pt x="20156" y="10242"/>
                  </a:lnTo>
                  <a:lnTo>
                    <a:pt x="20874" y="10679"/>
                  </a:lnTo>
                  <a:lnTo>
                    <a:pt x="21577" y="11132"/>
                  </a:lnTo>
                  <a:lnTo>
                    <a:pt x="22217" y="11553"/>
                  </a:lnTo>
                  <a:lnTo>
                    <a:pt x="22857" y="11991"/>
                  </a:lnTo>
                  <a:lnTo>
                    <a:pt x="23403" y="12381"/>
                  </a:lnTo>
                  <a:lnTo>
                    <a:pt x="23684" y="12584"/>
                  </a:lnTo>
                  <a:lnTo>
                    <a:pt x="23700" y="12600"/>
                  </a:lnTo>
                  <a:lnTo>
                    <a:pt x="23887" y="12756"/>
                  </a:lnTo>
                  <a:lnTo>
                    <a:pt x="24200" y="13005"/>
                  </a:lnTo>
                  <a:lnTo>
                    <a:pt x="24496" y="13271"/>
                  </a:lnTo>
                  <a:lnTo>
                    <a:pt x="24793" y="13536"/>
                  </a:lnTo>
                  <a:lnTo>
                    <a:pt x="25074" y="13817"/>
                  </a:lnTo>
                  <a:lnTo>
                    <a:pt x="25339" y="14083"/>
                  </a:lnTo>
                  <a:lnTo>
                    <a:pt x="25589" y="14379"/>
                  </a:lnTo>
                  <a:lnTo>
                    <a:pt x="25839" y="14660"/>
                  </a:lnTo>
                  <a:lnTo>
                    <a:pt x="25839" y="14660"/>
                  </a:lnTo>
                  <a:lnTo>
                    <a:pt x="25792" y="14614"/>
                  </a:lnTo>
                  <a:lnTo>
                    <a:pt x="25792" y="14614"/>
                  </a:lnTo>
                  <a:lnTo>
                    <a:pt x="25839" y="14676"/>
                  </a:lnTo>
                  <a:lnTo>
                    <a:pt x="25979" y="14863"/>
                  </a:lnTo>
                  <a:lnTo>
                    <a:pt x="26182" y="15176"/>
                  </a:lnTo>
                  <a:lnTo>
                    <a:pt x="26370" y="15488"/>
                  </a:lnTo>
                  <a:lnTo>
                    <a:pt x="26541" y="15863"/>
                  </a:lnTo>
                  <a:lnTo>
                    <a:pt x="26573" y="15909"/>
                  </a:lnTo>
                  <a:lnTo>
                    <a:pt x="26619" y="16034"/>
                  </a:lnTo>
                  <a:lnTo>
                    <a:pt x="26729" y="16378"/>
                  </a:lnTo>
                  <a:lnTo>
                    <a:pt x="26822" y="16721"/>
                  </a:lnTo>
                  <a:lnTo>
                    <a:pt x="26854" y="16909"/>
                  </a:lnTo>
                  <a:lnTo>
                    <a:pt x="26869" y="16971"/>
                  </a:lnTo>
                  <a:lnTo>
                    <a:pt x="26869" y="16955"/>
                  </a:lnTo>
                  <a:lnTo>
                    <a:pt x="26885" y="17361"/>
                  </a:lnTo>
                  <a:lnTo>
                    <a:pt x="26900" y="17471"/>
                  </a:lnTo>
                  <a:lnTo>
                    <a:pt x="26916" y="17564"/>
                  </a:lnTo>
                  <a:lnTo>
                    <a:pt x="26979" y="17752"/>
                  </a:lnTo>
                  <a:lnTo>
                    <a:pt x="27072" y="17923"/>
                  </a:lnTo>
                  <a:lnTo>
                    <a:pt x="27197" y="18079"/>
                  </a:lnTo>
                  <a:lnTo>
                    <a:pt x="27260" y="18158"/>
                  </a:lnTo>
                  <a:lnTo>
                    <a:pt x="27338" y="18220"/>
                  </a:lnTo>
                  <a:lnTo>
                    <a:pt x="27431" y="18267"/>
                  </a:lnTo>
                  <a:lnTo>
                    <a:pt x="27509" y="18314"/>
                  </a:lnTo>
                  <a:lnTo>
                    <a:pt x="27603" y="18345"/>
                  </a:lnTo>
                  <a:lnTo>
                    <a:pt x="27697" y="18376"/>
                  </a:lnTo>
                  <a:lnTo>
                    <a:pt x="27900" y="18376"/>
                  </a:lnTo>
                  <a:lnTo>
                    <a:pt x="28103" y="18361"/>
                  </a:lnTo>
                  <a:lnTo>
                    <a:pt x="28290" y="18298"/>
                  </a:lnTo>
                  <a:lnTo>
                    <a:pt x="28462" y="18204"/>
                  </a:lnTo>
                  <a:lnTo>
                    <a:pt x="28618" y="18079"/>
                  </a:lnTo>
                  <a:lnTo>
                    <a:pt x="28696" y="18017"/>
                  </a:lnTo>
                  <a:lnTo>
                    <a:pt x="28743" y="17939"/>
                  </a:lnTo>
                  <a:lnTo>
                    <a:pt x="28805" y="17845"/>
                  </a:lnTo>
                  <a:lnTo>
                    <a:pt x="28852" y="17767"/>
                  </a:lnTo>
                  <a:lnTo>
                    <a:pt x="28883" y="17674"/>
                  </a:lnTo>
                  <a:lnTo>
                    <a:pt x="28899" y="17580"/>
                  </a:lnTo>
                  <a:lnTo>
                    <a:pt x="28914" y="17471"/>
                  </a:lnTo>
                  <a:lnTo>
                    <a:pt x="28914" y="17361"/>
                  </a:lnTo>
                  <a:lnTo>
                    <a:pt x="28899" y="16971"/>
                  </a:lnTo>
                  <a:lnTo>
                    <a:pt x="28836" y="16596"/>
                  </a:lnTo>
                  <a:lnTo>
                    <a:pt x="28774" y="16206"/>
                  </a:lnTo>
                  <a:lnTo>
                    <a:pt x="28680" y="15847"/>
                  </a:lnTo>
                  <a:lnTo>
                    <a:pt x="28555" y="15488"/>
                  </a:lnTo>
                  <a:lnTo>
                    <a:pt x="28415" y="15129"/>
                  </a:lnTo>
                  <a:lnTo>
                    <a:pt x="28259" y="14785"/>
                  </a:lnTo>
                  <a:lnTo>
                    <a:pt x="28087" y="14442"/>
                  </a:lnTo>
                  <a:lnTo>
                    <a:pt x="27900" y="14114"/>
                  </a:lnTo>
                  <a:lnTo>
                    <a:pt x="27681" y="13786"/>
                  </a:lnTo>
                  <a:lnTo>
                    <a:pt x="27463" y="13474"/>
                  </a:lnTo>
                  <a:lnTo>
                    <a:pt x="27228" y="13177"/>
                  </a:lnTo>
                  <a:lnTo>
                    <a:pt x="26979" y="12881"/>
                  </a:lnTo>
                  <a:lnTo>
                    <a:pt x="26713" y="12584"/>
                  </a:lnTo>
                  <a:lnTo>
                    <a:pt x="26448" y="12319"/>
                  </a:lnTo>
                  <a:lnTo>
                    <a:pt x="26167" y="12037"/>
                  </a:lnTo>
                  <a:lnTo>
                    <a:pt x="25870" y="11772"/>
                  </a:lnTo>
                  <a:lnTo>
                    <a:pt x="25573" y="11507"/>
                  </a:lnTo>
                  <a:lnTo>
                    <a:pt x="24933" y="11007"/>
                  </a:lnTo>
                  <a:lnTo>
                    <a:pt x="24293" y="10507"/>
                  </a:lnTo>
                  <a:lnTo>
                    <a:pt x="23637" y="10039"/>
                  </a:lnTo>
                  <a:lnTo>
                    <a:pt x="22951" y="9602"/>
                  </a:lnTo>
                  <a:lnTo>
                    <a:pt x="22279" y="9165"/>
                  </a:lnTo>
                  <a:lnTo>
                    <a:pt x="20905" y="8306"/>
                  </a:lnTo>
                  <a:lnTo>
                    <a:pt x="20172" y="7869"/>
                  </a:lnTo>
                  <a:lnTo>
                    <a:pt x="19438" y="7432"/>
                  </a:lnTo>
                  <a:lnTo>
                    <a:pt x="18688" y="7010"/>
                  </a:lnTo>
                  <a:lnTo>
                    <a:pt x="17939" y="6589"/>
                  </a:lnTo>
                  <a:lnTo>
                    <a:pt x="17190" y="6183"/>
                  </a:lnTo>
                  <a:lnTo>
                    <a:pt x="16425" y="5793"/>
                  </a:lnTo>
                  <a:lnTo>
                    <a:pt x="15660" y="5402"/>
                  </a:lnTo>
                  <a:lnTo>
                    <a:pt x="14895" y="5028"/>
                  </a:lnTo>
                  <a:lnTo>
                    <a:pt x="14114" y="4653"/>
                  </a:lnTo>
                  <a:lnTo>
                    <a:pt x="13333" y="4294"/>
                  </a:lnTo>
                  <a:lnTo>
                    <a:pt x="12553" y="3950"/>
                  </a:lnTo>
                  <a:lnTo>
                    <a:pt x="11772" y="3607"/>
                  </a:lnTo>
                  <a:lnTo>
                    <a:pt x="10976" y="3263"/>
                  </a:lnTo>
                  <a:lnTo>
                    <a:pt x="10195" y="2951"/>
                  </a:lnTo>
                  <a:lnTo>
                    <a:pt x="9399" y="2639"/>
                  </a:lnTo>
                  <a:lnTo>
                    <a:pt x="8587" y="2327"/>
                  </a:lnTo>
                  <a:lnTo>
                    <a:pt x="7697" y="1999"/>
                  </a:lnTo>
                  <a:lnTo>
                    <a:pt x="6792" y="1686"/>
                  </a:lnTo>
                  <a:lnTo>
                    <a:pt x="5871" y="1374"/>
                  </a:lnTo>
                  <a:lnTo>
                    <a:pt x="4965" y="1078"/>
                  </a:lnTo>
                  <a:lnTo>
                    <a:pt x="4044" y="797"/>
                  </a:lnTo>
                  <a:lnTo>
                    <a:pt x="3123" y="531"/>
                  </a:lnTo>
                  <a:lnTo>
                    <a:pt x="2202" y="281"/>
                  </a:lnTo>
                  <a:lnTo>
                    <a:pt x="1281" y="32"/>
                  </a:lnTo>
                  <a:lnTo>
                    <a:pt x="1171" y="16"/>
                  </a:lnTo>
                  <a:lnTo>
                    <a:pt x="10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5847128" y="3151619"/>
              <a:ext cx="397103" cy="240653"/>
            </a:xfrm>
            <a:custGeom>
              <a:rect b="b" l="l" r="r" t="t"/>
              <a:pathLst>
                <a:path extrusionOk="0" h="20688" w="34130">
                  <a:moveTo>
                    <a:pt x="1078" y="1"/>
                  </a:moveTo>
                  <a:lnTo>
                    <a:pt x="891" y="16"/>
                  </a:lnTo>
                  <a:lnTo>
                    <a:pt x="688" y="63"/>
                  </a:lnTo>
                  <a:lnTo>
                    <a:pt x="516" y="126"/>
                  </a:lnTo>
                  <a:lnTo>
                    <a:pt x="422" y="173"/>
                  </a:lnTo>
                  <a:lnTo>
                    <a:pt x="344" y="235"/>
                  </a:lnTo>
                  <a:lnTo>
                    <a:pt x="282" y="297"/>
                  </a:lnTo>
                  <a:lnTo>
                    <a:pt x="204" y="376"/>
                  </a:lnTo>
                  <a:lnTo>
                    <a:pt x="157" y="454"/>
                  </a:lnTo>
                  <a:lnTo>
                    <a:pt x="110" y="532"/>
                  </a:lnTo>
                  <a:lnTo>
                    <a:pt x="63" y="625"/>
                  </a:lnTo>
                  <a:lnTo>
                    <a:pt x="32" y="735"/>
                  </a:lnTo>
                  <a:lnTo>
                    <a:pt x="1" y="922"/>
                  </a:lnTo>
                  <a:lnTo>
                    <a:pt x="16" y="1125"/>
                  </a:lnTo>
                  <a:lnTo>
                    <a:pt x="63" y="1312"/>
                  </a:lnTo>
                  <a:lnTo>
                    <a:pt x="141" y="1500"/>
                  </a:lnTo>
                  <a:lnTo>
                    <a:pt x="188" y="1593"/>
                  </a:lnTo>
                  <a:lnTo>
                    <a:pt x="235" y="1671"/>
                  </a:lnTo>
                  <a:lnTo>
                    <a:pt x="313" y="1749"/>
                  </a:lnTo>
                  <a:lnTo>
                    <a:pt x="375" y="1812"/>
                  </a:lnTo>
                  <a:lnTo>
                    <a:pt x="454" y="1874"/>
                  </a:lnTo>
                  <a:lnTo>
                    <a:pt x="547" y="1921"/>
                  </a:lnTo>
                  <a:lnTo>
                    <a:pt x="641" y="1952"/>
                  </a:lnTo>
                  <a:lnTo>
                    <a:pt x="735" y="1984"/>
                  </a:lnTo>
                  <a:lnTo>
                    <a:pt x="2717" y="2358"/>
                  </a:lnTo>
                  <a:lnTo>
                    <a:pt x="3701" y="2561"/>
                  </a:lnTo>
                  <a:lnTo>
                    <a:pt x="4684" y="2764"/>
                  </a:lnTo>
                  <a:lnTo>
                    <a:pt x="5652" y="2983"/>
                  </a:lnTo>
                  <a:lnTo>
                    <a:pt x="6636" y="3217"/>
                  </a:lnTo>
                  <a:lnTo>
                    <a:pt x="7604" y="3467"/>
                  </a:lnTo>
                  <a:lnTo>
                    <a:pt x="8588" y="3717"/>
                  </a:lnTo>
                  <a:lnTo>
                    <a:pt x="9540" y="3982"/>
                  </a:lnTo>
                  <a:lnTo>
                    <a:pt x="10508" y="4263"/>
                  </a:lnTo>
                  <a:lnTo>
                    <a:pt x="11460" y="4560"/>
                  </a:lnTo>
                  <a:lnTo>
                    <a:pt x="12413" y="4887"/>
                  </a:lnTo>
                  <a:lnTo>
                    <a:pt x="13334" y="5200"/>
                  </a:lnTo>
                  <a:lnTo>
                    <a:pt x="14270" y="5543"/>
                  </a:lnTo>
                  <a:lnTo>
                    <a:pt x="15176" y="5902"/>
                  </a:lnTo>
                  <a:lnTo>
                    <a:pt x="16019" y="6246"/>
                  </a:lnTo>
                  <a:lnTo>
                    <a:pt x="16862" y="6620"/>
                  </a:lnTo>
                  <a:lnTo>
                    <a:pt x="17690" y="7011"/>
                  </a:lnTo>
                  <a:lnTo>
                    <a:pt x="18517" y="7417"/>
                  </a:lnTo>
                  <a:lnTo>
                    <a:pt x="19329" y="7838"/>
                  </a:lnTo>
                  <a:lnTo>
                    <a:pt x="20141" y="8291"/>
                  </a:lnTo>
                  <a:lnTo>
                    <a:pt x="20937" y="8744"/>
                  </a:lnTo>
                  <a:lnTo>
                    <a:pt x="21733" y="9228"/>
                  </a:lnTo>
                  <a:lnTo>
                    <a:pt x="22498" y="9727"/>
                  </a:lnTo>
                  <a:lnTo>
                    <a:pt x="23216" y="10211"/>
                  </a:lnTo>
                  <a:lnTo>
                    <a:pt x="23935" y="10727"/>
                  </a:lnTo>
                  <a:lnTo>
                    <a:pt x="24294" y="10992"/>
                  </a:lnTo>
                  <a:lnTo>
                    <a:pt x="24450" y="11117"/>
                  </a:lnTo>
                  <a:lnTo>
                    <a:pt x="24481" y="11132"/>
                  </a:lnTo>
                  <a:lnTo>
                    <a:pt x="25184" y="11695"/>
                  </a:lnTo>
                  <a:lnTo>
                    <a:pt x="25839" y="12257"/>
                  </a:lnTo>
                  <a:lnTo>
                    <a:pt x="26495" y="12834"/>
                  </a:lnTo>
                  <a:lnTo>
                    <a:pt x="27120" y="13427"/>
                  </a:lnTo>
                  <a:lnTo>
                    <a:pt x="27744" y="14036"/>
                  </a:lnTo>
                  <a:lnTo>
                    <a:pt x="28415" y="14755"/>
                  </a:lnTo>
                  <a:lnTo>
                    <a:pt x="29071" y="15504"/>
                  </a:lnTo>
                  <a:lnTo>
                    <a:pt x="29649" y="16191"/>
                  </a:lnTo>
                  <a:lnTo>
                    <a:pt x="30148" y="16831"/>
                  </a:lnTo>
                  <a:lnTo>
                    <a:pt x="30710" y="17643"/>
                  </a:lnTo>
                  <a:lnTo>
                    <a:pt x="31257" y="18470"/>
                  </a:lnTo>
                  <a:lnTo>
                    <a:pt x="31772" y="19313"/>
                  </a:lnTo>
                  <a:lnTo>
                    <a:pt x="32006" y="19751"/>
                  </a:lnTo>
                  <a:lnTo>
                    <a:pt x="32256" y="20188"/>
                  </a:lnTo>
                  <a:lnTo>
                    <a:pt x="32303" y="20266"/>
                  </a:lnTo>
                  <a:lnTo>
                    <a:pt x="32365" y="20344"/>
                  </a:lnTo>
                  <a:lnTo>
                    <a:pt x="32428" y="20406"/>
                  </a:lnTo>
                  <a:lnTo>
                    <a:pt x="32506" y="20469"/>
                  </a:lnTo>
                  <a:lnTo>
                    <a:pt x="32584" y="20531"/>
                  </a:lnTo>
                  <a:lnTo>
                    <a:pt x="32678" y="20578"/>
                  </a:lnTo>
                  <a:lnTo>
                    <a:pt x="32865" y="20640"/>
                  </a:lnTo>
                  <a:lnTo>
                    <a:pt x="33068" y="20672"/>
                  </a:lnTo>
                  <a:lnTo>
                    <a:pt x="33162" y="20687"/>
                  </a:lnTo>
                  <a:lnTo>
                    <a:pt x="33271" y="20672"/>
                  </a:lnTo>
                  <a:lnTo>
                    <a:pt x="33364" y="20656"/>
                  </a:lnTo>
                  <a:lnTo>
                    <a:pt x="33458" y="20625"/>
                  </a:lnTo>
                  <a:lnTo>
                    <a:pt x="33552" y="20594"/>
                  </a:lnTo>
                  <a:lnTo>
                    <a:pt x="33630" y="20547"/>
                  </a:lnTo>
                  <a:lnTo>
                    <a:pt x="33724" y="20484"/>
                  </a:lnTo>
                  <a:lnTo>
                    <a:pt x="33802" y="20422"/>
                  </a:lnTo>
                  <a:lnTo>
                    <a:pt x="33927" y="20266"/>
                  </a:lnTo>
                  <a:lnTo>
                    <a:pt x="34036" y="20110"/>
                  </a:lnTo>
                  <a:lnTo>
                    <a:pt x="34098" y="19922"/>
                  </a:lnTo>
                  <a:lnTo>
                    <a:pt x="34129" y="19735"/>
                  </a:lnTo>
                  <a:lnTo>
                    <a:pt x="34129" y="19548"/>
                  </a:lnTo>
                  <a:lnTo>
                    <a:pt x="34083" y="19345"/>
                  </a:lnTo>
                  <a:lnTo>
                    <a:pt x="34051" y="19251"/>
                  </a:lnTo>
                  <a:lnTo>
                    <a:pt x="34005" y="19157"/>
                  </a:lnTo>
                  <a:lnTo>
                    <a:pt x="33567" y="18361"/>
                  </a:lnTo>
                  <a:lnTo>
                    <a:pt x="33099" y="17580"/>
                  </a:lnTo>
                  <a:lnTo>
                    <a:pt x="32615" y="16831"/>
                  </a:lnTo>
                  <a:lnTo>
                    <a:pt x="32100" y="16082"/>
                  </a:lnTo>
                  <a:lnTo>
                    <a:pt x="31569" y="15363"/>
                  </a:lnTo>
                  <a:lnTo>
                    <a:pt x="31007" y="14661"/>
                  </a:lnTo>
                  <a:lnTo>
                    <a:pt x="30429" y="13974"/>
                  </a:lnTo>
                  <a:lnTo>
                    <a:pt x="29820" y="13303"/>
                  </a:lnTo>
                  <a:lnTo>
                    <a:pt x="29196" y="12647"/>
                  </a:lnTo>
                  <a:lnTo>
                    <a:pt x="28556" y="12007"/>
                  </a:lnTo>
                  <a:lnTo>
                    <a:pt x="27900" y="11398"/>
                  </a:lnTo>
                  <a:lnTo>
                    <a:pt x="27229" y="10789"/>
                  </a:lnTo>
                  <a:lnTo>
                    <a:pt x="26542" y="10211"/>
                  </a:lnTo>
                  <a:lnTo>
                    <a:pt x="25839" y="9649"/>
                  </a:lnTo>
                  <a:lnTo>
                    <a:pt x="25121" y="9103"/>
                  </a:lnTo>
                  <a:lnTo>
                    <a:pt x="24387" y="8572"/>
                  </a:lnTo>
                  <a:lnTo>
                    <a:pt x="23575" y="8010"/>
                  </a:lnTo>
                  <a:lnTo>
                    <a:pt x="22764" y="7479"/>
                  </a:lnTo>
                  <a:lnTo>
                    <a:pt x="21921" y="6964"/>
                  </a:lnTo>
                  <a:lnTo>
                    <a:pt x="21078" y="6480"/>
                  </a:lnTo>
                  <a:lnTo>
                    <a:pt x="20219" y="6012"/>
                  </a:lnTo>
                  <a:lnTo>
                    <a:pt x="19345" y="5574"/>
                  </a:lnTo>
                  <a:lnTo>
                    <a:pt x="18470" y="5137"/>
                  </a:lnTo>
                  <a:lnTo>
                    <a:pt x="17580" y="4731"/>
                  </a:lnTo>
                  <a:lnTo>
                    <a:pt x="16690" y="4341"/>
                  </a:lnTo>
                  <a:lnTo>
                    <a:pt x="15785" y="3966"/>
                  </a:lnTo>
                  <a:lnTo>
                    <a:pt x="14864" y="3607"/>
                  </a:lnTo>
                  <a:lnTo>
                    <a:pt x="13943" y="3264"/>
                  </a:lnTo>
                  <a:lnTo>
                    <a:pt x="13022" y="2952"/>
                  </a:lnTo>
                  <a:lnTo>
                    <a:pt x="12100" y="2639"/>
                  </a:lnTo>
                  <a:lnTo>
                    <a:pt x="11164" y="2343"/>
                  </a:lnTo>
                  <a:lnTo>
                    <a:pt x="10227" y="2062"/>
                  </a:lnTo>
                  <a:lnTo>
                    <a:pt x="9118" y="1765"/>
                  </a:lnTo>
                  <a:lnTo>
                    <a:pt x="8010" y="1468"/>
                  </a:lnTo>
                  <a:lnTo>
                    <a:pt x="6901" y="1187"/>
                  </a:lnTo>
                  <a:lnTo>
                    <a:pt x="5777" y="938"/>
                  </a:lnTo>
                  <a:lnTo>
                    <a:pt x="4653" y="688"/>
                  </a:lnTo>
                  <a:lnTo>
                    <a:pt x="3529" y="454"/>
                  </a:lnTo>
                  <a:lnTo>
                    <a:pt x="2405" y="235"/>
                  </a:lnTo>
                  <a:lnTo>
                    <a:pt x="1281" y="32"/>
                  </a:lnTo>
                  <a:lnTo>
                    <a:pt x="10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5923605" y="3019776"/>
              <a:ext cx="384932" cy="253356"/>
            </a:xfrm>
            <a:custGeom>
              <a:rect b="b" l="l" r="r" t="t"/>
              <a:pathLst>
                <a:path extrusionOk="0" h="21780" w="33084">
                  <a:moveTo>
                    <a:pt x="812" y="0"/>
                  </a:moveTo>
                  <a:lnTo>
                    <a:pt x="719" y="31"/>
                  </a:lnTo>
                  <a:lnTo>
                    <a:pt x="625" y="63"/>
                  </a:lnTo>
                  <a:lnTo>
                    <a:pt x="531" y="109"/>
                  </a:lnTo>
                  <a:lnTo>
                    <a:pt x="453" y="156"/>
                  </a:lnTo>
                  <a:lnTo>
                    <a:pt x="375" y="219"/>
                  </a:lnTo>
                  <a:lnTo>
                    <a:pt x="297" y="297"/>
                  </a:lnTo>
                  <a:lnTo>
                    <a:pt x="172" y="453"/>
                  </a:lnTo>
                  <a:lnTo>
                    <a:pt x="110" y="547"/>
                  </a:lnTo>
                  <a:lnTo>
                    <a:pt x="79" y="640"/>
                  </a:lnTo>
                  <a:lnTo>
                    <a:pt x="32" y="734"/>
                  </a:lnTo>
                  <a:lnTo>
                    <a:pt x="16" y="828"/>
                  </a:lnTo>
                  <a:lnTo>
                    <a:pt x="1" y="921"/>
                  </a:lnTo>
                  <a:lnTo>
                    <a:pt x="1" y="1015"/>
                  </a:lnTo>
                  <a:lnTo>
                    <a:pt x="1" y="1124"/>
                  </a:lnTo>
                  <a:lnTo>
                    <a:pt x="32" y="1234"/>
                  </a:lnTo>
                  <a:lnTo>
                    <a:pt x="47" y="1327"/>
                  </a:lnTo>
                  <a:lnTo>
                    <a:pt x="94" y="1421"/>
                  </a:lnTo>
                  <a:lnTo>
                    <a:pt x="125" y="1499"/>
                  </a:lnTo>
                  <a:lnTo>
                    <a:pt x="188" y="1577"/>
                  </a:lnTo>
                  <a:lnTo>
                    <a:pt x="297" y="1718"/>
                  </a:lnTo>
                  <a:lnTo>
                    <a:pt x="453" y="1842"/>
                  </a:lnTo>
                  <a:lnTo>
                    <a:pt x="625" y="1936"/>
                  </a:lnTo>
                  <a:lnTo>
                    <a:pt x="812" y="1999"/>
                  </a:lnTo>
                  <a:lnTo>
                    <a:pt x="1015" y="2030"/>
                  </a:lnTo>
                  <a:lnTo>
                    <a:pt x="1905" y="2139"/>
                  </a:lnTo>
                  <a:lnTo>
                    <a:pt x="1921" y="2139"/>
                  </a:lnTo>
                  <a:lnTo>
                    <a:pt x="2171" y="2170"/>
                  </a:lnTo>
                  <a:lnTo>
                    <a:pt x="2670" y="2248"/>
                  </a:lnTo>
                  <a:lnTo>
                    <a:pt x="3576" y="2404"/>
                  </a:lnTo>
                  <a:lnTo>
                    <a:pt x="4481" y="2576"/>
                  </a:lnTo>
                  <a:lnTo>
                    <a:pt x="5356" y="2764"/>
                  </a:lnTo>
                  <a:lnTo>
                    <a:pt x="6230" y="2967"/>
                  </a:lnTo>
                  <a:lnTo>
                    <a:pt x="7089" y="3201"/>
                  </a:lnTo>
                  <a:lnTo>
                    <a:pt x="7963" y="3435"/>
                  </a:lnTo>
                  <a:lnTo>
                    <a:pt x="8837" y="3700"/>
                  </a:lnTo>
                  <a:lnTo>
                    <a:pt x="9711" y="3997"/>
                  </a:lnTo>
                  <a:lnTo>
                    <a:pt x="10586" y="4294"/>
                  </a:lnTo>
                  <a:lnTo>
                    <a:pt x="11444" y="4621"/>
                  </a:lnTo>
                  <a:lnTo>
                    <a:pt x="12272" y="4949"/>
                  </a:lnTo>
                  <a:lnTo>
                    <a:pt x="12647" y="5105"/>
                  </a:lnTo>
                  <a:lnTo>
                    <a:pt x="12678" y="5121"/>
                  </a:lnTo>
                  <a:lnTo>
                    <a:pt x="12959" y="5230"/>
                  </a:lnTo>
                  <a:lnTo>
                    <a:pt x="13786" y="5621"/>
                  </a:lnTo>
                  <a:lnTo>
                    <a:pt x="14629" y="6011"/>
                  </a:lnTo>
                  <a:lnTo>
                    <a:pt x="15441" y="6417"/>
                  </a:lnTo>
                  <a:lnTo>
                    <a:pt x="16237" y="6838"/>
                  </a:lnTo>
                  <a:lnTo>
                    <a:pt x="17034" y="7276"/>
                  </a:lnTo>
                  <a:lnTo>
                    <a:pt x="17830" y="7728"/>
                  </a:lnTo>
                  <a:lnTo>
                    <a:pt x="18595" y="8212"/>
                  </a:lnTo>
                  <a:lnTo>
                    <a:pt x="19360" y="8696"/>
                  </a:lnTo>
                  <a:lnTo>
                    <a:pt x="20125" y="9196"/>
                  </a:lnTo>
                  <a:lnTo>
                    <a:pt x="20874" y="9711"/>
                  </a:lnTo>
                  <a:lnTo>
                    <a:pt x="21546" y="10211"/>
                  </a:lnTo>
                  <a:lnTo>
                    <a:pt x="21952" y="10507"/>
                  </a:lnTo>
                  <a:lnTo>
                    <a:pt x="22108" y="10632"/>
                  </a:lnTo>
                  <a:lnTo>
                    <a:pt x="22217" y="10726"/>
                  </a:lnTo>
                  <a:lnTo>
                    <a:pt x="22920" y="11272"/>
                  </a:lnTo>
                  <a:lnTo>
                    <a:pt x="23607" y="11850"/>
                  </a:lnTo>
                  <a:lnTo>
                    <a:pt x="24293" y="12443"/>
                  </a:lnTo>
                  <a:lnTo>
                    <a:pt x="24965" y="13052"/>
                  </a:lnTo>
                  <a:lnTo>
                    <a:pt x="25621" y="13677"/>
                  </a:lnTo>
                  <a:lnTo>
                    <a:pt x="26276" y="14317"/>
                  </a:lnTo>
                  <a:lnTo>
                    <a:pt x="26994" y="15066"/>
                  </a:lnTo>
                  <a:lnTo>
                    <a:pt x="27713" y="15831"/>
                  </a:lnTo>
                  <a:lnTo>
                    <a:pt x="28400" y="16612"/>
                  </a:lnTo>
                  <a:lnTo>
                    <a:pt x="29055" y="17424"/>
                  </a:lnTo>
                  <a:lnTo>
                    <a:pt x="29133" y="17517"/>
                  </a:lnTo>
                  <a:lnTo>
                    <a:pt x="29336" y="17783"/>
                  </a:lnTo>
                  <a:lnTo>
                    <a:pt x="29649" y="18220"/>
                  </a:lnTo>
                  <a:lnTo>
                    <a:pt x="29945" y="18673"/>
                  </a:lnTo>
                  <a:lnTo>
                    <a:pt x="30226" y="19125"/>
                  </a:lnTo>
                  <a:lnTo>
                    <a:pt x="30492" y="19594"/>
                  </a:lnTo>
                  <a:lnTo>
                    <a:pt x="30726" y="20078"/>
                  </a:lnTo>
                  <a:lnTo>
                    <a:pt x="30898" y="20499"/>
                  </a:lnTo>
                  <a:lnTo>
                    <a:pt x="31085" y="21030"/>
                  </a:lnTo>
                  <a:lnTo>
                    <a:pt x="31116" y="21124"/>
                  </a:lnTo>
                  <a:lnTo>
                    <a:pt x="31163" y="21217"/>
                  </a:lnTo>
                  <a:lnTo>
                    <a:pt x="31272" y="21389"/>
                  </a:lnTo>
                  <a:lnTo>
                    <a:pt x="31413" y="21530"/>
                  </a:lnTo>
                  <a:lnTo>
                    <a:pt x="31569" y="21639"/>
                  </a:lnTo>
                  <a:lnTo>
                    <a:pt x="31647" y="21686"/>
                  </a:lnTo>
                  <a:lnTo>
                    <a:pt x="31741" y="21733"/>
                  </a:lnTo>
                  <a:lnTo>
                    <a:pt x="31834" y="21764"/>
                  </a:lnTo>
                  <a:lnTo>
                    <a:pt x="31928" y="21780"/>
                  </a:lnTo>
                  <a:lnTo>
                    <a:pt x="32131" y="21780"/>
                  </a:lnTo>
                  <a:lnTo>
                    <a:pt x="32240" y="21764"/>
                  </a:lnTo>
                  <a:lnTo>
                    <a:pt x="32334" y="21748"/>
                  </a:lnTo>
                  <a:lnTo>
                    <a:pt x="32521" y="21670"/>
                  </a:lnTo>
                  <a:lnTo>
                    <a:pt x="32677" y="21561"/>
                  </a:lnTo>
                  <a:lnTo>
                    <a:pt x="32818" y="21420"/>
                  </a:lnTo>
                  <a:lnTo>
                    <a:pt x="32943" y="21264"/>
                  </a:lnTo>
                  <a:lnTo>
                    <a:pt x="32990" y="21171"/>
                  </a:lnTo>
                  <a:lnTo>
                    <a:pt x="33021" y="21093"/>
                  </a:lnTo>
                  <a:lnTo>
                    <a:pt x="33052" y="20999"/>
                  </a:lnTo>
                  <a:lnTo>
                    <a:pt x="33068" y="20890"/>
                  </a:lnTo>
                  <a:lnTo>
                    <a:pt x="33083" y="20796"/>
                  </a:lnTo>
                  <a:lnTo>
                    <a:pt x="33083" y="20702"/>
                  </a:lnTo>
                  <a:lnTo>
                    <a:pt x="33068" y="20593"/>
                  </a:lnTo>
                  <a:lnTo>
                    <a:pt x="33036" y="20499"/>
                  </a:lnTo>
                  <a:lnTo>
                    <a:pt x="32880" y="20000"/>
                  </a:lnTo>
                  <a:lnTo>
                    <a:pt x="32693" y="19531"/>
                  </a:lnTo>
                  <a:lnTo>
                    <a:pt x="32474" y="19063"/>
                  </a:lnTo>
                  <a:lnTo>
                    <a:pt x="32256" y="18595"/>
                  </a:lnTo>
                  <a:lnTo>
                    <a:pt x="32006" y="18157"/>
                  </a:lnTo>
                  <a:lnTo>
                    <a:pt x="31741" y="17705"/>
                  </a:lnTo>
                  <a:lnTo>
                    <a:pt x="31460" y="17283"/>
                  </a:lnTo>
                  <a:lnTo>
                    <a:pt x="31163" y="16846"/>
                  </a:lnTo>
                  <a:lnTo>
                    <a:pt x="30866" y="16440"/>
                  </a:lnTo>
                  <a:lnTo>
                    <a:pt x="30538" y="16034"/>
                  </a:lnTo>
                  <a:lnTo>
                    <a:pt x="30211" y="15628"/>
                  </a:lnTo>
                  <a:lnTo>
                    <a:pt x="29883" y="15238"/>
                  </a:lnTo>
                  <a:lnTo>
                    <a:pt x="29196" y="14457"/>
                  </a:lnTo>
                  <a:lnTo>
                    <a:pt x="28509" y="13708"/>
                  </a:lnTo>
                  <a:lnTo>
                    <a:pt x="27838" y="13021"/>
                  </a:lnTo>
                  <a:lnTo>
                    <a:pt x="27166" y="12350"/>
                  </a:lnTo>
                  <a:lnTo>
                    <a:pt x="26479" y="11694"/>
                  </a:lnTo>
                  <a:lnTo>
                    <a:pt x="25777" y="11054"/>
                  </a:lnTo>
                  <a:lnTo>
                    <a:pt x="25058" y="10429"/>
                  </a:lnTo>
                  <a:lnTo>
                    <a:pt x="24325" y="9820"/>
                  </a:lnTo>
                  <a:lnTo>
                    <a:pt x="23575" y="9227"/>
                  </a:lnTo>
                  <a:lnTo>
                    <a:pt x="22810" y="8634"/>
                  </a:lnTo>
                  <a:lnTo>
                    <a:pt x="22061" y="8087"/>
                  </a:lnTo>
                  <a:lnTo>
                    <a:pt x="21280" y="7541"/>
                  </a:lnTo>
                  <a:lnTo>
                    <a:pt x="20500" y="7010"/>
                  </a:lnTo>
                  <a:lnTo>
                    <a:pt x="19688" y="6495"/>
                  </a:lnTo>
                  <a:lnTo>
                    <a:pt x="18892" y="6011"/>
                  </a:lnTo>
                  <a:lnTo>
                    <a:pt x="18064" y="5527"/>
                  </a:lnTo>
                  <a:lnTo>
                    <a:pt x="17237" y="5074"/>
                  </a:lnTo>
                  <a:lnTo>
                    <a:pt x="16394" y="4637"/>
                  </a:lnTo>
                  <a:lnTo>
                    <a:pt x="15551" y="4216"/>
                  </a:lnTo>
                  <a:lnTo>
                    <a:pt x="14692" y="3810"/>
                  </a:lnTo>
                  <a:lnTo>
                    <a:pt x="13833" y="3419"/>
                  </a:lnTo>
                  <a:lnTo>
                    <a:pt x="12959" y="3045"/>
                  </a:lnTo>
                  <a:lnTo>
                    <a:pt x="12085" y="2701"/>
                  </a:lnTo>
                  <a:lnTo>
                    <a:pt x="11195" y="2358"/>
                  </a:lnTo>
                  <a:lnTo>
                    <a:pt x="10305" y="2045"/>
                  </a:lnTo>
                  <a:lnTo>
                    <a:pt x="9399" y="1764"/>
                  </a:lnTo>
                  <a:lnTo>
                    <a:pt x="8369" y="1452"/>
                  </a:lnTo>
                  <a:lnTo>
                    <a:pt x="7338" y="1171"/>
                  </a:lnTo>
                  <a:lnTo>
                    <a:pt x="6292" y="906"/>
                  </a:lnTo>
                  <a:lnTo>
                    <a:pt x="5246" y="672"/>
                  </a:lnTo>
                  <a:lnTo>
                    <a:pt x="4200" y="469"/>
                  </a:lnTo>
                  <a:lnTo>
                    <a:pt x="3139" y="281"/>
                  </a:lnTo>
                  <a:lnTo>
                    <a:pt x="2077" y="125"/>
                  </a:lnTo>
                  <a:lnTo>
                    <a:pt x="10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6056395" y="2925332"/>
              <a:ext cx="278298" cy="211048"/>
            </a:xfrm>
            <a:custGeom>
              <a:rect b="b" l="l" r="r" t="t"/>
              <a:pathLst>
                <a:path extrusionOk="0" h="18143" w="23919">
                  <a:moveTo>
                    <a:pt x="875" y="1"/>
                  </a:moveTo>
                  <a:lnTo>
                    <a:pt x="687" y="48"/>
                  </a:lnTo>
                  <a:lnTo>
                    <a:pt x="500" y="126"/>
                  </a:lnTo>
                  <a:lnTo>
                    <a:pt x="422" y="172"/>
                  </a:lnTo>
                  <a:lnTo>
                    <a:pt x="344" y="235"/>
                  </a:lnTo>
                  <a:lnTo>
                    <a:pt x="266" y="297"/>
                  </a:lnTo>
                  <a:lnTo>
                    <a:pt x="203" y="375"/>
                  </a:lnTo>
                  <a:lnTo>
                    <a:pt x="141" y="453"/>
                  </a:lnTo>
                  <a:lnTo>
                    <a:pt x="94" y="532"/>
                  </a:lnTo>
                  <a:lnTo>
                    <a:pt x="47" y="625"/>
                  </a:lnTo>
                  <a:lnTo>
                    <a:pt x="31" y="735"/>
                  </a:lnTo>
                  <a:lnTo>
                    <a:pt x="0" y="922"/>
                  </a:lnTo>
                  <a:lnTo>
                    <a:pt x="16" y="1125"/>
                  </a:lnTo>
                  <a:lnTo>
                    <a:pt x="47" y="1328"/>
                  </a:lnTo>
                  <a:lnTo>
                    <a:pt x="125" y="1500"/>
                  </a:lnTo>
                  <a:lnTo>
                    <a:pt x="172" y="1593"/>
                  </a:lnTo>
                  <a:lnTo>
                    <a:pt x="234" y="1671"/>
                  </a:lnTo>
                  <a:lnTo>
                    <a:pt x="297" y="1734"/>
                  </a:lnTo>
                  <a:lnTo>
                    <a:pt x="375" y="1796"/>
                  </a:lnTo>
                  <a:lnTo>
                    <a:pt x="453" y="1859"/>
                  </a:lnTo>
                  <a:lnTo>
                    <a:pt x="547" y="1905"/>
                  </a:lnTo>
                  <a:lnTo>
                    <a:pt x="640" y="1952"/>
                  </a:lnTo>
                  <a:lnTo>
                    <a:pt x="734" y="1983"/>
                  </a:lnTo>
                  <a:lnTo>
                    <a:pt x="1390" y="2140"/>
                  </a:lnTo>
                  <a:lnTo>
                    <a:pt x="2030" y="2311"/>
                  </a:lnTo>
                  <a:lnTo>
                    <a:pt x="2686" y="2499"/>
                  </a:lnTo>
                  <a:lnTo>
                    <a:pt x="3326" y="2702"/>
                  </a:lnTo>
                  <a:lnTo>
                    <a:pt x="3966" y="2920"/>
                  </a:lnTo>
                  <a:lnTo>
                    <a:pt x="4590" y="3139"/>
                  </a:lnTo>
                  <a:lnTo>
                    <a:pt x="5215" y="3373"/>
                  </a:lnTo>
                  <a:lnTo>
                    <a:pt x="5839" y="3623"/>
                  </a:lnTo>
                  <a:lnTo>
                    <a:pt x="6027" y="3701"/>
                  </a:lnTo>
                  <a:lnTo>
                    <a:pt x="5995" y="3685"/>
                  </a:lnTo>
                  <a:lnTo>
                    <a:pt x="6308" y="3826"/>
                  </a:lnTo>
                  <a:lnTo>
                    <a:pt x="6917" y="4091"/>
                  </a:lnTo>
                  <a:lnTo>
                    <a:pt x="7525" y="4388"/>
                  </a:lnTo>
                  <a:lnTo>
                    <a:pt x="8134" y="4684"/>
                  </a:lnTo>
                  <a:lnTo>
                    <a:pt x="8743" y="4997"/>
                  </a:lnTo>
                  <a:lnTo>
                    <a:pt x="9336" y="5325"/>
                  </a:lnTo>
                  <a:lnTo>
                    <a:pt x="9930" y="5668"/>
                  </a:lnTo>
                  <a:lnTo>
                    <a:pt x="10523" y="6012"/>
                  </a:lnTo>
                  <a:lnTo>
                    <a:pt x="11085" y="6371"/>
                  </a:lnTo>
                  <a:lnTo>
                    <a:pt x="11663" y="6730"/>
                  </a:lnTo>
                  <a:lnTo>
                    <a:pt x="12209" y="7120"/>
                  </a:lnTo>
                  <a:lnTo>
                    <a:pt x="12756" y="7495"/>
                  </a:lnTo>
                  <a:lnTo>
                    <a:pt x="13271" y="7869"/>
                  </a:lnTo>
                  <a:lnTo>
                    <a:pt x="13536" y="8072"/>
                  </a:lnTo>
                  <a:lnTo>
                    <a:pt x="13645" y="8166"/>
                  </a:lnTo>
                  <a:lnTo>
                    <a:pt x="13708" y="8213"/>
                  </a:lnTo>
                  <a:lnTo>
                    <a:pt x="14239" y="8619"/>
                  </a:lnTo>
                  <a:lnTo>
                    <a:pt x="14754" y="9056"/>
                  </a:lnTo>
                  <a:lnTo>
                    <a:pt x="15254" y="9493"/>
                  </a:lnTo>
                  <a:lnTo>
                    <a:pt x="15753" y="9946"/>
                  </a:lnTo>
                  <a:lnTo>
                    <a:pt x="16253" y="10399"/>
                  </a:lnTo>
                  <a:lnTo>
                    <a:pt x="16737" y="10867"/>
                  </a:lnTo>
                  <a:lnTo>
                    <a:pt x="17205" y="11351"/>
                  </a:lnTo>
                  <a:lnTo>
                    <a:pt x="17674" y="11835"/>
                  </a:lnTo>
                  <a:lnTo>
                    <a:pt x="18126" y="12319"/>
                  </a:lnTo>
                  <a:lnTo>
                    <a:pt x="18579" y="12819"/>
                  </a:lnTo>
                  <a:lnTo>
                    <a:pt x="19079" y="13412"/>
                  </a:lnTo>
                  <a:lnTo>
                    <a:pt x="19563" y="14005"/>
                  </a:lnTo>
                  <a:lnTo>
                    <a:pt x="19766" y="14270"/>
                  </a:lnTo>
                  <a:lnTo>
                    <a:pt x="19781" y="14286"/>
                  </a:lnTo>
                  <a:lnTo>
                    <a:pt x="19906" y="14442"/>
                  </a:lnTo>
                  <a:lnTo>
                    <a:pt x="20359" y="15067"/>
                  </a:lnTo>
                  <a:lnTo>
                    <a:pt x="20796" y="15691"/>
                  </a:lnTo>
                  <a:lnTo>
                    <a:pt x="21218" y="16331"/>
                  </a:lnTo>
                  <a:lnTo>
                    <a:pt x="21639" y="16971"/>
                  </a:lnTo>
                  <a:lnTo>
                    <a:pt x="22029" y="17627"/>
                  </a:lnTo>
                  <a:lnTo>
                    <a:pt x="22092" y="17721"/>
                  </a:lnTo>
                  <a:lnTo>
                    <a:pt x="22154" y="17799"/>
                  </a:lnTo>
                  <a:lnTo>
                    <a:pt x="22217" y="17861"/>
                  </a:lnTo>
                  <a:lnTo>
                    <a:pt x="22295" y="17924"/>
                  </a:lnTo>
                  <a:lnTo>
                    <a:pt x="22467" y="18033"/>
                  </a:lnTo>
                  <a:lnTo>
                    <a:pt x="22654" y="18096"/>
                  </a:lnTo>
                  <a:lnTo>
                    <a:pt x="22748" y="18127"/>
                  </a:lnTo>
                  <a:lnTo>
                    <a:pt x="22857" y="18127"/>
                  </a:lnTo>
                  <a:lnTo>
                    <a:pt x="22950" y="18142"/>
                  </a:lnTo>
                  <a:lnTo>
                    <a:pt x="23044" y="18127"/>
                  </a:lnTo>
                  <a:lnTo>
                    <a:pt x="23153" y="18111"/>
                  </a:lnTo>
                  <a:lnTo>
                    <a:pt x="23247" y="18080"/>
                  </a:lnTo>
                  <a:lnTo>
                    <a:pt x="23341" y="18049"/>
                  </a:lnTo>
                  <a:lnTo>
                    <a:pt x="23419" y="18002"/>
                  </a:lnTo>
                  <a:lnTo>
                    <a:pt x="23591" y="17877"/>
                  </a:lnTo>
                  <a:lnTo>
                    <a:pt x="23716" y="17721"/>
                  </a:lnTo>
                  <a:lnTo>
                    <a:pt x="23809" y="17565"/>
                  </a:lnTo>
                  <a:lnTo>
                    <a:pt x="23887" y="17377"/>
                  </a:lnTo>
                  <a:lnTo>
                    <a:pt x="23918" y="17190"/>
                  </a:lnTo>
                  <a:lnTo>
                    <a:pt x="23918" y="17096"/>
                  </a:lnTo>
                  <a:lnTo>
                    <a:pt x="23918" y="16987"/>
                  </a:lnTo>
                  <a:lnTo>
                    <a:pt x="23903" y="16893"/>
                  </a:lnTo>
                  <a:lnTo>
                    <a:pt x="23872" y="16800"/>
                  </a:lnTo>
                  <a:lnTo>
                    <a:pt x="23840" y="16706"/>
                  </a:lnTo>
                  <a:lnTo>
                    <a:pt x="23794" y="16612"/>
                  </a:lnTo>
                  <a:lnTo>
                    <a:pt x="23419" y="16019"/>
                  </a:lnTo>
                  <a:lnTo>
                    <a:pt x="23060" y="15426"/>
                  </a:lnTo>
                  <a:lnTo>
                    <a:pt x="22669" y="14848"/>
                  </a:lnTo>
                  <a:lnTo>
                    <a:pt x="22279" y="14270"/>
                  </a:lnTo>
                  <a:lnTo>
                    <a:pt x="21873" y="13708"/>
                  </a:lnTo>
                  <a:lnTo>
                    <a:pt x="21452" y="13146"/>
                  </a:lnTo>
                  <a:lnTo>
                    <a:pt x="21015" y="12600"/>
                  </a:lnTo>
                  <a:lnTo>
                    <a:pt x="20577" y="12054"/>
                  </a:lnTo>
                  <a:lnTo>
                    <a:pt x="20125" y="11523"/>
                  </a:lnTo>
                  <a:lnTo>
                    <a:pt x="19672" y="10992"/>
                  </a:lnTo>
                  <a:lnTo>
                    <a:pt x="19188" y="10492"/>
                  </a:lnTo>
                  <a:lnTo>
                    <a:pt x="18720" y="9977"/>
                  </a:lnTo>
                  <a:lnTo>
                    <a:pt x="18220" y="9477"/>
                  </a:lnTo>
                  <a:lnTo>
                    <a:pt x="17720" y="8993"/>
                  </a:lnTo>
                  <a:lnTo>
                    <a:pt x="17221" y="8525"/>
                  </a:lnTo>
                  <a:lnTo>
                    <a:pt x="16690" y="8057"/>
                  </a:lnTo>
                  <a:lnTo>
                    <a:pt x="16159" y="7604"/>
                  </a:lnTo>
                  <a:lnTo>
                    <a:pt x="15628" y="7151"/>
                  </a:lnTo>
                  <a:lnTo>
                    <a:pt x="15082" y="6714"/>
                  </a:lnTo>
                  <a:lnTo>
                    <a:pt x="14520" y="6293"/>
                  </a:lnTo>
                  <a:lnTo>
                    <a:pt x="13958" y="5871"/>
                  </a:lnTo>
                  <a:lnTo>
                    <a:pt x="13396" y="5465"/>
                  </a:lnTo>
                  <a:lnTo>
                    <a:pt x="12818" y="5075"/>
                  </a:lnTo>
                  <a:lnTo>
                    <a:pt x="12225" y="4684"/>
                  </a:lnTo>
                  <a:lnTo>
                    <a:pt x="11631" y="4325"/>
                  </a:lnTo>
                  <a:lnTo>
                    <a:pt x="11038" y="3951"/>
                  </a:lnTo>
                  <a:lnTo>
                    <a:pt x="10429" y="3607"/>
                  </a:lnTo>
                  <a:lnTo>
                    <a:pt x="9805" y="3279"/>
                  </a:lnTo>
                  <a:lnTo>
                    <a:pt x="9196" y="2951"/>
                  </a:lnTo>
                  <a:lnTo>
                    <a:pt x="8556" y="2639"/>
                  </a:lnTo>
                  <a:lnTo>
                    <a:pt x="7931" y="2343"/>
                  </a:lnTo>
                  <a:lnTo>
                    <a:pt x="7291" y="2046"/>
                  </a:lnTo>
                  <a:lnTo>
                    <a:pt x="6557" y="1734"/>
                  </a:lnTo>
                  <a:lnTo>
                    <a:pt x="5824" y="1437"/>
                  </a:lnTo>
                  <a:lnTo>
                    <a:pt x="5074" y="1172"/>
                  </a:lnTo>
                  <a:lnTo>
                    <a:pt x="4325" y="906"/>
                  </a:lnTo>
                  <a:lnTo>
                    <a:pt x="3575" y="656"/>
                  </a:lnTo>
                  <a:lnTo>
                    <a:pt x="2810" y="422"/>
                  </a:lnTo>
                  <a:lnTo>
                    <a:pt x="2045" y="219"/>
                  </a:lnTo>
                  <a:lnTo>
                    <a:pt x="1280" y="16"/>
                  </a:lnTo>
                  <a:lnTo>
                    <a:pt x="11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6226778" y="2601878"/>
              <a:ext cx="175491" cy="209420"/>
            </a:xfrm>
            <a:custGeom>
              <a:rect b="b" l="l" r="r" t="t"/>
              <a:pathLst>
                <a:path extrusionOk="0" h="18003" w="15083">
                  <a:moveTo>
                    <a:pt x="906" y="1"/>
                  </a:moveTo>
                  <a:lnTo>
                    <a:pt x="813" y="17"/>
                  </a:lnTo>
                  <a:lnTo>
                    <a:pt x="703" y="32"/>
                  </a:lnTo>
                  <a:lnTo>
                    <a:pt x="625" y="63"/>
                  </a:lnTo>
                  <a:lnTo>
                    <a:pt x="532" y="110"/>
                  </a:lnTo>
                  <a:lnTo>
                    <a:pt x="438" y="157"/>
                  </a:lnTo>
                  <a:lnTo>
                    <a:pt x="360" y="220"/>
                  </a:lnTo>
                  <a:lnTo>
                    <a:pt x="282" y="282"/>
                  </a:lnTo>
                  <a:lnTo>
                    <a:pt x="172" y="438"/>
                  </a:lnTo>
                  <a:lnTo>
                    <a:pt x="79" y="625"/>
                  </a:lnTo>
                  <a:lnTo>
                    <a:pt x="16" y="813"/>
                  </a:lnTo>
                  <a:lnTo>
                    <a:pt x="1" y="1016"/>
                  </a:lnTo>
                  <a:lnTo>
                    <a:pt x="1" y="1109"/>
                  </a:lnTo>
                  <a:lnTo>
                    <a:pt x="1" y="1203"/>
                  </a:lnTo>
                  <a:lnTo>
                    <a:pt x="32" y="1297"/>
                  </a:lnTo>
                  <a:lnTo>
                    <a:pt x="63" y="1390"/>
                  </a:lnTo>
                  <a:lnTo>
                    <a:pt x="94" y="1484"/>
                  </a:lnTo>
                  <a:lnTo>
                    <a:pt x="157" y="1578"/>
                  </a:lnTo>
                  <a:lnTo>
                    <a:pt x="219" y="1656"/>
                  </a:lnTo>
                  <a:lnTo>
                    <a:pt x="282" y="1718"/>
                  </a:lnTo>
                  <a:lnTo>
                    <a:pt x="719" y="2077"/>
                  </a:lnTo>
                  <a:lnTo>
                    <a:pt x="1156" y="2421"/>
                  </a:lnTo>
                  <a:lnTo>
                    <a:pt x="1624" y="2733"/>
                  </a:lnTo>
                  <a:lnTo>
                    <a:pt x="2077" y="3030"/>
                  </a:lnTo>
                  <a:lnTo>
                    <a:pt x="2561" y="3311"/>
                  </a:lnTo>
                  <a:lnTo>
                    <a:pt x="3045" y="3576"/>
                  </a:lnTo>
                  <a:lnTo>
                    <a:pt x="4029" y="4091"/>
                  </a:lnTo>
                  <a:lnTo>
                    <a:pt x="5012" y="4591"/>
                  </a:lnTo>
                  <a:lnTo>
                    <a:pt x="5996" y="5106"/>
                  </a:lnTo>
                  <a:lnTo>
                    <a:pt x="6480" y="5372"/>
                  </a:lnTo>
                  <a:lnTo>
                    <a:pt x="6948" y="5653"/>
                  </a:lnTo>
                  <a:lnTo>
                    <a:pt x="7417" y="5949"/>
                  </a:lnTo>
                  <a:lnTo>
                    <a:pt x="7885" y="6262"/>
                  </a:lnTo>
                  <a:lnTo>
                    <a:pt x="8041" y="6386"/>
                  </a:lnTo>
                  <a:lnTo>
                    <a:pt x="8119" y="6439"/>
                  </a:lnTo>
                  <a:lnTo>
                    <a:pt x="8119" y="6439"/>
                  </a:lnTo>
                  <a:lnTo>
                    <a:pt x="8150" y="6465"/>
                  </a:lnTo>
                  <a:lnTo>
                    <a:pt x="8525" y="6777"/>
                  </a:lnTo>
                  <a:lnTo>
                    <a:pt x="8915" y="7136"/>
                  </a:lnTo>
                  <a:lnTo>
                    <a:pt x="9274" y="7511"/>
                  </a:lnTo>
                  <a:lnTo>
                    <a:pt x="9602" y="7901"/>
                  </a:lnTo>
                  <a:lnTo>
                    <a:pt x="9732" y="8057"/>
                  </a:lnTo>
                  <a:lnTo>
                    <a:pt x="9732" y="8057"/>
                  </a:lnTo>
                  <a:lnTo>
                    <a:pt x="9743" y="8073"/>
                  </a:lnTo>
                  <a:lnTo>
                    <a:pt x="9821" y="8182"/>
                  </a:lnTo>
                  <a:lnTo>
                    <a:pt x="10118" y="8603"/>
                  </a:lnTo>
                  <a:lnTo>
                    <a:pt x="10399" y="9041"/>
                  </a:lnTo>
                  <a:lnTo>
                    <a:pt x="10648" y="9478"/>
                  </a:lnTo>
                  <a:lnTo>
                    <a:pt x="10898" y="9930"/>
                  </a:lnTo>
                  <a:lnTo>
                    <a:pt x="11117" y="10383"/>
                  </a:lnTo>
                  <a:lnTo>
                    <a:pt x="11320" y="10852"/>
                  </a:lnTo>
                  <a:lnTo>
                    <a:pt x="11351" y="10914"/>
                  </a:lnTo>
                  <a:lnTo>
                    <a:pt x="11460" y="11179"/>
                  </a:lnTo>
                  <a:lnTo>
                    <a:pt x="11632" y="11632"/>
                  </a:lnTo>
                  <a:lnTo>
                    <a:pt x="11804" y="12132"/>
                  </a:lnTo>
                  <a:lnTo>
                    <a:pt x="11960" y="12631"/>
                  </a:lnTo>
                  <a:lnTo>
                    <a:pt x="12132" y="13209"/>
                  </a:lnTo>
                  <a:lnTo>
                    <a:pt x="12303" y="13771"/>
                  </a:lnTo>
                  <a:lnTo>
                    <a:pt x="12444" y="14349"/>
                  </a:lnTo>
                  <a:lnTo>
                    <a:pt x="12584" y="14926"/>
                  </a:lnTo>
                  <a:lnTo>
                    <a:pt x="12850" y="16082"/>
                  </a:lnTo>
                  <a:lnTo>
                    <a:pt x="13100" y="17253"/>
                  </a:lnTo>
                  <a:lnTo>
                    <a:pt x="13115" y="17346"/>
                  </a:lnTo>
                  <a:lnTo>
                    <a:pt x="13162" y="17440"/>
                  </a:lnTo>
                  <a:lnTo>
                    <a:pt x="13209" y="17518"/>
                  </a:lnTo>
                  <a:lnTo>
                    <a:pt x="13271" y="17596"/>
                  </a:lnTo>
                  <a:lnTo>
                    <a:pt x="13334" y="17674"/>
                  </a:lnTo>
                  <a:lnTo>
                    <a:pt x="13412" y="17752"/>
                  </a:lnTo>
                  <a:lnTo>
                    <a:pt x="13490" y="17815"/>
                  </a:lnTo>
                  <a:lnTo>
                    <a:pt x="13568" y="17862"/>
                  </a:lnTo>
                  <a:lnTo>
                    <a:pt x="13755" y="17940"/>
                  </a:lnTo>
                  <a:lnTo>
                    <a:pt x="13849" y="17971"/>
                  </a:lnTo>
                  <a:lnTo>
                    <a:pt x="13958" y="17987"/>
                  </a:lnTo>
                  <a:lnTo>
                    <a:pt x="14052" y="18002"/>
                  </a:lnTo>
                  <a:lnTo>
                    <a:pt x="14146" y="18002"/>
                  </a:lnTo>
                  <a:lnTo>
                    <a:pt x="14255" y="17987"/>
                  </a:lnTo>
                  <a:lnTo>
                    <a:pt x="14348" y="17955"/>
                  </a:lnTo>
                  <a:lnTo>
                    <a:pt x="14442" y="17924"/>
                  </a:lnTo>
                  <a:lnTo>
                    <a:pt x="14536" y="17877"/>
                  </a:lnTo>
                  <a:lnTo>
                    <a:pt x="14630" y="17830"/>
                  </a:lnTo>
                  <a:lnTo>
                    <a:pt x="14708" y="17768"/>
                  </a:lnTo>
                  <a:lnTo>
                    <a:pt x="14832" y="17627"/>
                  </a:lnTo>
                  <a:lnTo>
                    <a:pt x="14942" y="17471"/>
                  </a:lnTo>
                  <a:lnTo>
                    <a:pt x="15020" y="17300"/>
                  </a:lnTo>
                  <a:lnTo>
                    <a:pt x="15067" y="17112"/>
                  </a:lnTo>
                  <a:lnTo>
                    <a:pt x="15082" y="16925"/>
                  </a:lnTo>
                  <a:lnTo>
                    <a:pt x="15051" y="16706"/>
                  </a:lnTo>
                  <a:lnTo>
                    <a:pt x="14832" y="15660"/>
                  </a:lnTo>
                  <a:lnTo>
                    <a:pt x="14598" y="14599"/>
                  </a:lnTo>
                  <a:lnTo>
                    <a:pt x="14333" y="13553"/>
                  </a:lnTo>
                  <a:lnTo>
                    <a:pt x="14052" y="12507"/>
                  </a:lnTo>
                  <a:lnTo>
                    <a:pt x="13896" y="11991"/>
                  </a:lnTo>
                  <a:lnTo>
                    <a:pt x="13724" y="11476"/>
                  </a:lnTo>
                  <a:lnTo>
                    <a:pt x="13537" y="10961"/>
                  </a:lnTo>
                  <a:lnTo>
                    <a:pt x="13349" y="10461"/>
                  </a:lnTo>
                  <a:lnTo>
                    <a:pt x="13146" y="9962"/>
                  </a:lnTo>
                  <a:lnTo>
                    <a:pt x="12928" y="9462"/>
                  </a:lnTo>
                  <a:lnTo>
                    <a:pt x="12678" y="8978"/>
                  </a:lnTo>
                  <a:lnTo>
                    <a:pt x="12428" y="8494"/>
                  </a:lnTo>
                  <a:lnTo>
                    <a:pt x="12163" y="8041"/>
                  </a:lnTo>
                  <a:lnTo>
                    <a:pt x="11882" y="7573"/>
                  </a:lnTo>
                  <a:lnTo>
                    <a:pt x="11569" y="7136"/>
                  </a:lnTo>
                  <a:lnTo>
                    <a:pt x="11242" y="6699"/>
                  </a:lnTo>
                  <a:lnTo>
                    <a:pt x="10898" y="6293"/>
                  </a:lnTo>
                  <a:lnTo>
                    <a:pt x="10523" y="5887"/>
                  </a:lnTo>
                  <a:lnTo>
                    <a:pt x="10149" y="5512"/>
                  </a:lnTo>
                  <a:lnTo>
                    <a:pt x="9743" y="5153"/>
                  </a:lnTo>
                  <a:lnTo>
                    <a:pt x="9290" y="4794"/>
                  </a:lnTo>
                  <a:lnTo>
                    <a:pt x="8837" y="4466"/>
                  </a:lnTo>
                  <a:lnTo>
                    <a:pt x="8353" y="4154"/>
                  </a:lnTo>
                  <a:lnTo>
                    <a:pt x="7869" y="3857"/>
                  </a:lnTo>
                  <a:lnTo>
                    <a:pt x="7385" y="3561"/>
                  </a:lnTo>
                  <a:lnTo>
                    <a:pt x="6886" y="3295"/>
                  </a:lnTo>
                  <a:lnTo>
                    <a:pt x="5871" y="2780"/>
                  </a:lnTo>
                  <a:lnTo>
                    <a:pt x="4747" y="2202"/>
                  </a:lnTo>
                  <a:lnTo>
                    <a:pt x="4185" y="1921"/>
                  </a:lnTo>
                  <a:lnTo>
                    <a:pt x="3638" y="1609"/>
                  </a:lnTo>
                  <a:lnTo>
                    <a:pt x="3123" y="1312"/>
                  </a:lnTo>
                  <a:lnTo>
                    <a:pt x="2624" y="985"/>
                  </a:lnTo>
                  <a:lnTo>
                    <a:pt x="2140" y="641"/>
                  </a:lnTo>
                  <a:lnTo>
                    <a:pt x="2030" y="547"/>
                  </a:lnTo>
                  <a:lnTo>
                    <a:pt x="1718" y="282"/>
                  </a:lnTo>
                  <a:lnTo>
                    <a:pt x="1562" y="173"/>
                  </a:lnTo>
                  <a:lnTo>
                    <a:pt x="1390" y="79"/>
                  </a:lnTo>
                  <a:lnTo>
                    <a:pt x="1187" y="32"/>
                  </a:lnTo>
                  <a:lnTo>
                    <a:pt x="10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6224602" y="2487100"/>
              <a:ext cx="271212" cy="271526"/>
            </a:xfrm>
            <a:custGeom>
              <a:rect b="b" l="l" r="r" t="t"/>
              <a:pathLst>
                <a:path extrusionOk="0" h="23342" w="23310">
                  <a:moveTo>
                    <a:pt x="890" y="1"/>
                  </a:moveTo>
                  <a:lnTo>
                    <a:pt x="797" y="32"/>
                  </a:lnTo>
                  <a:lnTo>
                    <a:pt x="703" y="48"/>
                  </a:lnTo>
                  <a:lnTo>
                    <a:pt x="609" y="95"/>
                  </a:lnTo>
                  <a:lnTo>
                    <a:pt x="516" y="141"/>
                  </a:lnTo>
                  <a:lnTo>
                    <a:pt x="344" y="266"/>
                  </a:lnTo>
                  <a:lnTo>
                    <a:pt x="281" y="329"/>
                  </a:lnTo>
                  <a:lnTo>
                    <a:pt x="203" y="407"/>
                  </a:lnTo>
                  <a:lnTo>
                    <a:pt x="156" y="485"/>
                  </a:lnTo>
                  <a:lnTo>
                    <a:pt x="110" y="579"/>
                  </a:lnTo>
                  <a:lnTo>
                    <a:pt x="63" y="657"/>
                  </a:lnTo>
                  <a:lnTo>
                    <a:pt x="32" y="750"/>
                  </a:lnTo>
                  <a:lnTo>
                    <a:pt x="16" y="860"/>
                  </a:lnTo>
                  <a:lnTo>
                    <a:pt x="0" y="969"/>
                  </a:lnTo>
                  <a:lnTo>
                    <a:pt x="0" y="1063"/>
                  </a:lnTo>
                  <a:lnTo>
                    <a:pt x="16" y="1156"/>
                  </a:lnTo>
                  <a:lnTo>
                    <a:pt x="32" y="1266"/>
                  </a:lnTo>
                  <a:lnTo>
                    <a:pt x="63" y="1344"/>
                  </a:lnTo>
                  <a:lnTo>
                    <a:pt x="141" y="1515"/>
                  </a:lnTo>
                  <a:lnTo>
                    <a:pt x="250" y="1671"/>
                  </a:lnTo>
                  <a:lnTo>
                    <a:pt x="391" y="1796"/>
                  </a:lnTo>
                  <a:lnTo>
                    <a:pt x="562" y="1921"/>
                  </a:lnTo>
                  <a:lnTo>
                    <a:pt x="750" y="1999"/>
                  </a:lnTo>
                  <a:lnTo>
                    <a:pt x="1452" y="2280"/>
                  </a:lnTo>
                  <a:lnTo>
                    <a:pt x="1749" y="2390"/>
                  </a:lnTo>
                  <a:lnTo>
                    <a:pt x="1921" y="2468"/>
                  </a:lnTo>
                  <a:lnTo>
                    <a:pt x="1983" y="2499"/>
                  </a:lnTo>
                  <a:lnTo>
                    <a:pt x="2670" y="2796"/>
                  </a:lnTo>
                  <a:lnTo>
                    <a:pt x="3357" y="3108"/>
                  </a:lnTo>
                  <a:lnTo>
                    <a:pt x="4028" y="3451"/>
                  </a:lnTo>
                  <a:lnTo>
                    <a:pt x="4700" y="3795"/>
                  </a:lnTo>
                  <a:lnTo>
                    <a:pt x="5355" y="4154"/>
                  </a:lnTo>
                  <a:lnTo>
                    <a:pt x="6011" y="4529"/>
                  </a:lnTo>
                  <a:lnTo>
                    <a:pt x="6636" y="4903"/>
                  </a:lnTo>
                  <a:lnTo>
                    <a:pt x="7260" y="5309"/>
                  </a:lnTo>
                  <a:lnTo>
                    <a:pt x="7885" y="5715"/>
                  </a:lnTo>
                  <a:lnTo>
                    <a:pt x="8493" y="6137"/>
                  </a:lnTo>
                  <a:lnTo>
                    <a:pt x="9102" y="6574"/>
                  </a:lnTo>
                  <a:lnTo>
                    <a:pt x="9711" y="7027"/>
                  </a:lnTo>
                  <a:lnTo>
                    <a:pt x="9711" y="7027"/>
                  </a:lnTo>
                  <a:lnTo>
                    <a:pt x="9680" y="7011"/>
                  </a:lnTo>
                  <a:lnTo>
                    <a:pt x="9836" y="7120"/>
                  </a:lnTo>
                  <a:lnTo>
                    <a:pt x="10133" y="7354"/>
                  </a:lnTo>
                  <a:lnTo>
                    <a:pt x="10710" y="7838"/>
                  </a:lnTo>
                  <a:lnTo>
                    <a:pt x="11288" y="8322"/>
                  </a:lnTo>
                  <a:lnTo>
                    <a:pt x="11850" y="8822"/>
                  </a:lnTo>
                  <a:lnTo>
                    <a:pt x="12397" y="9337"/>
                  </a:lnTo>
                  <a:lnTo>
                    <a:pt x="12943" y="9852"/>
                  </a:lnTo>
                  <a:lnTo>
                    <a:pt x="13474" y="10383"/>
                  </a:lnTo>
                  <a:lnTo>
                    <a:pt x="13989" y="10930"/>
                  </a:lnTo>
                  <a:lnTo>
                    <a:pt x="14504" y="11476"/>
                  </a:lnTo>
                  <a:lnTo>
                    <a:pt x="15004" y="12038"/>
                  </a:lnTo>
                  <a:lnTo>
                    <a:pt x="15472" y="12600"/>
                  </a:lnTo>
                  <a:lnTo>
                    <a:pt x="15941" y="13162"/>
                  </a:lnTo>
                  <a:lnTo>
                    <a:pt x="16159" y="13459"/>
                  </a:lnTo>
                  <a:lnTo>
                    <a:pt x="16237" y="13537"/>
                  </a:lnTo>
                  <a:lnTo>
                    <a:pt x="16268" y="13584"/>
                  </a:lnTo>
                  <a:lnTo>
                    <a:pt x="16752" y="14224"/>
                  </a:lnTo>
                  <a:lnTo>
                    <a:pt x="17190" y="14833"/>
                  </a:lnTo>
                  <a:lnTo>
                    <a:pt x="17611" y="15457"/>
                  </a:lnTo>
                  <a:lnTo>
                    <a:pt x="18017" y="16082"/>
                  </a:lnTo>
                  <a:lnTo>
                    <a:pt x="18423" y="16722"/>
                  </a:lnTo>
                  <a:lnTo>
                    <a:pt x="18845" y="17440"/>
                  </a:lnTo>
                  <a:lnTo>
                    <a:pt x="19250" y="18158"/>
                  </a:lnTo>
                  <a:lnTo>
                    <a:pt x="19656" y="18892"/>
                  </a:lnTo>
                  <a:lnTo>
                    <a:pt x="20031" y="19641"/>
                  </a:lnTo>
                  <a:lnTo>
                    <a:pt x="20390" y="20406"/>
                  </a:lnTo>
                  <a:lnTo>
                    <a:pt x="20734" y="21171"/>
                  </a:lnTo>
                  <a:lnTo>
                    <a:pt x="20796" y="21312"/>
                  </a:lnTo>
                  <a:lnTo>
                    <a:pt x="20812" y="21374"/>
                  </a:lnTo>
                  <a:lnTo>
                    <a:pt x="20983" y="21765"/>
                  </a:lnTo>
                  <a:lnTo>
                    <a:pt x="21296" y="22592"/>
                  </a:lnTo>
                  <a:lnTo>
                    <a:pt x="21389" y="22779"/>
                  </a:lnTo>
                  <a:lnTo>
                    <a:pt x="21499" y="22936"/>
                  </a:lnTo>
                  <a:lnTo>
                    <a:pt x="21624" y="23076"/>
                  </a:lnTo>
                  <a:lnTo>
                    <a:pt x="21780" y="23201"/>
                  </a:lnTo>
                  <a:lnTo>
                    <a:pt x="21873" y="23248"/>
                  </a:lnTo>
                  <a:lnTo>
                    <a:pt x="21967" y="23279"/>
                  </a:lnTo>
                  <a:lnTo>
                    <a:pt x="22045" y="23310"/>
                  </a:lnTo>
                  <a:lnTo>
                    <a:pt x="22139" y="23342"/>
                  </a:lnTo>
                  <a:lnTo>
                    <a:pt x="22342" y="23342"/>
                  </a:lnTo>
                  <a:lnTo>
                    <a:pt x="22451" y="23326"/>
                  </a:lnTo>
                  <a:lnTo>
                    <a:pt x="22545" y="23295"/>
                  </a:lnTo>
                  <a:lnTo>
                    <a:pt x="22732" y="23217"/>
                  </a:lnTo>
                  <a:lnTo>
                    <a:pt x="22888" y="23107"/>
                  </a:lnTo>
                  <a:lnTo>
                    <a:pt x="23044" y="22982"/>
                  </a:lnTo>
                  <a:lnTo>
                    <a:pt x="23154" y="22811"/>
                  </a:lnTo>
                  <a:lnTo>
                    <a:pt x="23216" y="22733"/>
                  </a:lnTo>
                  <a:lnTo>
                    <a:pt x="23247" y="22639"/>
                  </a:lnTo>
                  <a:lnTo>
                    <a:pt x="23278" y="22545"/>
                  </a:lnTo>
                  <a:lnTo>
                    <a:pt x="23294" y="22452"/>
                  </a:lnTo>
                  <a:lnTo>
                    <a:pt x="23310" y="22358"/>
                  </a:lnTo>
                  <a:lnTo>
                    <a:pt x="23310" y="22249"/>
                  </a:lnTo>
                  <a:lnTo>
                    <a:pt x="23294" y="22155"/>
                  </a:lnTo>
                  <a:lnTo>
                    <a:pt x="23263" y="22046"/>
                  </a:lnTo>
                  <a:lnTo>
                    <a:pt x="22966" y="21312"/>
                  </a:lnTo>
                  <a:lnTo>
                    <a:pt x="22670" y="20594"/>
                  </a:lnTo>
                  <a:lnTo>
                    <a:pt x="22357" y="19860"/>
                  </a:lnTo>
                  <a:lnTo>
                    <a:pt x="22029" y="19157"/>
                  </a:lnTo>
                  <a:lnTo>
                    <a:pt x="21686" y="18439"/>
                  </a:lnTo>
                  <a:lnTo>
                    <a:pt x="21327" y="17737"/>
                  </a:lnTo>
                  <a:lnTo>
                    <a:pt x="20952" y="17050"/>
                  </a:lnTo>
                  <a:lnTo>
                    <a:pt x="20562" y="16363"/>
                  </a:lnTo>
                  <a:lnTo>
                    <a:pt x="20156" y="15691"/>
                  </a:lnTo>
                  <a:lnTo>
                    <a:pt x="19734" y="15036"/>
                  </a:lnTo>
                  <a:lnTo>
                    <a:pt x="19313" y="14364"/>
                  </a:lnTo>
                  <a:lnTo>
                    <a:pt x="18860" y="13724"/>
                  </a:lnTo>
                  <a:lnTo>
                    <a:pt x="18407" y="13084"/>
                  </a:lnTo>
                  <a:lnTo>
                    <a:pt x="17939" y="12444"/>
                  </a:lnTo>
                  <a:lnTo>
                    <a:pt x="17455" y="11835"/>
                  </a:lnTo>
                  <a:lnTo>
                    <a:pt x="16955" y="11211"/>
                  </a:lnTo>
                  <a:lnTo>
                    <a:pt x="16456" y="10633"/>
                  </a:lnTo>
                  <a:lnTo>
                    <a:pt x="15941" y="10040"/>
                  </a:lnTo>
                  <a:lnTo>
                    <a:pt x="15410" y="9478"/>
                  </a:lnTo>
                  <a:lnTo>
                    <a:pt x="14879" y="8916"/>
                  </a:lnTo>
                  <a:lnTo>
                    <a:pt x="14333" y="8369"/>
                  </a:lnTo>
                  <a:lnTo>
                    <a:pt x="13770" y="7838"/>
                  </a:lnTo>
                  <a:lnTo>
                    <a:pt x="13208" y="7308"/>
                  </a:lnTo>
                  <a:lnTo>
                    <a:pt x="12631" y="6792"/>
                  </a:lnTo>
                  <a:lnTo>
                    <a:pt x="12038" y="6293"/>
                  </a:lnTo>
                  <a:lnTo>
                    <a:pt x="11429" y="5809"/>
                  </a:lnTo>
                  <a:lnTo>
                    <a:pt x="10820" y="5325"/>
                  </a:lnTo>
                  <a:lnTo>
                    <a:pt x="10195" y="4872"/>
                  </a:lnTo>
                  <a:lnTo>
                    <a:pt x="9571" y="4419"/>
                  </a:lnTo>
                  <a:lnTo>
                    <a:pt x="8931" y="3982"/>
                  </a:lnTo>
                  <a:lnTo>
                    <a:pt x="8291" y="3545"/>
                  </a:lnTo>
                  <a:lnTo>
                    <a:pt x="7635" y="3139"/>
                  </a:lnTo>
                  <a:lnTo>
                    <a:pt x="6870" y="2686"/>
                  </a:lnTo>
                  <a:lnTo>
                    <a:pt x="6105" y="2249"/>
                  </a:lnTo>
                  <a:lnTo>
                    <a:pt x="5324" y="1843"/>
                  </a:lnTo>
                  <a:lnTo>
                    <a:pt x="4528" y="1437"/>
                  </a:lnTo>
                  <a:lnTo>
                    <a:pt x="3732" y="1063"/>
                  </a:lnTo>
                  <a:lnTo>
                    <a:pt x="2920" y="703"/>
                  </a:lnTo>
                  <a:lnTo>
                    <a:pt x="2108" y="360"/>
                  </a:lnTo>
                  <a:lnTo>
                    <a:pt x="1281" y="48"/>
                  </a:lnTo>
                  <a:lnTo>
                    <a:pt x="1187" y="17"/>
                  </a:lnTo>
                  <a:lnTo>
                    <a:pt x="10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6291446" y="2367065"/>
              <a:ext cx="293737" cy="320917"/>
            </a:xfrm>
            <a:custGeom>
              <a:rect b="b" l="l" r="r" t="t"/>
              <a:pathLst>
                <a:path extrusionOk="0" h="27588" w="25246">
                  <a:moveTo>
                    <a:pt x="891" y="0"/>
                  </a:moveTo>
                  <a:lnTo>
                    <a:pt x="797" y="31"/>
                  </a:lnTo>
                  <a:lnTo>
                    <a:pt x="703" y="47"/>
                  </a:lnTo>
                  <a:lnTo>
                    <a:pt x="610" y="94"/>
                  </a:lnTo>
                  <a:lnTo>
                    <a:pt x="516" y="141"/>
                  </a:lnTo>
                  <a:lnTo>
                    <a:pt x="344" y="266"/>
                  </a:lnTo>
                  <a:lnTo>
                    <a:pt x="204" y="406"/>
                  </a:lnTo>
                  <a:lnTo>
                    <a:pt x="157" y="500"/>
                  </a:lnTo>
                  <a:lnTo>
                    <a:pt x="94" y="578"/>
                  </a:lnTo>
                  <a:lnTo>
                    <a:pt x="63" y="671"/>
                  </a:lnTo>
                  <a:lnTo>
                    <a:pt x="32" y="765"/>
                  </a:lnTo>
                  <a:lnTo>
                    <a:pt x="16" y="874"/>
                  </a:lnTo>
                  <a:lnTo>
                    <a:pt x="1" y="968"/>
                  </a:lnTo>
                  <a:lnTo>
                    <a:pt x="1" y="1077"/>
                  </a:lnTo>
                  <a:lnTo>
                    <a:pt x="16" y="1171"/>
                  </a:lnTo>
                  <a:lnTo>
                    <a:pt x="32" y="1265"/>
                  </a:lnTo>
                  <a:lnTo>
                    <a:pt x="63" y="1358"/>
                  </a:lnTo>
                  <a:lnTo>
                    <a:pt x="141" y="1515"/>
                  </a:lnTo>
                  <a:lnTo>
                    <a:pt x="251" y="1671"/>
                  </a:lnTo>
                  <a:lnTo>
                    <a:pt x="391" y="1796"/>
                  </a:lnTo>
                  <a:lnTo>
                    <a:pt x="563" y="1920"/>
                  </a:lnTo>
                  <a:lnTo>
                    <a:pt x="750" y="1999"/>
                  </a:lnTo>
                  <a:lnTo>
                    <a:pt x="984" y="2108"/>
                  </a:lnTo>
                  <a:lnTo>
                    <a:pt x="1359" y="2280"/>
                  </a:lnTo>
                  <a:lnTo>
                    <a:pt x="2171" y="2654"/>
                  </a:lnTo>
                  <a:lnTo>
                    <a:pt x="2951" y="3029"/>
                  </a:lnTo>
                  <a:lnTo>
                    <a:pt x="3732" y="3435"/>
                  </a:lnTo>
                  <a:lnTo>
                    <a:pt x="4466" y="3841"/>
                  </a:lnTo>
                  <a:lnTo>
                    <a:pt x="5200" y="4262"/>
                  </a:lnTo>
                  <a:lnTo>
                    <a:pt x="5918" y="4699"/>
                  </a:lnTo>
                  <a:lnTo>
                    <a:pt x="6636" y="5152"/>
                  </a:lnTo>
                  <a:lnTo>
                    <a:pt x="7370" y="5621"/>
                  </a:lnTo>
                  <a:lnTo>
                    <a:pt x="8072" y="6120"/>
                  </a:lnTo>
                  <a:lnTo>
                    <a:pt x="8759" y="6620"/>
                  </a:lnTo>
                  <a:lnTo>
                    <a:pt x="9103" y="6870"/>
                  </a:lnTo>
                  <a:lnTo>
                    <a:pt x="9243" y="6979"/>
                  </a:lnTo>
                  <a:lnTo>
                    <a:pt x="9337" y="7057"/>
                  </a:lnTo>
                  <a:lnTo>
                    <a:pt x="10008" y="7588"/>
                  </a:lnTo>
                  <a:lnTo>
                    <a:pt x="10680" y="8134"/>
                  </a:lnTo>
                  <a:lnTo>
                    <a:pt x="11320" y="8681"/>
                  </a:lnTo>
                  <a:lnTo>
                    <a:pt x="11960" y="9258"/>
                  </a:lnTo>
                  <a:lnTo>
                    <a:pt x="12584" y="9852"/>
                  </a:lnTo>
                  <a:lnTo>
                    <a:pt x="13209" y="10445"/>
                  </a:lnTo>
                  <a:lnTo>
                    <a:pt x="13802" y="11054"/>
                  </a:lnTo>
                  <a:lnTo>
                    <a:pt x="14395" y="11678"/>
                  </a:lnTo>
                  <a:lnTo>
                    <a:pt x="14973" y="12318"/>
                  </a:lnTo>
                  <a:lnTo>
                    <a:pt x="15535" y="12958"/>
                  </a:lnTo>
                  <a:lnTo>
                    <a:pt x="16081" y="13614"/>
                  </a:lnTo>
                  <a:lnTo>
                    <a:pt x="16612" y="14285"/>
                  </a:lnTo>
                  <a:lnTo>
                    <a:pt x="16768" y="14473"/>
                  </a:lnTo>
                  <a:lnTo>
                    <a:pt x="16784" y="14488"/>
                  </a:lnTo>
                  <a:lnTo>
                    <a:pt x="17003" y="14785"/>
                  </a:lnTo>
                  <a:lnTo>
                    <a:pt x="17565" y="15550"/>
                  </a:lnTo>
                  <a:lnTo>
                    <a:pt x="18049" y="16237"/>
                  </a:lnTo>
                  <a:lnTo>
                    <a:pt x="18517" y="16940"/>
                  </a:lnTo>
                  <a:lnTo>
                    <a:pt x="18985" y="17658"/>
                  </a:lnTo>
                  <a:lnTo>
                    <a:pt x="19438" y="18392"/>
                  </a:lnTo>
                  <a:lnTo>
                    <a:pt x="19860" y="19125"/>
                  </a:lnTo>
                  <a:lnTo>
                    <a:pt x="20281" y="19875"/>
                  </a:lnTo>
                  <a:lnTo>
                    <a:pt x="20734" y="20718"/>
                  </a:lnTo>
                  <a:lnTo>
                    <a:pt x="21156" y="21592"/>
                  </a:lnTo>
                  <a:lnTo>
                    <a:pt x="21577" y="22451"/>
                  </a:lnTo>
                  <a:lnTo>
                    <a:pt x="21967" y="23341"/>
                  </a:lnTo>
                  <a:lnTo>
                    <a:pt x="21983" y="23388"/>
                  </a:lnTo>
                  <a:lnTo>
                    <a:pt x="22092" y="23653"/>
                  </a:lnTo>
                  <a:lnTo>
                    <a:pt x="22264" y="24090"/>
                  </a:lnTo>
                  <a:lnTo>
                    <a:pt x="22607" y="24964"/>
                  </a:lnTo>
                  <a:lnTo>
                    <a:pt x="22935" y="25901"/>
                  </a:lnTo>
                  <a:lnTo>
                    <a:pt x="23248" y="26838"/>
                  </a:lnTo>
                  <a:lnTo>
                    <a:pt x="23279" y="26932"/>
                  </a:lnTo>
                  <a:lnTo>
                    <a:pt x="23310" y="27025"/>
                  </a:lnTo>
                  <a:lnTo>
                    <a:pt x="23419" y="27181"/>
                  </a:lnTo>
                  <a:lnTo>
                    <a:pt x="23560" y="27322"/>
                  </a:lnTo>
                  <a:lnTo>
                    <a:pt x="23716" y="27447"/>
                  </a:lnTo>
                  <a:lnTo>
                    <a:pt x="23810" y="27494"/>
                  </a:lnTo>
                  <a:lnTo>
                    <a:pt x="23903" y="27525"/>
                  </a:lnTo>
                  <a:lnTo>
                    <a:pt x="23997" y="27556"/>
                  </a:lnTo>
                  <a:lnTo>
                    <a:pt x="24091" y="27572"/>
                  </a:lnTo>
                  <a:lnTo>
                    <a:pt x="24184" y="27587"/>
                  </a:lnTo>
                  <a:lnTo>
                    <a:pt x="24294" y="27587"/>
                  </a:lnTo>
                  <a:lnTo>
                    <a:pt x="24387" y="27572"/>
                  </a:lnTo>
                  <a:lnTo>
                    <a:pt x="24481" y="27540"/>
                  </a:lnTo>
                  <a:lnTo>
                    <a:pt x="24668" y="27462"/>
                  </a:lnTo>
                  <a:lnTo>
                    <a:pt x="24840" y="27353"/>
                  </a:lnTo>
                  <a:lnTo>
                    <a:pt x="24981" y="27213"/>
                  </a:lnTo>
                  <a:lnTo>
                    <a:pt x="25090" y="27056"/>
                  </a:lnTo>
                  <a:lnTo>
                    <a:pt x="25137" y="26978"/>
                  </a:lnTo>
                  <a:lnTo>
                    <a:pt x="25184" y="26885"/>
                  </a:lnTo>
                  <a:lnTo>
                    <a:pt x="25215" y="26791"/>
                  </a:lnTo>
                  <a:lnTo>
                    <a:pt x="25230" y="26697"/>
                  </a:lnTo>
                  <a:lnTo>
                    <a:pt x="25246" y="26604"/>
                  </a:lnTo>
                  <a:lnTo>
                    <a:pt x="25230" y="26494"/>
                  </a:lnTo>
                  <a:lnTo>
                    <a:pt x="25215" y="26401"/>
                  </a:lnTo>
                  <a:lnTo>
                    <a:pt x="25199" y="26291"/>
                  </a:lnTo>
                  <a:lnTo>
                    <a:pt x="24918" y="25448"/>
                  </a:lnTo>
                  <a:lnTo>
                    <a:pt x="24637" y="24605"/>
                  </a:lnTo>
                  <a:lnTo>
                    <a:pt x="24325" y="23778"/>
                  </a:lnTo>
                  <a:lnTo>
                    <a:pt x="23997" y="22950"/>
                  </a:lnTo>
                  <a:lnTo>
                    <a:pt x="23638" y="22139"/>
                  </a:lnTo>
                  <a:lnTo>
                    <a:pt x="23279" y="21327"/>
                  </a:lnTo>
                  <a:lnTo>
                    <a:pt x="22904" y="20530"/>
                  </a:lnTo>
                  <a:lnTo>
                    <a:pt x="22498" y="19734"/>
                  </a:lnTo>
                  <a:lnTo>
                    <a:pt x="22092" y="18954"/>
                  </a:lnTo>
                  <a:lnTo>
                    <a:pt x="21655" y="18173"/>
                  </a:lnTo>
                  <a:lnTo>
                    <a:pt x="21202" y="17408"/>
                  </a:lnTo>
                  <a:lnTo>
                    <a:pt x="20750" y="16643"/>
                  </a:lnTo>
                  <a:lnTo>
                    <a:pt x="20266" y="15909"/>
                  </a:lnTo>
                  <a:lnTo>
                    <a:pt x="19766" y="15160"/>
                  </a:lnTo>
                  <a:lnTo>
                    <a:pt x="19251" y="14442"/>
                  </a:lnTo>
                  <a:lnTo>
                    <a:pt x="18736" y="13723"/>
                  </a:lnTo>
                  <a:lnTo>
                    <a:pt x="18174" y="13005"/>
                  </a:lnTo>
                  <a:lnTo>
                    <a:pt x="17612" y="12318"/>
                  </a:lnTo>
                  <a:lnTo>
                    <a:pt x="17034" y="11616"/>
                  </a:lnTo>
                  <a:lnTo>
                    <a:pt x="16456" y="10944"/>
                  </a:lnTo>
                  <a:lnTo>
                    <a:pt x="15847" y="10273"/>
                  </a:lnTo>
                  <a:lnTo>
                    <a:pt x="15223" y="9633"/>
                  </a:lnTo>
                  <a:lnTo>
                    <a:pt x="14598" y="8993"/>
                  </a:lnTo>
                  <a:lnTo>
                    <a:pt x="13958" y="8368"/>
                  </a:lnTo>
                  <a:lnTo>
                    <a:pt x="13302" y="7744"/>
                  </a:lnTo>
                  <a:lnTo>
                    <a:pt x="12631" y="7151"/>
                  </a:lnTo>
                  <a:lnTo>
                    <a:pt x="11960" y="6573"/>
                  </a:lnTo>
                  <a:lnTo>
                    <a:pt x="11257" y="5995"/>
                  </a:lnTo>
                  <a:lnTo>
                    <a:pt x="10555" y="5433"/>
                  </a:lnTo>
                  <a:lnTo>
                    <a:pt x="9837" y="4902"/>
                  </a:lnTo>
                  <a:lnTo>
                    <a:pt x="9103" y="4372"/>
                  </a:lnTo>
                  <a:lnTo>
                    <a:pt x="8369" y="3856"/>
                  </a:lnTo>
                  <a:lnTo>
                    <a:pt x="7526" y="3310"/>
                  </a:lnTo>
                  <a:lnTo>
                    <a:pt x="6667" y="2779"/>
                  </a:lnTo>
                  <a:lnTo>
                    <a:pt x="5793" y="2264"/>
                  </a:lnTo>
                  <a:lnTo>
                    <a:pt x="4919" y="1780"/>
                  </a:lnTo>
                  <a:lnTo>
                    <a:pt x="4029" y="1312"/>
                  </a:lnTo>
                  <a:lnTo>
                    <a:pt x="3123" y="874"/>
                  </a:lnTo>
                  <a:lnTo>
                    <a:pt x="2202" y="453"/>
                  </a:lnTo>
                  <a:lnTo>
                    <a:pt x="1281" y="47"/>
                  </a:lnTo>
                  <a:lnTo>
                    <a:pt x="1187" y="16"/>
                  </a:lnTo>
                  <a:lnTo>
                    <a:pt x="109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6366468" y="2255556"/>
              <a:ext cx="287024" cy="347975"/>
            </a:xfrm>
            <a:custGeom>
              <a:rect b="b" l="l" r="r" t="t"/>
              <a:pathLst>
                <a:path extrusionOk="0" h="29914" w="24669">
                  <a:moveTo>
                    <a:pt x="937" y="0"/>
                  </a:moveTo>
                  <a:lnTo>
                    <a:pt x="734" y="31"/>
                  </a:lnTo>
                  <a:lnTo>
                    <a:pt x="641" y="63"/>
                  </a:lnTo>
                  <a:lnTo>
                    <a:pt x="547" y="94"/>
                  </a:lnTo>
                  <a:lnTo>
                    <a:pt x="469" y="141"/>
                  </a:lnTo>
                  <a:lnTo>
                    <a:pt x="391" y="187"/>
                  </a:lnTo>
                  <a:lnTo>
                    <a:pt x="313" y="250"/>
                  </a:lnTo>
                  <a:lnTo>
                    <a:pt x="235" y="328"/>
                  </a:lnTo>
                  <a:lnTo>
                    <a:pt x="172" y="406"/>
                  </a:lnTo>
                  <a:lnTo>
                    <a:pt x="126" y="484"/>
                  </a:lnTo>
                  <a:lnTo>
                    <a:pt x="47" y="671"/>
                  </a:lnTo>
                  <a:lnTo>
                    <a:pt x="1" y="859"/>
                  </a:lnTo>
                  <a:lnTo>
                    <a:pt x="1" y="1062"/>
                  </a:lnTo>
                  <a:lnTo>
                    <a:pt x="16" y="1265"/>
                  </a:lnTo>
                  <a:lnTo>
                    <a:pt x="47" y="1358"/>
                  </a:lnTo>
                  <a:lnTo>
                    <a:pt x="79" y="1452"/>
                  </a:lnTo>
                  <a:lnTo>
                    <a:pt x="126" y="1546"/>
                  </a:lnTo>
                  <a:lnTo>
                    <a:pt x="172" y="1624"/>
                  </a:lnTo>
                  <a:lnTo>
                    <a:pt x="235" y="1702"/>
                  </a:lnTo>
                  <a:lnTo>
                    <a:pt x="313" y="1764"/>
                  </a:lnTo>
                  <a:lnTo>
                    <a:pt x="391" y="1827"/>
                  </a:lnTo>
                  <a:lnTo>
                    <a:pt x="485" y="1874"/>
                  </a:lnTo>
                  <a:lnTo>
                    <a:pt x="1281" y="2280"/>
                  </a:lnTo>
                  <a:lnTo>
                    <a:pt x="2077" y="2701"/>
                  </a:lnTo>
                  <a:lnTo>
                    <a:pt x="2858" y="3138"/>
                  </a:lnTo>
                  <a:lnTo>
                    <a:pt x="3638" y="3591"/>
                  </a:lnTo>
                  <a:lnTo>
                    <a:pt x="4403" y="4059"/>
                  </a:lnTo>
                  <a:lnTo>
                    <a:pt x="5153" y="4543"/>
                  </a:lnTo>
                  <a:lnTo>
                    <a:pt x="5887" y="5043"/>
                  </a:lnTo>
                  <a:lnTo>
                    <a:pt x="6620" y="5558"/>
                  </a:lnTo>
                  <a:lnTo>
                    <a:pt x="7338" y="6089"/>
                  </a:lnTo>
                  <a:lnTo>
                    <a:pt x="7526" y="6245"/>
                  </a:lnTo>
                  <a:lnTo>
                    <a:pt x="7557" y="6261"/>
                  </a:lnTo>
                  <a:lnTo>
                    <a:pt x="7916" y="6542"/>
                  </a:lnTo>
                  <a:lnTo>
                    <a:pt x="8619" y="7104"/>
                  </a:lnTo>
                  <a:lnTo>
                    <a:pt x="9306" y="7681"/>
                  </a:lnTo>
                  <a:lnTo>
                    <a:pt x="9977" y="8275"/>
                  </a:lnTo>
                  <a:lnTo>
                    <a:pt x="10633" y="8884"/>
                  </a:lnTo>
                  <a:lnTo>
                    <a:pt x="11273" y="9508"/>
                  </a:lnTo>
                  <a:lnTo>
                    <a:pt x="11913" y="10133"/>
                  </a:lnTo>
                  <a:lnTo>
                    <a:pt x="12537" y="10788"/>
                  </a:lnTo>
                  <a:lnTo>
                    <a:pt x="13146" y="11444"/>
                  </a:lnTo>
                  <a:lnTo>
                    <a:pt x="13740" y="12115"/>
                  </a:lnTo>
                  <a:lnTo>
                    <a:pt x="14317" y="12802"/>
                  </a:lnTo>
                  <a:lnTo>
                    <a:pt x="14879" y="13489"/>
                  </a:lnTo>
                  <a:lnTo>
                    <a:pt x="15145" y="13833"/>
                  </a:lnTo>
                  <a:lnTo>
                    <a:pt x="15270" y="13973"/>
                  </a:lnTo>
                  <a:lnTo>
                    <a:pt x="15332" y="14067"/>
                  </a:lnTo>
                  <a:lnTo>
                    <a:pt x="15878" y="14785"/>
                  </a:lnTo>
                  <a:lnTo>
                    <a:pt x="16394" y="15519"/>
                  </a:lnTo>
                  <a:lnTo>
                    <a:pt x="16893" y="16253"/>
                  </a:lnTo>
                  <a:lnTo>
                    <a:pt x="17393" y="17002"/>
                  </a:lnTo>
                  <a:lnTo>
                    <a:pt x="17861" y="17767"/>
                  </a:lnTo>
                  <a:lnTo>
                    <a:pt x="18330" y="18532"/>
                  </a:lnTo>
                  <a:lnTo>
                    <a:pt x="18767" y="19313"/>
                  </a:lnTo>
                  <a:lnTo>
                    <a:pt x="19204" y="20109"/>
                  </a:lnTo>
                  <a:lnTo>
                    <a:pt x="19610" y="20905"/>
                  </a:lnTo>
                  <a:lnTo>
                    <a:pt x="20000" y="21701"/>
                  </a:lnTo>
                  <a:lnTo>
                    <a:pt x="20437" y="22654"/>
                  </a:lnTo>
                  <a:lnTo>
                    <a:pt x="20625" y="23075"/>
                  </a:lnTo>
                  <a:lnTo>
                    <a:pt x="20718" y="23294"/>
                  </a:lnTo>
                  <a:lnTo>
                    <a:pt x="20703" y="23263"/>
                  </a:lnTo>
                  <a:lnTo>
                    <a:pt x="20781" y="23450"/>
                  </a:lnTo>
                  <a:lnTo>
                    <a:pt x="21155" y="24355"/>
                  </a:lnTo>
                  <a:lnTo>
                    <a:pt x="21499" y="25292"/>
                  </a:lnTo>
                  <a:lnTo>
                    <a:pt x="21827" y="26245"/>
                  </a:lnTo>
                  <a:lnTo>
                    <a:pt x="22139" y="27213"/>
                  </a:lnTo>
                  <a:lnTo>
                    <a:pt x="22420" y="28181"/>
                  </a:lnTo>
                  <a:lnTo>
                    <a:pt x="22685" y="29164"/>
                  </a:lnTo>
                  <a:lnTo>
                    <a:pt x="22717" y="29258"/>
                  </a:lnTo>
                  <a:lnTo>
                    <a:pt x="22748" y="29351"/>
                  </a:lnTo>
                  <a:lnTo>
                    <a:pt x="22810" y="29445"/>
                  </a:lnTo>
                  <a:lnTo>
                    <a:pt x="22857" y="29523"/>
                  </a:lnTo>
                  <a:lnTo>
                    <a:pt x="22935" y="29586"/>
                  </a:lnTo>
                  <a:lnTo>
                    <a:pt x="22998" y="29664"/>
                  </a:lnTo>
                  <a:lnTo>
                    <a:pt x="23169" y="29773"/>
                  </a:lnTo>
                  <a:lnTo>
                    <a:pt x="23341" y="29867"/>
                  </a:lnTo>
                  <a:lnTo>
                    <a:pt x="23435" y="29882"/>
                  </a:lnTo>
                  <a:lnTo>
                    <a:pt x="23544" y="29913"/>
                  </a:lnTo>
                  <a:lnTo>
                    <a:pt x="23732" y="29913"/>
                  </a:lnTo>
                  <a:lnTo>
                    <a:pt x="23841" y="29898"/>
                  </a:lnTo>
                  <a:lnTo>
                    <a:pt x="23934" y="29882"/>
                  </a:lnTo>
                  <a:lnTo>
                    <a:pt x="24028" y="29835"/>
                  </a:lnTo>
                  <a:lnTo>
                    <a:pt x="24122" y="29789"/>
                  </a:lnTo>
                  <a:lnTo>
                    <a:pt x="24294" y="29679"/>
                  </a:lnTo>
                  <a:lnTo>
                    <a:pt x="24434" y="29554"/>
                  </a:lnTo>
                  <a:lnTo>
                    <a:pt x="24543" y="29398"/>
                  </a:lnTo>
                  <a:lnTo>
                    <a:pt x="24621" y="29227"/>
                  </a:lnTo>
                  <a:lnTo>
                    <a:pt x="24653" y="29133"/>
                  </a:lnTo>
                  <a:lnTo>
                    <a:pt x="24668" y="29024"/>
                  </a:lnTo>
                  <a:lnTo>
                    <a:pt x="24668" y="28930"/>
                  </a:lnTo>
                  <a:lnTo>
                    <a:pt x="24668" y="28836"/>
                  </a:lnTo>
                  <a:lnTo>
                    <a:pt x="24668" y="28727"/>
                  </a:lnTo>
                  <a:lnTo>
                    <a:pt x="24637" y="28633"/>
                  </a:lnTo>
                  <a:lnTo>
                    <a:pt x="24403" y="27728"/>
                  </a:lnTo>
                  <a:lnTo>
                    <a:pt x="24153" y="26853"/>
                  </a:lnTo>
                  <a:lnTo>
                    <a:pt x="23872" y="25964"/>
                  </a:lnTo>
                  <a:lnTo>
                    <a:pt x="23575" y="25089"/>
                  </a:lnTo>
                  <a:lnTo>
                    <a:pt x="23263" y="24215"/>
                  </a:lnTo>
                  <a:lnTo>
                    <a:pt x="22935" y="23356"/>
                  </a:lnTo>
                  <a:lnTo>
                    <a:pt x="22576" y="22498"/>
                  </a:lnTo>
                  <a:lnTo>
                    <a:pt x="22201" y="21655"/>
                  </a:lnTo>
                  <a:lnTo>
                    <a:pt x="21827" y="20811"/>
                  </a:lnTo>
                  <a:lnTo>
                    <a:pt x="21421" y="19984"/>
                  </a:lnTo>
                  <a:lnTo>
                    <a:pt x="20999" y="19157"/>
                  </a:lnTo>
                  <a:lnTo>
                    <a:pt x="20547" y="18345"/>
                  </a:lnTo>
                  <a:lnTo>
                    <a:pt x="20094" y="17548"/>
                  </a:lnTo>
                  <a:lnTo>
                    <a:pt x="19625" y="16752"/>
                  </a:lnTo>
                  <a:lnTo>
                    <a:pt x="19126" y="15972"/>
                  </a:lnTo>
                  <a:lnTo>
                    <a:pt x="18626" y="15191"/>
                  </a:lnTo>
                  <a:lnTo>
                    <a:pt x="18095" y="14426"/>
                  </a:lnTo>
                  <a:lnTo>
                    <a:pt x="17565" y="13677"/>
                  </a:lnTo>
                  <a:lnTo>
                    <a:pt x="17003" y="12927"/>
                  </a:lnTo>
                  <a:lnTo>
                    <a:pt x="16425" y="12193"/>
                  </a:lnTo>
                  <a:lnTo>
                    <a:pt x="15847" y="11475"/>
                  </a:lnTo>
                  <a:lnTo>
                    <a:pt x="15238" y="10773"/>
                  </a:lnTo>
                  <a:lnTo>
                    <a:pt x="14629" y="10070"/>
                  </a:lnTo>
                  <a:lnTo>
                    <a:pt x="13989" y="9399"/>
                  </a:lnTo>
                  <a:lnTo>
                    <a:pt x="13349" y="8727"/>
                  </a:lnTo>
                  <a:lnTo>
                    <a:pt x="12694" y="8072"/>
                  </a:lnTo>
                  <a:lnTo>
                    <a:pt x="12022" y="7432"/>
                  </a:lnTo>
                  <a:lnTo>
                    <a:pt x="11351" y="6807"/>
                  </a:lnTo>
                  <a:lnTo>
                    <a:pt x="10648" y="6183"/>
                  </a:lnTo>
                  <a:lnTo>
                    <a:pt x="9930" y="5589"/>
                  </a:lnTo>
                  <a:lnTo>
                    <a:pt x="9212" y="4996"/>
                  </a:lnTo>
                  <a:lnTo>
                    <a:pt x="8478" y="4434"/>
                  </a:lnTo>
                  <a:lnTo>
                    <a:pt x="7651" y="3825"/>
                  </a:lnTo>
                  <a:lnTo>
                    <a:pt x="6823" y="3232"/>
                  </a:lnTo>
                  <a:lnTo>
                    <a:pt x="5965" y="2654"/>
                  </a:lnTo>
                  <a:lnTo>
                    <a:pt x="5106" y="2108"/>
                  </a:lnTo>
                  <a:lnTo>
                    <a:pt x="4216" y="1577"/>
                  </a:lnTo>
                  <a:lnTo>
                    <a:pt x="3326" y="1077"/>
                  </a:lnTo>
                  <a:lnTo>
                    <a:pt x="2421" y="593"/>
                  </a:lnTo>
                  <a:lnTo>
                    <a:pt x="1515" y="125"/>
                  </a:lnTo>
                  <a:lnTo>
                    <a:pt x="1328" y="63"/>
                  </a:lnTo>
                  <a:lnTo>
                    <a:pt x="1125" y="16"/>
                  </a:lnTo>
                  <a:lnTo>
                    <a:pt x="9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6442398" y="2184179"/>
              <a:ext cx="248151" cy="281332"/>
            </a:xfrm>
            <a:custGeom>
              <a:rect b="b" l="l" r="r" t="t"/>
              <a:pathLst>
                <a:path extrusionOk="0" h="24185" w="21328">
                  <a:moveTo>
                    <a:pt x="937" y="0"/>
                  </a:moveTo>
                  <a:lnTo>
                    <a:pt x="734" y="16"/>
                  </a:lnTo>
                  <a:lnTo>
                    <a:pt x="641" y="47"/>
                  </a:lnTo>
                  <a:lnTo>
                    <a:pt x="547" y="78"/>
                  </a:lnTo>
                  <a:lnTo>
                    <a:pt x="469" y="125"/>
                  </a:lnTo>
                  <a:lnTo>
                    <a:pt x="391" y="172"/>
                  </a:lnTo>
                  <a:lnTo>
                    <a:pt x="313" y="235"/>
                  </a:lnTo>
                  <a:lnTo>
                    <a:pt x="235" y="297"/>
                  </a:lnTo>
                  <a:lnTo>
                    <a:pt x="172" y="391"/>
                  </a:lnTo>
                  <a:lnTo>
                    <a:pt x="126" y="484"/>
                  </a:lnTo>
                  <a:lnTo>
                    <a:pt x="47" y="656"/>
                  </a:lnTo>
                  <a:lnTo>
                    <a:pt x="1" y="843"/>
                  </a:lnTo>
                  <a:lnTo>
                    <a:pt x="1" y="1046"/>
                  </a:lnTo>
                  <a:lnTo>
                    <a:pt x="16" y="1249"/>
                  </a:lnTo>
                  <a:lnTo>
                    <a:pt x="47" y="1343"/>
                  </a:lnTo>
                  <a:lnTo>
                    <a:pt x="79" y="1437"/>
                  </a:lnTo>
                  <a:lnTo>
                    <a:pt x="126" y="1530"/>
                  </a:lnTo>
                  <a:lnTo>
                    <a:pt x="172" y="1608"/>
                  </a:lnTo>
                  <a:lnTo>
                    <a:pt x="235" y="1687"/>
                  </a:lnTo>
                  <a:lnTo>
                    <a:pt x="313" y="1749"/>
                  </a:lnTo>
                  <a:lnTo>
                    <a:pt x="391" y="1811"/>
                  </a:lnTo>
                  <a:lnTo>
                    <a:pt x="485" y="1858"/>
                  </a:lnTo>
                  <a:lnTo>
                    <a:pt x="1140" y="2186"/>
                  </a:lnTo>
                  <a:lnTo>
                    <a:pt x="1796" y="2514"/>
                  </a:lnTo>
                  <a:lnTo>
                    <a:pt x="2452" y="2857"/>
                  </a:lnTo>
                  <a:lnTo>
                    <a:pt x="3092" y="3217"/>
                  </a:lnTo>
                  <a:lnTo>
                    <a:pt x="3716" y="3591"/>
                  </a:lnTo>
                  <a:lnTo>
                    <a:pt x="4341" y="3966"/>
                  </a:lnTo>
                  <a:lnTo>
                    <a:pt x="4965" y="4356"/>
                  </a:lnTo>
                  <a:lnTo>
                    <a:pt x="5574" y="4778"/>
                  </a:lnTo>
                  <a:lnTo>
                    <a:pt x="6168" y="5199"/>
                  </a:lnTo>
                  <a:lnTo>
                    <a:pt x="6761" y="5621"/>
                  </a:lnTo>
                  <a:lnTo>
                    <a:pt x="7026" y="5824"/>
                  </a:lnTo>
                  <a:lnTo>
                    <a:pt x="7042" y="5839"/>
                  </a:lnTo>
                  <a:lnTo>
                    <a:pt x="7198" y="5964"/>
                  </a:lnTo>
                  <a:lnTo>
                    <a:pt x="7776" y="6433"/>
                  </a:lnTo>
                  <a:lnTo>
                    <a:pt x="8338" y="6901"/>
                  </a:lnTo>
                  <a:lnTo>
                    <a:pt x="8900" y="7385"/>
                  </a:lnTo>
                  <a:lnTo>
                    <a:pt x="9446" y="7869"/>
                  </a:lnTo>
                  <a:lnTo>
                    <a:pt x="9977" y="8369"/>
                  </a:lnTo>
                  <a:lnTo>
                    <a:pt x="10492" y="8884"/>
                  </a:lnTo>
                  <a:lnTo>
                    <a:pt x="10992" y="9399"/>
                  </a:lnTo>
                  <a:lnTo>
                    <a:pt x="11491" y="9914"/>
                  </a:lnTo>
                  <a:lnTo>
                    <a:pt x="11975" y="10461"/>
                  </a:lnTo>
                  <a:lnTo>
                    <a:pt x="12459" y="11007"/>
                  </a:lnTo>
                  <a:lnTo>
                    <a:pt x="12928" y="11569"/>
                  </a:lnTo>
                  <a:lnTo>
                    <a:pt x="13380" y="12116"/>
                  </a:lnTo>
                  <a:lnTo>
                    <a:pt x="13583" y="12381"/>
                  </a:lnTo>
                  <a:lnTo>
                    <a:pt x="13599" y="12397"/>
                  </a:lnTo>
                  <a:lnTo>
                    <a:pt x="13740" y="12584"/>
                  </a:lnTo>
                  <a:lnTo>
                    <a:pt x="14161" y="13177"/>
                  </a:lnTo>
                  <a:lnTo>
                    <a:pt x="14583" y="13771"/>
                  </a:lnTo>
                  <a:lnTo>
                    <a:pt x="15004" y="14364"/>
                  </a:lnTo>
                  <a:lnTo>
                    <a:pt x="15394" y="14973"/>
                  </a:lnTo>
                  <a:lnTo>
                    <a:pt x="15785" y="15597"/>
                  </a:lnTo>
                  <a:lnTo>
                    <a:pt x="16144" y="16222"/>
                  </a:lnTo>
                  <a:lnTo>
                    <a:pt x="16519" y="16846"/>
                  </a:lnTo>
                  <a:lnTo>
                    <a:pt x="16862" y="17486"/>
                  </a:lnTo>
                  <a:lnTo>
                    <a:pt x="17237" y="18220"/>
                  </a:lnTo>
                  <a:lnTo>
                    <a:pt x="17596" y="18970"/>
                  </a:lnTo>
                  <a:lnTo>
                    <a:pt x="17939" y="19703"/>
                  </a:lnTo>
                  <a:lnTo>
                    <a:pt x="18111" y="20094"/>
                  </a:lnTo>
                  <a:lnTo>
                    <a:pt x="18142" y="20187"/>
                  </a:lnTo>
                  <a:lnTo>
                    <a:pt x="18205" y="20328"/>
                  </a:lnTo>
                  <a:lnTo>
                    <a:pt x="18517" y="21093"/>
                  </a:lnTo>
                  <a:lnTo>
                    <a:pt x="18798" y="21873"/>
                  </a:lnTo>
                  <a:lnTo>
                    <a:pt x="19079" y="22654"/>
                  </a:lnTo>
                  <a:lnTo>
                    <a:pt x="19329" y="23435"/>
                  </a:lnTo>
                  <a:lnTo>
                    <a:pt x="19360" y="23528"/>
                  </a:lnTo>
                  <a:lnTo>
                    <a:pt x="19407" y="23622"/>
                  </a:lnTo>
                  <a:lnTo>
                    <a:pt x="19516" y="23794"/>
                  </a:lnTo>
                  <a:lnTo>
                    <a:pt x="19641" y="23934"/>
                  </a:lnTo>
                  <a:lnTo>
                    <a:pt x="19813" y="24044"/>
                  </a:lnTo>
                  <a:lnTo>
                    <a:pt x="19891" y="24090"/>
                  </a:lnTo>
                  <a:lnTo>
                    <a:pt x="19985" y="24137"/>
                  </a:lnTo>
                  <a:lnTo>
                    <a:pt x="20078" y="24168"/>
                  </a:lnTo>
                  <a:lnTo>
                    <a:pt x="20172" y="24184"/>
                  </a:lnTo>
                  <a:lnTo>
                    <a:pt x="20375" y="24184"/>
                  </a:lnTo>
                  <a:lnTo>
                    <a:pt x="20469" y="24168"/>
                  </a:lnTo>
                  <a:lnTo>
                    <a:pt x="20578" y="24153"/>
                  </a:lnTo>
                  <a:lnTo>
                    <a:pt x="20750" y="24075"/>
                  </a:lnTo>
                  <a:lnTo>
                    <a:pt x="20921" y="23965"/>
                  </a:lnTo>
                  <a:lnTo>
                    <a:pt x="21062" y="23825"/>
                  </a:lnTo>
                  <a:lnTo>
                    <a:pt x="21187" y="23669"/>
                  </a:lnTo>
                  <a:lnTo>
                    <a:pt x="21234" y="23575"/>
                  </a:lnTo>
                  <a:lnTo>
                    <a:pt x="21265" y="23481"/>
                  </a:lnTo>
                  <a:lnTo>
                    <a:pt x="21296" y="23388"/>
                  </a:lnTo>
                  <a:lnTo>
                    <a:pt x="21312" y="23294"/>
                  </a:lnTo>
                  <a:lnTo>
                    <a:pt x="21327" y="23200"/>
                  </a:lnTo>
                  <a:lnTo>
                    <a:pt x="21327" y="23107"/>
                  </a:lnTo>
                  <a:lnTo>
                    <a:pt x="21312" y="22998"/>
                  </a:lnTo>
                  <a:lnTo>
                    <a:pt x="21280" y="22904"/>
                  </a:lnTo>
                  <a:lnTo>
                    <a:pt x="21046" y="22186"/>
                  </a:lnTo>
                  <a:lnTo>
                    <a:pt x="20812" y="21467"/>
                  </a:lnTo>
                  <a:lnTo>
                    <a:pt x="20547" y="20749"/>
                  </a:lnTo>
                  <a:lnTo>
                    <a:pt x="20281" y="20047"/>
                  </a:lnTo>
                  <a:lnTo>
                    <a:pt x="19985" y="19360"/>
                  </a:lnTo>
                  <a:lnTo>
                    <a:pt x="19688" y="18657"/>
                  </a:lnTo>
                  <a:lnTo>
                    <a:pt x="19376" y="17970"/>
                  </a:lnTo>
                  <a:lnTo>
                    <a:pt x="19032" y="17299"/>
                  </a:lnTo>
                  <a:lnTo>
                    <a:pt x="18689" y="16628"/>
                  </a:lnTo>
                  <a:lnTo>
                    <a:pt x="18330" y="15956"/>
                  </a:lnTo>
                  <a:lnTo>
                    <a:pt x="17971" y="15301"/>
                  </a:lnTo>
                  <a:lnTo>
                    <a:pt x="17580" y="14645"/>
                  </a:lnTo>
                  <a:lnTo>
                    <a:pt x="17174" y="14005"/>
                  </a:lnTo>
                  <a:lnTo>
                    <a:pt x="16768" y="13380"/>
                  </a:lnTo>
                  <a:lnTo>
                    <a:pt x="16347" y="12756"/>
                  </a:lnTo>
                  <a:lnTo>
                    <a:pt x="15910" y="12131"/>
                  </a:lnTo>
                  <a:lnTo>
                    <a:pt x="15457" y="11522"/>
                  </a:lnTo>
                  <a:lnTo>
                    <a:pt x="14989" y="10913"/>
                  </a:lnTo>
                  <a:lnTo>
                    <a:pt x="14505" y="10320"/>
                  </a:lnTo>
                  <a:lnTo>
                    <a:pt x="14021" y="9727"/>
                  </a:lnTo>
                  <a:lnTo>
                    <a:pt x="13521" y="9149"/>
                  </a:lnTo>
                  <a:lnTo>
                    <a:pt x="13006" y="8587"/>
                  </a:lnTo>
                  <a:lnTo>
                    <a:pt x="12475" y="8025"/>
                  </a:lnTo>
                  <a:lnTo>
                    <a:pt x="11944" y="7479"/>
                  </a:lnTo>
                  <a:lnTo>
                    <a:pt x="11398" y="6948"/>
                  </a:lnTo>
                  <a:lnTo>
                    <a:pt x="10836" y="6417"/>
                  </a:lnTo>
                  <a:lnTo>
                    <a:pt x="10274" y="5902"/>
                  </a:lnTo>
                  <a:lnTo>
                    <a:pt x="9696" y="5402"/>
                  </a:lnTo>
                  <a:lnTo>
                    <a:pt x="9118" y="4918"/>
                  </a:lnTo>
                  <a:lnTo>
                    <a:pt x="8509" y="4434"/>
                  </a:lnTo>
                  <a:lnTo>
                    <a:pt x="7901" y="3966"/>
                  </a:lnTo>
                  <a:lnTo>
                    <a:pt x="7292" y="3513"/>
                  </a:lnTo>
                  <a:lnTo>
                    <a:pt x="6605" y="3029"/>
                  </a:lnTo>
                  <a:lnTo>
                    <a:pt x="5902" y="2561"/>
                  </a:lnTo>
                  <a:lnTo>
                    <a:pt x="5200" y="2108"/>
                  </a:lnTo>
                  <a:lnTo>
                    <a:pt x="4481" y="1671"/>
                  </a:lnTo>
                  <a:lnTo>
                    <a:pt x="3748" y="1265"/>
                  </a:lnTo>
                  <a:lnTo>
                    <a:pt x="3014" y="859"/>
                  </a:lnTo>
                  <a:lnTo>
                    <a:pt x="2264" y="484"/>
                  </a:lnTo>
                  <a:lnTo>
                    <a:pt x="1515" y="110"/>
                  </a:lnTo>
                  <a:lnTo>
                    <a:pt x="1328" y="47"/>
                  </a:lnTo>
                  <a:lnTo>
                    <a:pt x="11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6527229" y="2146036"/>
              <a:ext cx="202193" cy="184352"/>
            </a:xfrm>
            <a:custGeom>
              <a:rect b="b" l="l" r="r" t="t"/>
              <a:pathLst>
                <a:path extrusionOk="0" h="15848" w="17378">
                  <a:moveTo>
                    <a:pt x="953" y="1"/>
                  </a:moveTo>
                  <a:lnTo>
                    <a:pt x="750" y="32"/>
                  </a:lnTo>
                  <a:lnTo>
                    <a:pt x="563" y="110"/>
                  </a:lnTo>
                  <a:lnTo>
                    <a:pt x="469" y="141"/>
                  </a:lnTo>
                  <a:lnTo>
                    <a:pt x="391" y="204"/>
                  </a:lnTo>
                  <a:lnTo>
                    <a:pt x="313" y="266"/>
                  </a:lnTo>
                  <a:lnTo>
                    <a:pt x="250" y="329"/>
                  </a:lnTo>
                  <a:lnTo>
                    <a:pt x="188" y="422"/>
                  </a:lnTo>
                  <a:lnTo>
                    <a:pt x="126" y="500"/>
                  </a:lnTo>
                  <a:lnTo>
                    <a:pt x="79" y="594"/>
                  </a:lnTo>
                  <a:lnTo>
                    <a:pt x="47" y="688"/>
                  </a:lnTo>
                  <a:lnTo>
                    <a:pt x="16" y="891"/>
                  </a:lnTo>
                  <a:lnTo>
                    <a:pt x="1" y="1078"/>
                  </a:lnTo>
                  <a:lnTo>
                    <a:pt x="32" y="1265"/>
                  </a:lnTo>
                  <a:lnTo>
                    <a:pt x="94" y="1453"/>
                  </a:lnTo>
                  <a:lnTo>
                    <a:pt x="141" y="1531"/>
                  </a:lnTo>
                  <a:lnTo>
                    <a:pt x="188" y="1624"/>
                  </a:lnTo>
                  <a:lnTo>
                    <a:pt x="250" y="1703"/>
                  </a:lnTo>
                  <a:lnTo>
                    <a:pt x="328" y="1765"/>
                  </a:lnTo>
                  <a:lnTo>
                    <a:pt x="407" y="1827"/>
                  </a:lnTo>
                  <a:lnTo>
                    <a:pt x="500" y="1890"/>
                  </a:lnTo>
                  <a:lnTo>
                    <a:pt x="1359" y="2405"/>
                  </a:lnTo>
                  <a:lnTo>
                    <a:pt x="2202" y="2952"/>
                  </a:lnTo>
                  <a:lnTo>
                    <a:pt x="3045" y="3498"/>
                  </a:lnTo>
                  <a:lnTo>
                    <a:pt x="3888" y="4076"/>
                  </a:lnTo>
                  <a:lnTo>
                    <a:pt x="4700" y="4653"/>
                  </a:lnTo>
                  <a:lnTo>
                    <a:pt x="5512" y="5262"/>
                  </a:lnTo>
                  <a:lnTo>
                    <a:pt x="5684" y="5387"/>
                  </a:lnTo>
                  <a:lnTo>
                    <a:pt x="5762" y="5450"/>
                  </a:lnTo>
                  <a:lnTo>
                    <a:pt x="6136" y="5746"/>
                  </a:lnTo>
                  <a:lnTo>
                    <a:pt x="6964" y="6417"/>
                  </a:lnTo>
                  <a:lnTo>
                    <a:pt x="7729" y="7058"/>
                  </a:lnTo>
                  <a:lnTo>
                    <a:pt x="8478" y="7713"/>
                  </a:lnTo>
                  <a:lnTo>
                    <a:pt x="9212" y="8385"/>
                  </a:lnTo>
                  <a:lnTo>
                    <a:pt x="9930" y="9056"/>
                  </a:lnTo>
                  <a:lnTo>
                    <a:pt x="10648" y="9759"/>
                  </a:lnTo>
                  <a:lnTo>
                    <a:pt x="11335" y="10461"/>
                  </a:lnTo>
                  <a:lnTo>
                    <a:pt x="12022" y="11195"/>
                  </a:lnTo>
                  <a:lnTo>
                    <a:pt x="12694" y="11929"/>
                  </a:lnTo>
                  <a:lnTo>
                    <a:pt x="13427" y="12756"/>
                  </a:lnTo>
                  <a:lnTo>
                    <a:pt x="14145" y="13615"/>
                  </a:lnTo>
                  <a:lnTo>
                    <a:pt x="14832" y="14489"/>
                  </a:lnTo>
                  <a:lnTo>
                    <a:pt x="15488" y="15332"/>
                  </a:lnTo>
                  <a:lnTo>
                    <a:pt x="15613" y="15488"/>
                  </a:lnTo>
                  <a:lnTo>
                    <a:pt x="15769" y="15613"/>
                  </a:lnTo>
                  <a:lnTo>
                    <a:pt x="15925" y="15723"/>
                  </a:lnTo>
                  <a:lnTo>
                    <a:pt x="16113" y="15801"/>
                  </a:lnTo>
                  <a:lnTo>
                    <a:pt x="16206" y="15816"/>
                  </a:lnTo>
                  <a:lnTo>
                    <a:pt x="16300" y="15832"/>
                  </a:lnTo>
                  <a:lnTo>
                    <a:pt x="16394" y="15847"/>
                  </a:lnTo>
                  <a:lnTo>
                    <a:pt x="16487" y="15832"/>
                  </a:lnTo>
                  <a:lnTo>
                    <a:pt x="16581" y="15816"/>
                  </a:lnTo>
                  <a:lnTo>
                    <a:pt x="16675" y="15801"/>
                  </a:lnTo>
                  <a:lnTo>
                    <a:pt x="16784" y="15754"/>
                  </a:lnTo>
                  <a:lnTo>
                    <a:pt x="16878" y="15707"/>
                  </a:lnTo>
                  <a:lnTo>
                    <a:pt x="17018" y="15582"/>
                  </a:lnTo>
                  <a:lnTo>
                    <a:pt x="17159" y="15426"/>
                  </a:lnTo>
                  <a:lnTo>
                    <a:pt x="17252" y="15254"/>
                  </a:lnTo>
                  <a:lnTo>
                    <a:pt x="17330" y="15067"/>
                  </a:lnTo>
                  <a:lnTo>
                    <a:pt x="17362" y="14973"/>
                  </a:lnTo>
                  <a:lnTo>
                    <a:pt x="17377" y="14879"/>
                  </a:lnTo>
                  <a:lnTo>
                    <a:pt x="17377" y="14786"/>
                  </a:lnTo>
                  <a:lnTo>
                    <a:pt x="17377" y="14676"/>
                  </a:lnTo>
                  <a:lnTo>
                    <a:pt x="17362" y="14583"/>
                  </a:lnTo>
                  <a:lnTo>
                    <a:pt x="17330" y="14489"/>
                  </a:lnTo>
                  <a:lnTo>
                    <a:pt x="17284" y="14395"/>
                  </a:lnTo>
                  <a:lnTo>
                    <a:pt x="17237" y="14317"/>
                  </a:lnTo>
                  <a:lnTo>
                    <a:pt x="16612" y="13474"/>
                  </a:lnTo>
                  <a:lnTo>
                    <a:pt x="15957" y="12662"/>
                  </a:lnTo>
                  <a:lnTo>
                    <a:pt x="15301" y="11866"/>
                  </a:lnTo>
                  <a:lnTo>
                    <a:pt x="14629" y="11070"/>
                  </a:lnTo>
                  <a:lnTo>
                    <a:pt x="13927" y="10289"/>
                  </a:lnTo>
                  <a:lnTo>
                    <a:pt x="13224" y="9524"/>
                  </a:lnTo>
                  <a:lnTo>
                    <a:pt x="12506" y="8775"/>
                  </a:lnTo>
                  <a:lnTo>
                    <a:pt x="11772" y="8041"/>
                  </a:lnTo>
                  <a:lnTo>
                    <a:pt x="11039" y="7323"/>
                  </a:lnTo>
                  <a:lnTo>
                    <a:pt x="10274" y="6620"/>
                  </a:lnTo>
                  <a:lnTo>
                    <a:pt x="9493" y="5918"/>
                  </a:lnTo>
                  <a:lnTo>
                    <a:pt x="8712" y="5247"/>
                  </a:lnTo>
                  <a:lnTo>
                    <a:pt x="7901" y="4575"/>
                  </a:lnTo>
                  <a:lnTo>
                    <a:pt x="7089" y="3935"/>
                  </a:lnTo>
                  <a:lnTo>
                    <a:pt x="6261" y="3311"/>
                  </a:lnTo>
                  <a:lnTo>
                    <a:pt x="5418" y="2686"/>
                  </a:lnTo>
                  <a:lnTo>
                    <a:pt x="4466" y="2015"/>
                  </a:lnTo>
                  <a:lnTo>
                    <a:pt x="3498" y="1375"/>
                  </a:lnTo>
                  <a:lnTo>
                    <a:pt x="2514" y="735"/>
                  </a:lnTo>
                  <a:lnTo>
                    <a:pt x="1515" y="141"/>
                  </a:lnTo>
                  <a:lnTo>
                    <a:pt x="1437" y="94"/>
                  </a:lnTo>
                  <a:lnTo>
                    <a:pt x="1343" y="63"/>
                  </a:lnTo>
                  <a:lnTo>
                    <a:pt x="1250" y="32"/>
                  </a:lnTo>
                  <a:lnTo>
                    <a:pt x="1140" y="16"/>
                  </a:lnTo>
                  <a:lnTo>
                    <a:pt x="95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6655842" y="1851466"/>
              <a:ext cx="139701" cy="180897"/>
            </a:xfrm>
            <a:custGeom>
              <a:rect b="b" l="l" r="r" t="t"/>
              <a:pathLst>
                <a:path extrusionOk="0" h="15551" w="12007">
                  <a:moveTo>
                    <a:pt x="953" y="0"/>
                  </a:moveTo>
                  <a:lnTo>
                    <a:pt x="859" y="16"/>
                  </a:lnTo>
                  <a:lnTo>
                    <a:pt x="765" y="32"/>
                  </a:lnTo>
                  <a:lnTo>
                    <a:pt x="562" y="110"/>
                  </a:lnTo>
                  <a:lnTo>
                    <a:pt x="391" y="219"/>
                  </a:lnTo>
                  <a:lnTo>
                    <a:pt x="312" y="281"/>
                  </a:lnTo>
                  <a:lnTo>
                    <a:pt x="250" y="344"/>
                  </a:lnTo>
                  <a:lnTo>
                    <a:pt x="188" y="422"/>
                  </a:lnTo>
                  <a:lnTo>
                    <a:pt x="141" y="500"/>
                  </a:lnTo>
                  <a:lnTo>
                    <a:pt x="94" y="609"/>
                  </a:lnTo>
                  <a:lnTo>
                    <a:pt x="47" y="703"/>
                  </a:lnTo>
                  <a:lnTo>
                    <a:pt x="31" y="812"/>
                  </a:lnTo>
                  <a:lnTo>
                    <a:pt x="16" y="906"/>
                  </a:lnTo>
                  <a:lnTo>
                    <a:pt x="0" y="1000"/>
                  </a:lnTo>
                  <a:lnTo>
                    <a:pt x="0" y="1093"/>
                  </a:lnTo>
                  <a:lnTo>
                    <a:pt x="47" y="1265"/>
                  </a:lnTo>
                  <a:lnTo>
                    <a:pt x="109" y="1452"/>
                  </a:lnTo>
                  <a:lnTo>
                    <a:pt x="219" y="1609"/>
                  </a:lnTo>
                  <a:lnTo>
                    <a:pt x="344" y="1765"/>
                  </a:lnTo>
                  <a:lnTo>
                    <a:pt x="500" y="1890"/>
                  </a:lnTo>
                  <a:lnTo>
                    <a:pt x="531" y="1921"/>
                  </a:lnTo>
                  <a:lnTo>
                    <a:pt x="687" y="2046"/>
                  </a:lnTo>
                  <a:lnTo>
                    <a:pt x="1015" y="2295"/>
                  </a:lnTo>
                  <a:lnTo>
                    <a:pt x="1624" y="2826"/>
                  </a:lnTo>
                  <a:lnTo>
                    <a:pt x="2233" y="3357"/>
                  </a:lnTo>
                  <a:lnTo>
                    <a:pt x="2826" y="3904"/>
                  </a:lnTo>
                  <a:lnTo>
                    <a:pt x="3419" y="4481"/>
                  </a:lnTo>
                  <a:lnTo>
                    <a:pt x="3981" y="5074"/>
                  </a:lnTo>
                  <a:lnTo>
                    <a:pt x="4543" y="5683"/>
                  </a:lnTo>
                  <a:lnTo>
                    <a:pt x="5074" y="6308"/>
                  </a:lnTo>
                  <a:lnTo>
                    <a:pt x="5558" y="6901"/>
                  </a:lnTo>
                  <a:lnTo>
                    <a:pt x="5683" y="7057"/>
                  </a:lnTo>
                  <a:lnTo>
                    <a:pt x="5714" y="7088"/>
                  </a:lnTo>
                  <a:lnTo>
                    <a:pt x="5980" y="7463"/>
                  </a:lnTo>
                  <a:lnTo>
                    <a:pt x="6464" y="8119"/>
                  </a:lnTo>
                  <a:lnTo>
                    <a:pt x="6917" y="8775"/>
                  </a:lnTo>
                  <a:lnTo>
                    <a:pt x="7354" y="9462"/>
                  </a:lnTo>
                  <a:lnTo>
                    <a:pt x="7775" y="10149"/>
                  </a:lnTo>
                  <a:lnTo>
                    <a:pt x="8181" y="10851"/>
                  </a:lnTo>
                  <a:lnTo>
                    <a:pt x="8571" y="11569"/>
                  </a:lnTo>
                  <a:lnTo>
                    <a:pt x="8977" y="12381"/>
                  </a:lnTo>
                  <a:lnTo>
                    <a:pt x="9352" y="13209"/>
                  </a:lnTo>
                  <a:lnTo>
                    <a:pt x="9539" y="13630"/>
                  </a:lnTo>
                  <a:lnTo>
                    <a:pt x="9555" y="13661"/>
                  </a:lnTo>
                  <a:lnTo>
                    <a:pt x="9649" y="13895"/>
                  </a:lnTo>
                  <a:lnTo>
                    <a:pt x="10008" y="14801"/>
                  </a:lnTo>
                  <a:lnTo>
                    <a:pt x="10086" y="14973"/>
                  </a:lnTo>
                  <a:lnTo>
                    <a:pt x="10195" y="15144"/>
                  </a:lnTo>
                  <a:lnTo>
                    <a:pt x="10336" y="15285"/>
                  </a:lnTo>
                  <a:lnTo>
                    <a:pt x="10492" y="15410"/>
                  </a:lnTo>
                  <a:lnTo>
                    <a:pt x="10570" y="15457"/>
                  </a:lnTo>
                  <a:lnTo>
                    <a:pt x="10663" y="15488"/>
                  </a:lnTo>
                  <a:lnTo>
                    <a:pt x="10757" y="15519"/>
                  </a:lnTo>
                  <a:lnTo>
                    <a:pt x="10851" y="15535"/>
                  </a:lnTo>
                  <a:lnTo>
                    <a:pt x="10945" y="15550"/>
                  </a:lnTo>
                  <a:lnTo>
                    <a:pt x="11038" y="15550"/>
                  </a:lnTo>
                  <a:lnTo>
                    <a:pt x="11147" y="15535"/>
                  </a:lnTo>
                  <a:lnTo>
                    <a:pt x="11241" y="15504"/>
                  </a:lnTo>
                  <a:lnTo>
                    <a:pt x="11428" y="15426"/>
                  </a:lnTo>
                  <a:lnTo>
                    <a:pt x="11585" y="15316"/>
                  </a:lnTo>
                  <a:lnTo>
                    <a:pt x="11741" y="15176"/>
                  </a:lnTo>
                  <a:lnTo>
                    <a:pt x="11866" y="15020"/>
                  </a:lnTo>
                  <a:lnTo>
                    <a:pt x="11912" y="14942"/>
                  </a:lnTo>
                  <a:lnTo>
                    <a:pt x="11944" y="14848"/>
                  </a:lnTo>
                  <a:lnTo>
                    <a:pt x="11975" y="14754"/>
                  </a:lnTo>
                  <a:lnTo>
                    <a:pt x="11991" y="14661"/>
                  </a:lnTo>
                  <a:lnTo>
                    <a:pt x="12006" y="14551"/>
                  </a:lnTo>
                  <a:lnTo>
                    <a:pt x="12006" y="14458"/>
                  </a:lnTo>
                  <a:lnTo>
                    <a:pt x="11991" y="14364"/>
                  </a:lnTo>
                  <a:lnTo>
                    <a:pt x="11959" y="14255"/>
                  </a:lnTo>
                  <a:lnTo>
                    <a:pt x="11647" y="13458"/>
                  </a:lnTo>
                  <a:lnTo>
                    <a:pt x="11319" y="12662"/>
                  </a:lnTo>
                  <a:lnTo>
                    <a:pt x="10960" y="11866"/>
                  </a:lnTo>
                  <a:lnTo>
                    <a:pt x="10585" y="11085"/>
                  </a:lnTo>
                  <a:lnTo>
                    <a:pt x="10195" y="10320"/>
                  </a:lnTo>
                  <a:lnTo>
                    <a:pt x="9774" y="9571"/>
                  </a:lnTo>
                  <a:lnTo>
                    <a:pt x="9336" y="8837"/>
                  </a:lnTo>
                  <a:lnTo>
                    <a:pt x="8884" y="8103"/>
                  </a:lnTo>
                  <a:lnTo>
                    <a:pt x="8415" y="7385"/>
                  </a:lnTo>
                  <a:lnTo>
                    <a:pt x="7916" y="6683"/>
                  </a:lnTo>
                  <a:lnTo>
                    <a:pt x="7400" y="5980"/>
                  </a:lnTo>
                  <a:lnTo>
                    <a:pt x="6870" y="5309"/>
                  </a:lnTo>
                  <a:lnTo>
                    <a:pt x="6323" y="4653"/>
                  </a:lnTo>
                  <a:lnTo>
                    <a:pt x="5746" y="3997"/>
                  </a:lnTo>
                  <a:lnTo>
                    <a:pt x="5168" y="3373"/>
                  </a:lnTo>
                  <a:lnTo>
                    <a:pt x="4559" y="2764"/>
                  </a:lnTo>
                  <a:lnTo>
                    <a:pt x="3825" y="2061"/>
                  </a:lnTo>
                  <a:lnTo>
                    <a:pt x="3076" y="1406"/>
                  </a:lnTo>
                  <a:lnTo>
                    <a:pt x="2311" y="765"/>
                  </a:lnTo>
                  <a:lnTo>
                    <a:pt x="1530" y="141"/>
                  </a:lnTo>
                  <a:lnTo>
                    <a:pt x="1437" y="94"/>
                  </a:lnTo>
                  <a:lnTo>
                    <a:pt x="1358" y="47"/>
                  </a:lnTo>
                  <a:lnTo>
                    <a:pt x="1265" y="16"/>
                  </a:lnTo>
                  <a:lnTo>
                    <a:pt x="11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702708" y="1743412"/>
              <a:ext cx="170034" cy="264616"/>
            </a:xfrm>
            <a:custGeom>
              <a:rect b="b" l="l" r="r" t="t"/>
              <a:pathLst>
                <a:path extrusionOk="0" h="22748" w="14614">
                  <a:moveTo>
                    <a:pt x="906" y="0"/>
                  </a:moveTo>
                  <a:lnTo>
                    <a:pt x="812" y="16"/>
                  </a:lnTo>
                  <a:lnTo>
                    <a:pt x="718" y="31"/>
                  </a:lnTo>
                  <a:lnTo>
                    <a:pt x="625" y="62"/>
                  </a:lnTo>
                  <a:lnTo>
                    <a:pt x="531" y="109"/>
                  </a:lnTo>
                  <a:lnTo>
                    <a:pt x="453" y="156"/>
                  </a:lnTo>
                  <a:lnTo>
                    <a:pt x="375" y="219"/>
                  </a:lnTo>
                  <a:lnTo>
                    <a:pt x="297" y="297"/>
                  </a:lnTo>
                  <a:lnTo>
                    <a:pt x="172" y="453"/>
                  </a:lnTo>
                  <a:lnTo>
                    <a:pt x="94" y="625"/>
                  </a:lnTo>
                  <a:lnTo>
                    <a:pt x="31" y="812"/>
                  </a:lnTo>
                  <a:lnTo>
                    <a:pt x="0" y="1015"/>
                  </a:lnTo>
                  <a:lnTo>
                    <a:pt x="0" y="1109"/>
                  </a:lnTo>
                  <a:lnTo>
                    <a:pt x="16" y="1218"/>
                  </a:lnTo>
                  <a:lnTo>
                    <a:pt x="31" y="1311"/>
                  </a:lnTo>
                  <a:lnTo>
                    <a:pt x="63" y="1405"/>
                  </a:lnTo>
                  <a:lnTo>
                    <a:pt x="110" y="1499"/>
                  </a:lnTo>
                  <a:lnTo>
                    <a:pt x="156" y="1577"/>
                  </a:lnTo>
                  <a:lnTo>
                    <a:pt x="219" y="1655"/>
                  </a:lnTo>
                  <a:lnTo>
                    <a:pt x="297" y="1733"/>
                  </a:lnTo>
                  <a:lnTo>
                    <a:pt x="1187" y="2529"/>
                  </a:lnTo>
                  <a:lnTo>
                    <a:pt x="2045" y="3341"/>
                  </a:lnTo>
                  <a:lnTo>
                    <a:pt x="2873" y="4200"/>
                  </a:lnTo>
                  <a:lnTo>
                    <a:pt x="3685" y="5074"/>
                  </a:lnTo>
                  <a:lnTo>
                    <a:pt x="4481" y="5980"/>
                  </a:lnTo>
                  <a:lnTo>
                    <a:pt x="5262" y="6916"/>
                  </a:lnTo>
                  <a:lnTo>
                    <a:pt x="5886" y="7744"/>
                  </a:lnTo>
                  <a:lnTo>
                    <a:pt x="6557" y="8665"/>
                  </a:lnTo>
                  <a:lnTo>
                    <a:pt x="7229" y="9649"/>
                  </a:lnTo>
                  <a:lnTo>
                    <a:pt x="7869" y="10648"/>
                  </a:lnTo>
                  <a:lnTo>
                    <a:pt x="8478" y="11678"/>
                  </a:lnTo>
                  <a:lnTo>
                    <a:pt x="9055" y="12709"/>
                  </a:lnTo>
                  <a:lnTo>
                    <a:pt x="9617" y="13801"/>
                  </a:lnTo>
                  <a:lnTo>
                    <a:pt x="10148" y="14894"/>
                  </a:lnTo>
                  <a:lnTo>
                    <a:pt x="10601" y="15909"/>
                  </a:lnTo>
                  <a:lnTo>
                    <a:pt x="10663" y="16034"/>
                  </a:lnTo>
                  <a:lnTo>
                    <a:pt x="10742" y="16221"/>
                  </a:lnTo>
                  <a:lnTo>
                    <a:pt x="11007" y="16877"/>
                  </a:lnTo>
                  <a:lnTo>
                    <a:pt x="11241" y="17517"/>
                  </a:lnTo>
                  <a:lnTo>
                    <a:pt x="11475" y="18142"/>
                  </a:lnTo>
                  <a:lnTo>
                    <a:pt x="11694" y="18782"/>
                  </a:lnTo>
                  <a:lnTo>
                    <a:pt x="11897" y="19422"/>
                  </a:lnTo>
                  <a:lnTo>
                    <a:pt x="12100" y="20062"/>
                  </a:lnTo>
                  <a:lnTo>
                    <a:pt x="12287" y="20702"/>
                  </a:lnTo>
                  <a:lnTo>
                    <a:pt x="12459" y="21342"/>
                  </a:lnTo>
                  <a:lnTo>
                    <a:pt x="12615" y="21998"/>
                  </a:lnTo>
                  <a:lnTo>
                    <a:pt x="12646" y="22092"/>
                  </a:lnTo>
                  <a:lnTo>
                    <a:pt x="12693" y="22185"/>
                  </a:lnTo>
                  <a:lnTo>
                    <a:pt x="12740" y="22279"/>
                  </a:lnTo>
                  <a:lnTo>
                    <a:pt x="12802" y="22357"/>
                  </a:lnTo>
                  <a:lnTo>
                    <a:pt x="12865" y="22419"/>
                  </a:lnTo>
                  <a:lnTo>
                    <a:pt x="12943" y="22498"/>
                  </a:lnTo>
                  <a:lnTo>
                    <a:pt x="13099" y="22607"/>
                  </a:lnTo>
                  <a:lnTo>
                    <a:pt x="13286" y="22701"/>
                  </a:lnTo>
                  <a:lnTo>
                    <a:pt x="13380" y="22716"/>
                  </a:lnTo>
                  <a:lnTo>
                    <a:pt x="13474" y="22747"/>
                  </a:lnTo>
                  <a:lnTo>
                    <a:pt x="13677" y="22747"/>
                  </a:lnTo>
                  <a:lnTo>
                    <a:pt x="13770" y="22732"/>
                  </a:lnTo>
                  <a:lnTo>
                    <a:pt x="13864" y="22716"/>
                  </a:lnTo>
                  <a:lnTo>
                    <a:pt x="13973" y="22669"/>
                  </a:lnTo>
                  <a:lnTo>
                    <a:pt x="14051" y="22622"/>
                  </a:lnTo>
                  <a:lnTo>
                    <a:pt x="14223" y="22513"/>
                  </a:lnTo>
                  <a:lnTo>
                    <a:pt x="14364" y="22388"/>
                  </a:lnTo>
                  <a:lnTo>
                    <a:pt x="14473" y="22232"/>
                  </a:lnTo>
                  <a:lnTo>
                    <a:pt x="14551" y="22060"/>
                  </a:lnTo>
                  <a:lnTo>
                    <a:pt x="14598" y="21857"/>
                  </a:lnTo>
                  <a:lnTo>
                    <a:pt x="14613" y="21764"/>
                  </a:lnTo>
                  <a:lnTo>
                    <a:pt x="14613" y="21670"/>
                  </a:lnTo>
                  <a:lnTo>
                    <a:pt x="14598" y="21561"/>
                  </a:lnTo>
                  <a:lnTo>
                    <a:pt x="14582" y="21467"/>
                  </a:lnTo>
                  <a:lnTo>
                    <a:pt x="14426" y="20858"/>
                  </a:lnTo>
                  <a:lnTo>
                    <a:pt x="14270" y="20265"/>
                  </a:lnTo>
                  <a:lnTo>
                    <a:pt x="14098" y="19672"/>
                  </a:lnTo>
                  <a:lnTo>
                    <a:pt x="13926" y="19094"/>
                  </a:lnTo>
                  <a:lnTo>
                    <a:pt x="13536" y="17923"/>
                  </a:lnTo>
                  <a:lnTo>
                    <a:pt x="13130" y="16768"/>
                  </a:lnTo>
                  <a:lnTo>
                    <a:pt x="12677" y="15612"/>
                  </a:lnTo>
                  <a:lnTo>
                    <a:pt x="12194" y="14488"/>
                  </a:lnTo>
                  <a:lnTo>
                    <a:pt x="11663" y="13380"/>
                  </a:lnTo>
                  <a:lnTo>
                    <a:pt x="11116" y="12271"/>
                  </a:lnTo>
                  <a:lnTo>
                    <a:pt x="10539" y="11194"/>
                  </a:lnTo>
                  <a:lnTo>
                    <a:pt x="9914" y="10133"/>
                  </a:lnTo>
                  <a:lnTo>
                    <a:pt x="9274" y="9086"/>
                  </a:lnTo>
                  <a:lnTo>
                    <a:pt x="8587" y="8056"/>
                  </a:lnTo>
                  <a:lnTo>
                    <a:pt x="7884" y="7057"/>
                  </a:lnTo>
                  <a:lnTo>
                    <a:pt x="7151" y="6073"/>
                  </a:lnTo>
                  <a:lnTo>
                    <a:pt x="6386" y="5105"/>
                  </a:lnTo>
                  <a:lnTo>
                    <a:pt x="5589" y="4169"/>
                  </a:lnTo>
                  <a:lnTo>
                    <a:pt x="5137" y="3653"/>
                  </a:lnTo>
                  <a:lnTo>
                    <a:pt x="4684" y="3154"/>
                  </a:lnTo>
                  <a:lnTo>
                    <a:pt x="4200" y="2654"/>
                  </a:lnTo>
                  <a:lnTo>
                    <a:pt x="3732" y="2170"/>
                  </a:lnTo>
                  <a:lnTo>
                    <a:pt x="3248" y="1686"/>
                  </a:lnTo>
                  <a:lnTo>
                    <a:pt x="2748" y="1218"/>
                  </a:lnTo>
                  <a:lnTo>
                    <a:pt x="2248" y="749"/>
                  </a:lnTo>
                  <a:lnTo>
                    <a:pt x="1733" y="297"/>
                  </a:lnTo>
                  <a:lnTo>
                    <a:pt x="1561" y="172"/>
                  </a:lnTo>
                  <a:lnTo>
                    <a:pt x="1390" y="94"/>
                  </a:lnTo>
                  <a:lnTo>
                    <a:pt x="1202" y="31"/>
                  </a:lnTo>
                  <a:lnTo>
                    <a:pt x="10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5765567" y="1684388"/>
              <a:ext cx="1007451" cy="2437590"/>
            </a:xfrm>
            <a:custGeom>
              <a:rect b="b" l="l" r="r" t="t"/>
              <a:pathLst>
                <a:path extrusionOk="0" h="209550" w="86588">
                  <a:moveTo>
                    <a:pt x="83121" y="0"/>
                  </a:moveTo>
                  <a:lnTo>
                    <a:pt x="82825" y="31"/>
                  </a:lnTo>
                  <a:lnTo>
                    <a:pt x="82512" y="94"/>
                  </a:lnTo>
                  <a:lnTo>
                    <a:pt x="82216" y="203"/>
                  </a:lnTo>
                  <a:lnTo>
                    <a:pt x="81919" y="343"/>
                  </a:lnTo>
                  <a:lnTo>
                    <a:pt x="81779" y="422"/>
                  </a:lnTo>
                  <a:lnTo>
                    <a:pt x="81622" y="515"/>
                  </a:lnTo>
                  <a:lnTo>
                    <a:pt x="81482" y="624"/>
                  </a:lnTo>
                  <a:lnTo>
                    <a:pt x="81341" y="734"/>
                  </a:lnTo>
                  <a:lnTo>
                    <a:pt x="81201" y="859"/>
                  </a:lnTo>
                  <a:lnTo>
                    <a:pt x="81060" y="999"/>
                  </a:lnTo>
                  <a:lnTo>
                    <a:pt x="80701" y="1390"/>
                  </a:lnTo>
                  <a:lnTo>
                    <a:pt x="80342" y="1764"/>
                  </a:lnTo>
                  <a:lnTo>
                    <a:pt x="79999" y="2155"/>
                  </a:lnTo>
                  <a:lnTo>
                    <a:pt x="79671" y="2560"/>
                  </a:lnTo>
                  <a:lnTo>
                    <a:pt x="79343" y="2951"/>
                  </a:lnTo>
                  <a:lnTo>
                    <a:pt x="79046" y="3341"/>
                  </a:lnTo>
                  <a:lnTo>
                    <a:pt x="78734" y="3747"/>
                  </a:lnTo>
                  <a:lnTo>
                    <a:pt x="78453" y="4137"/>
                  </a:lnTo>
                  <a:lnTo>
                    <a:pt x="78172" y="4543"/>
                  </a:lnTo>
                  <a:lnTo>
                    <a:pt x="77907" y="4949"/>
                  </a:lnTo>
                  <a:lnTo>
                    <a:pt x="77392" y="5761"/>
                  </a:lnTo>
                  <a:lnTo>
                    <a:pt x="76923" y="6573"/>
                  </a:lnTo>
                  <a:lnTo>
                    <a:pt x="76486" y="7400"/>
                  </a:lnTo>
                  <a:lnTo>
                    <a:pt x="76096" y="8243"/>
                  </a:lnTo>
                  <a:lnTo>
                    <a:pt x="75737" y="9071"/>
                  </a:lnTo>
                  <a:lnTo>
                    <a:pt x="75409" y="9930"/>
                  </a:lnTo>
                  <a:lnTo>
                    <a:pt x="75112" y="10773"/>
                  </a:lnTo>
                  <a:lnTo>
                    <a:pt x="74847" y="11631"/>
                  </a:lnTo>
                  <a:lnTo>
                    <a:pt x="74612" y="12490"/>
                  </a:lnTo>
                  <a:lnTo>
                    <a:pt x="74425" y="13364"/>
                  </a:lnTo>
                  <a:lnTo>
                    <a:pt x="74253" y="14239"/>
                  </a:lnTo>
                  <a:lnTo>
                    <a:pt x="74113" y="15113"/>
                  </a:lnTo>
                  <a:lnTo>
                    <a:pt x="73988" y="15987"/>
                  </a:lnTo>
                  <a:lnTo>
                    <a:pt x="73894" y="16877"/>
                  </a:lnTo>
                  <a:lnTo>
                    <a:pt x="73832" y="17767"/>
                  </a:lnTo>
                  <a:lnTo>
                    <a:pt x="73801" y="18672"/>
                  </a:lnTo>
                  <a:lnTo>
                    <a:pt x="73769" y="19562"/>
                  </a:lnTo>
                  <a:lnTo>
                    <a:pt x="73785" y="20468"/>
                  </a:lnTo>
                  <a:lnTo>
                    <a:pt x="73801" y="21373"/>
                  </a:lnTo>
                  <a:lnTo>
                    <a:pt x="73847" y="22295"/>
                  </a:lnTo>
                  <a:lnTo>
                    <a:pt x="73910" y="23200"/>
                  </a:lnTo>
                  <a:lnTo>
                    <a:pt x="73988" y="24121"/>
                  </a:lnTo>
                  <a:lnTo>
                    <a:pt x="74082" y="25042"/>
                  </a:lnTo>
                  <a:lnTo>
                    <a:pt x="74191" y="25963"/>
                  </a:lnTo>
                  <a:lnTo>
                    <a:pt x="74316" y="26885"/>
                  </a:lnTo>
                  <a:lnTo>
                    <a:pt x="74456" y="27821"/>
                  </a:lnTo>
                  <a:lnTo>
                    <a:pt x="74612" y="28742"/>
                  </a:lnTo>
                  <a:lnTo>
                    <a:pt x="74769" y="29679"/>
                  </a:lnTo>
                  <a:lnTo>
                    <a:pt x="74940" y="30616"/>
                  </a:lnTo>
                  <a:lnTo>
                    <a:pt x="75299" y="32474"/>
                  </a:lnTo>
                  <a:lnTo>
                    <a:pt x="75705" y="34347"/>
                  </a:lnTo>
                  <a:lnTo>
                    <a:pt x="76111" y="36236"/>
                  </a:lnTo>
                  <a:lnTo>
                    <a:pt x="76954" y="39983"/>
                  </a:lnTo>
                  <a:lnTo>
                    <a:pt x="77376" y="41857"/>
                  </a:lnTo>
                  <a:lnTo>
                    <a:pt x="77766" y="43730"/>
                  </a:lnTo>
                  <a:lnTo>
                    <a:pt x="78157" y="45604"/>
                  </a:lnTo>
                  <a:lnTo>
                    <a:pt x="78484" y="47462"/>
                  </a:lnTo>
                  <a:lnTo>
                    <a:pt x="78656" y="48383"/>
                  </a:lnTo>
                  <a:lnTo>
                    <a:pt x="78797" y="49320"/>
                  </a:lnTo>
                  <a:lnTo>
                    <a:pt x="78922" y="50241"/>
                  </a:lnTo>
                  <a:lnTo>
                    <a:pt x="79046" y="51162"/>
                  </a:lnTo>
                  <a:lnTo>
                    <a:pt x="79156" y="52083"/>
                  </a:lnTo>
                  <a:lnTo>
                    <a:pt x="79234" y="52989"/>
                  </a:lnTo>
                  <a:lnTo>
                    <a:pt x="79312" y="53894"/>
                  </a:lnTo>
                  <a:lnTo>
                    <a:pt x="79359" y="54815"/>
                  </a:lnTo>
                  <a:lnTo>
                    <a:pt x="79406" y="55721"/>
                  </a:lnTo>
                  <a:lnTo>
                    <a:pt x="79421" y="56611"/>
                  </a:lnTo>
                  <a:lnTo>
                    <a:pt x="79406" y="57516"/>
                  </a:lnTo>
                  <a:lnTo>
                    <a:pt x="79390" y="58406"/>
                  </a:lnTo>
                  <a:lnTo>
                    <a:pt x="79327" y="59374"/>
                  </a:lnTo>
                  <a:lnTo>
                    <a:pt x="79249" y="60342"/>
                  </a:lnTo>
                  <a:lnTo>
                    <a:pt x="79140" y="61294"/>
                  </a:lnTo>
                  <a:lnTo>
                    <a:pt x="79000" y="62247"/>
                  </a:lnTo>
                  <a:lnTo>
                    <a:pt x="78843" y="63215"/>
                  </a:lnTo>
                  <a:lnTo>
                    <a:pt x="78656" y="64151"/>
                  </a:lnTo>
                  <a:lnTo>
                    <a:pt x="78453" y="65104"/>
                  </a:lnTo>
                  <a:lnTo>
                    <a:pt x="78219" y="66041"/>
                  </a:lnTo>
                  <a:lnTo>
                    <a:pt x="77969" y="66962"/>
                  </a:lnTo>
                  <a:lnTo>
                    <a:pt x="77688" y="67898"/>
                  </a:lnTo>
                  <a:lnTo>
                    <a:pt x="77376" y="68804"/>
                  </a:lnTo>
                  <a:lnTo>
                    <a:pt x="77064" y="69725"/>
                  </a:lnTo>
                  <a:lnTo>
                    <a:pt x="76705" y="70615"/>
                  </a:lnTo>
                  <a:lnTo>
                    <a:pt x="76345" y="71521"/>
                  </a:lnTo>
                  <a:lnTo>
                    <a:pt x="75955" y="72410"/>
                  </a:lnTo>
                  <a:lnTo>
                    <a:pt x="75549" y="73285"/>
                  </a:lnTo>
                  <a:lnTo>
                    <a:pt x="75128" y="74143"/>
                  </a:lnTo>
                  <a:lnTo>
                    <a:pt x="74675" y="75002"/>
                  </a:lnTo>
                  <a:lnTo>
                    <a:pt x="74207" y="75861"/>
                  </a:lnTo>
                  <a:lnTo>
                    <a:pt x="73723" y="76704"/>
                  </a:lnTo>
                  <a:lnTo>
                    <a:pt x="73223" y="77531"/>
                  </a:lnTo>
                  <a:lnTo>
                    <a:pt x="72708" y="78343"/>
                  </a:lnTo>
                  <a:lnTo>
                    <a:pt x="72161" y="79139"/>
                  </a:lnTo>
                  <a:lnTo>
                    <a:pt x="71615" y="79936"/>
                  </a:lnTo>
                  <a:lnTo>
                    <a:pt x="71037" y="80716"/>
                  </a:lnTo>
                  <a:lnTo>
                    <a:pt x="70460" y="81481"/>
                  </a:lnTo>
                  <a:lnTo>
                    <a:pt x="69851" y="82246"/>
                  </a:lnTo>
                  <a:lnTo>
                    <a:pt x="69226" y="82980"/>
                  </a:lnTo>
                  <a:lnTo>
                    <a:pt x="68602" y="83714"/>
                  </a:lnTo>
                  <a:lnTo>
                    <a:pt x="67962" y="84416"/>
                  </a:lnTo>
                  <a:lnTo>
                    <a:pt x="67290" y="85119"/>
                  </a:lnTo>
                  <a:lnTo>
                    <a:pt x="66619" y="85806"/>
                  </a:lnTo>
                  <a:lnTo>
                    <a:pt x="66197" y="86212"/>
                  </a:lnTo>
                  <a:lnTo>
                    <a:pt x="65776" y="86618"/>
                  </a:lnTo>
                  <a:lnTo>
                    <a:pt x="65339" y="87008"/>
                  </a:lnTo>
                  <a:lnTo>
                    <a:pt x="64902" y="87383"/>
                  </a:lnTo>
                  <a:lnTo>
                    <a:pt x="64449" y="87757"/>
                  </a:lnTo>
                  <a:lnTo>
                    <a:pt x="63996" y="88117"/>
                  </a:lnTo>
                  <a:lnTo>
                    <a:pt x="63543" y="88460"/>
                  </a:lnTo>
                  <a:lnTo>
                    <a:pt x="63075" y="88803"/>
                  </a:lnTo>
                  <a:lnTo>
                    <a:pt x="62607" y="89131"/>
                  </a:lnTo>
                  <a:lnTo>
                    <a:pt x="62138" y="89459"/>
                  </a:lnTo>
                  <a:lnTo>
                    <a:pt x="61654" y="89771"/>
                  </a:lnTo>
                  <a:lnTo>
                    <a:pt x="61170" y="90068"/>
                  </a:lnTo>
                  <a:lnTo>
                    <a:pt x="60686" y="90365"/>
                  </a:lnTo>
                  <a:lnTo>
                    <a:pt x="60187" y="90661"/>
                  </a:lnTo>
                  <a:lnTo>
                    <a:pt x="59187" y="91208"/>
                  </a:lnTo>
                  <a:lnTo>
                    <a:pt x="58188" y="91739"/>
                  </a:lnTo>
                  <a:lnTo>
                    <a:pt x="57158" y="92223"/>
                  </a:lnTo>
                  <a:lnTo>
                    <a:pt x="56112" y="92691"/>
                  </a:lnTo>
                  <a:lnTo>
                    <a:pt x="55050" y="93144"/>
                  </a:lnTo>
                  <a:lnTo>
                    <a:pt x="53988" y="93565"/>
                  </a:lnTo>
                  <a:lnTo>
                    <a:pt x="52911" y="93956"/>
                  </a:lnTo>
                  <a:lnTo>
                    <a:pt x="51818" y="94330"/>
                  </a:lnTo>
                  <a:lnTo>
                    <a:pt x="50726" y="94689"/>
                  </a:lnTo>
                  <a:lnTo>
                    <a:pt x="49617" y="95033"/>
                  </a:lnTo>
                  <a:lnTo>
                    <a:pt x="48509" y="95361"/>
                  </a:lnTo>
                  <a:lnTo>
                    <a:pt x="47384" y="95673"/>
                  </a:lnTo>
                  <a:lnTo>
                    <a:pt x="46260" y="95985"/>
                  </a:lnTo>
                  <a:lnTo>
                    <a:pt x="44012" y="96547"/>
                  </a:lnTo>
                  <a:lnTo>
                    <a:pt x="41748" y="97109"/>
                  </a:lnTo>
                  <a:lnTo>
                    <a:pt x="37252" y="98187"/>
                  </a:lnTo>
                  <a:lnTo>
                    <a:pt x="35035" y="98733"/>
                  </a:lnTo>
                  <a:lnTo>
                    <a:pt x="33927" y="99030"/>
                  </a:lnTo>
                  <a:lnTo>
                    <a:pt x="32834" y="99326"/>
                  </a:lnTo>
                  <a:lnTo>
                    <a:pt x="32084" y="99545"/>
                  </a:lnTo>
                  <a:lnTo>
                    <a:pt x="31319" y="99763"/>
                  </a:lnTo>
                  <a:lnTo>
                    <a:pt x="30554" y="99998"/>
                  </a:lnTo>
                  <a:lnTo>
                    <a:pt x="29789" y="100247"/>
                  </a:lnTo>
                  <a:lnTo>
                    <a:pt x="29024" y="100513"/>
                  </a:lnTo>
                  <a:lnTo>
                    <a:pt x="28244" y="100778"/>
                  </a:lnTo>
                  <a:lnTo>
                    <a:pt x="27479" y="101059"/>
                  </a:lnTo>
                  <a:lnTo>
                    <a:pt x="26714" y="101356"/>
                  </a:lnTo>
                  <a:lnTo>
                    <a:pt x="25949" y="101668"/>
                  </a:lnTo>
                  <a:lnTo>
                    <a:pt x="25199" y="101980"/>
                  </a:lnTo>
                  <a:lnTo>
                    <a:pt x="24434" y="102324"/>
                  </a:lnTo>
                  <a:lnTo>
                    <a:pt x="23685" y="102667"/>
                  </a:lnTo>
                  <a:lnTo>
                    <a:pt x="22935" y="103026"/>
                  </a:lnTo>
                  <a:lnTo>
                    <a:pt x="22202" y="103401"/>
                  </a:lnTo>
                  <a:lnTo>
                    <a:pt x="21468" y="103791"/>
                  </a:lnTo>
                  <a:lnTo>
                    <a:pt x="20750" y="104182"/>
                  </a:lnTo>
                  <a:lnTo>
                    <a:pt x="20032" y="104603"/>
                  </a:lnTo>
                  <a:lnTo>
                    <a:pt x="19329" y="105025"/>
                  </a:lnTo>
                  <a:lnTo>
                    <a:pt x="18626" y="105462"/>
                  </a:lnTo>
                  <a:lnTo>
                    <a:pt x="17939" y="105930"/>
                  </a:lnTo>
                  <a:lnTo>
                    <a:pt x="17268" y="106399"/>
                  </a:lnTo>
                  <a:lnTo>
                    <a:pt x="16612" y="106883"/>
                  </a:lnTo>
                  <a:lnTo>
                    <a:pt x="15972" y="107382"/>
                  </a:lnTo>
                  <a:lnTo>
                    <a:pt x="15348" y="107897"/>
                  </a:lnTo>
                  <a:lnTo>
                    <a:pt x="14723" y="108428"/>
                  </a:lnTo>
                  <a:lnTo>
                    <a:pt x="14130" y="108975"/>
                  </a:lnTo>
                  <a:lnTo>
                    <a:pt x="13552" y="109552"/>
                  </a:lnTo>
                  <a:lnTo>
                    <a:pt x="12990" y="110130"/>
                  </a:lnTo>
                  <a:lnTo>
                    <a:pt x="12444" y="110723"/>
                  </a:lnTo>
                  <a:lnTo>
                    <a:pt x="11929" y="111332"/>
                  </a:lnTo>
                  <a:lnTo>
                    <a:pt x="11413" y="111972"/>
                  </a:lnTo>
                  <a:lnTo>
                    <a:pt x="10945" y="112612"/>
                  </a:lnTo>
                  <a:lnTo>
                    <a:pt x="10461" y="113299"/>
                  </a:lnTo>
                  <a:lnTo>
                    <a:pt x="9977" y="113986"/>
                  </a:lnTo>
                  <a:lnTo>
                    <a:pt x="9524" y="114689"/>
                  </a:lnTo>
                  <a:lnTo>
                    <a:pt x="9072" y="115407"/>
                  </a:lnTo>
                  <a:lnTo>
                    <a:pt x="8619" y="116125"/>
                  </a:lnTo>
                  <a:lnTo>
                    <a:pt x="8182" y="116859"/>
                  </a:lnTo>
                  <a:lnTo>
                    <a:pt x="7760" y="117593"/>
                  </a:lnTo>
                  <a:lnTo>
                    <a:pt x="7339" y="118342"/>
                  </a:lnTo>
                  <a:lnTo>
                    <a:pt x="6933" y="119092"/>
                  </a:lnTo>
                  <a:lnTo>
                    <a:pt x="6527" y="119857"/>
                  </a:lnTo>
                  <a:lnTo>
                    <a:pt x="6136" y="120622"/>
                  </a:lnTo>
                  <a:lnTo>
                    <a:pt x="5762" y="121402"/>
                  </a:lnTo>
                  <a:lnTo>
                    <a:pt x="5387" y="122183"/>
                  </a:lnTo>
                  <a:lnTo>
                    <a:pt x="5028" y="122963"/>
                  </a:lnTo>
                  <a:lnTo>
                    <a:pt x="4685" y="123760"/>
                  </a:lnTo>
                  <a:lnTo>
                    <a:pt x="4341" y="124556"/>
                  </a:lnTo>
                  <a:lnTo>
                    <a:pt x="4013" y="125352"/>
                  </a:lnTo>
                  <a:lnTo>
                    <a:pt x="3701" y="126164"/>
                  </a:lnTo>
                  <a:lnTo>
                    <a:pt x="3389" y="126960"/>
                  </a:lnTo>
                  <a:lnTo>
                    <a:pt x="3108" y="127772"/>
                  </a:lnTo>
                  <a:lnTo>
                    <a:pt x="2811" y="128600"/>
                  </a:lnTo>
                  <a:lnTo>
                    <a:pt x="2546" y="129411"/>
                  </a:lnTo>
                  <a:lnTo>
                    <a:pt x="2280" y="130223"/>
                  </a:lnTo>
                  <a:lnTo>
                    <a:pt x="2030" y="131051"/>
                  </a:lnTo>
                  <a:lnTo>
                    <a:pt x="1796" y="131863"/>
                  </a:lnTo>
                  <a:lnTo>
                    <a:pt x="1578" y="132690"/>
                  </a:lnTo>
                  <a:lnTo>
                    <a:pt x="1359" y="133517"/>
                  </a:lnTo>
                  <a:lnTo>
                    <a:pt x="1156" y="134329"/>
                  </a:lnTo>
                  <a:lnTo>
                    <a:pt x="969" y="135157"/>
                  </a:lnTo>
                  <a:lnTo>
                    <a:pt x="797" y="135984"/>
                  </a:lnTo>
                  <a:lnTo>
                    <a:pt x="625" y="136796"/>
                  </a:lnTo>
                  <a:lnTo>
                    <a:pt x="485" y="137624"/>
                  </a:lnTo>
                  <a:lnTo>
                    <a:pt x="313" y="138685"/>
                  </a:lnTo>
                  <a:lnTo>
                    <a:pt x="173" y="139747"/>
                  </a:lnTo>
                  <a:lnTo>
                    <a:pt x="79" y="140793"/>
                  </a:lnTo>
                  <a:lnTo>
                    <a:pt x="16" y="141839"/>
                  </a:lnTo>
                  <a:lnTo>
                    <a:pt x="1" y="142869"/>
                  </a:lnTo>
                  <a:lnTo>
                    <a:pt x="1" y="143900"/>
                  </a:lnTo>
                  <a:lnTo>
                    <a:pt x="32" y="144915"/>
                  </a:lnTo>
                  <a:lnTo>
                    <a:pt x="110" y="145929"/>
                  </a:lnTo>
                  <a:lnTo>
                    <a:pt x="204" y="146929"/>
                  </a:lnTo>
                  <a:lnTo>
                    <a:pt x="329" y="147928"/>
                  </a:lnTo>
                  <a:lnTo>
                    <a:pt x="485" y="148927"/>
                  </a:lnTo>
                  <a:lnTo>
                    <a:pt x="657" y="149911"/>
                  </a:lnTo>
                  <a:lnTo>
                    <a:pt x="844" y="150894"/>
                  </a:lnTo>
                  <a:lnTo>
                    <a:pt x="1062" y="151878"/>
                  </a:lnTo>
                  <a:lnTo>
                    <a:pt x="1312" y="152846"/>
                  </a:lnTo>
                  <a:lnTo>
                    <a:pt x="1562" y="153814"/>
                  </a:lnTo>
                  <a:lnTo>
                    <a:pt x="1843" y="154797"/>
                  </a:lnTo>
                  <a:lnTo>
                    <a:pt x="2124" y="155750"/>
                  </a:lnTo>
                  <a:lnTo>
                    <a:pt x="2436" y="156718"/>
                  </a:lnTo>
                  <a:lnTo>
                    <a:pt x="2749" y="157686"/>
                  </a:lnTo>
                  <a:lnTo>
                    <a:pt x="3076" y="158638"/>
                  </a:lnTo>
                  <a:lnTo>
                    <a:pt x="3420" y="159606"/>
                  </a:lnTo>
                  <a:lnTo>
                    <a:pt x="4122" y="161526"/>
                  </a:lnTo>
                  <a:lnTo>
                    <a:pt x="4856" y="163447"/>
                  </a:lnTo>
                  <a:lnTo>
                    <a:pt x="5590" y="165382"/>
                  </a:lnTo>
                  <a:lnTo>
                    <a:pt x="6339" y="167318"/>
                  </a:lnTo>
                  <a:lnTo>
                    <a:pt x="7073" y="169270"/>
                  </a:lnTo>
                  <a:lnTo>
                    <a:pt x="7448" y="170285"/>
                  </a:lnTo>
                  <a:lnTo>
                    <a:pt x="7807" y="171331"/>
                  </a:lnTo>
                  <a:lnTo>
                    <a:pt x="8166" y="172392"/>
                  </a:lnTo>
                  <a:lnTo>
                    <a:pt x="8510" y="173470"/>
                  </a:lnTo>
                  <a:lnTo>
                    <a:pt x="8837" y="174578"/>
                  </a:lnTo>
                  <a:lnTo>
                    <a:pt x="9150" y="175687"/>
                  </a:lnTo>
                  <a:lnTo>
                    <a:pt x="9446" y="176826"/>
                  </a:lnTo>
                  <a:lnTo>
                    <a:pt x="9727" y="177966"/>
                  </a:lnTo>
                  <a:lnTo>
                    <a:pt x="9977" y="179121"/>
                  </a:lnTo>
                  <a:lnTo>
                    <a:pt x="10211" y="180277"/>
                  </a:lnTo>
                  <a:lnTo>
                    <a:pt x="10414" y="181448"/>
                  </a:lnTo>
                  <a:lnTo>
                    <a:pt x="10570" y="182619"/>
                  </a:lnTo>
                  <a:lnTo>
                    <a:pt x="10711" y="183790"/>
                  </a:lnTo>
                  <a:lnTo>
                    <a:pt x="10820" y="184960"/>
                  </a:lnTo>
                  <a:lnTo>
                    <a:pt x="10851" y="185538"/>
                  </a:lnTo>
                  <a:lnTo>
                    <a:pt x="10883" y="186116"/>
                  </a:lnTo>
                  <a:lnTo>
                    <a:pt x="10898" y="186709"/>
                  </a:lnTo>
                  <a:lnTo>
                    <a:pt x="10898" y="187287"/>
                  </a:lnTo>
                  <a:lnTo>
                    <a:pt x="10898" y="187864"/>
                  </a:lnTo>
                  <a:lnTo>
                    <a:pt x="10883" y="188442"/>
                  </a:lnTo>
                  <a:lnTo>
                    <a:pt x="10851" y="189004"/>
                  </a:lnTo>
                  <a:lnTo>
                    <a:pt x="10805" y="189582"/>
                  </a:lnTo>
                  <a:lnTo>
                    <a:pt x="10758" y="190144"/>
                  </a:lnTo>
                  <a:lnTo>
                    <a:pt x="10695" y="190706"/>
                  </a:lnTo>
                  <a:lnTo>
                    <a:pt x="10617" y="191268"/>
                  </a:lnTo>
                  <a:lnTo>
                    <a:pt x="10524" y="191830"/>
                  </a:lnTo>
                  <a:lnTo>
                    <a:pt x="10430" y="192376"/>
                  </a:lnTo>
                  <a:lnTo>
                    <a:pt x="10305" y="192923"/>
                  </a:lnTo>
                  <a:lnTo>
                    <a:pt x="10180" y="193469"/>
                  </a:lnTo>
                  <a:lnTo>
                    <a:pt x="10040" y="194016"/>
                  </a:lnTo>
                  <a:lnTo>
                    <a:pt x="9868" y="194546"/>
                  </a:lnTo>
                  <a:lnTo>
                    <a:pt x="9696" y="195062"/>
                  </a:lnTo>
                  <a:lnTo>
                    <a:pt x="9509" y="195592"/>
                  </a:lnTo>
                  <a:lnTo>
                    <a:pt x="9306" y="196108"/>
                  </a:lnTo>
                  <a:lnTo>
                    <a:pt x="9087" y="196607"/>
                  </a:lnTo>
                  <a:lnTo>
                    <a:pt x="8853" y="197123"/>
                  </a:lnTo>
                  <a:lnTo>
                    <a:pt x="8603" y="197607"/>
                  </a:lnTo>
                  <a:lnTo>
                    <a:pt x="8322" y="198106"/>
                  </a:lnTo>
                  <a:lnTo>
                    <a:pt x="8041" y="198590"/>
                  </a:lnTo>
                  <a:lnTo>
                    <a:pt x="7745" y="199058"/>
                  </a:lnTo>
                  <a:lnTo>
                    <a:pt x="7417" y="199527"/>
                  </a:lnTo>
                  <a:lnTo>
                    <a:pt x="7073" y="199980"/>
                  </a:lnTo>
                  <a:lnTo>
                    <a:pt x="6714" y="200432"/>
                  </a:lnTo>
                  <a:lnTo>
                    <a:pt x="6339" y="200869"/>
                  </a:lnTo>
                  <a:lnTo>
                    <a:pt x="5949" y="201291"/>
                  </a:lnTo>
                  <a:lnTo>
                    <a:pt x="5528" y="201713"/>
                  </a:lnTo>
                  <a:lnTo>
                    <a:pt x="5106" y="202134"/>
                  </a:lnTo>
                  <a:lnTo>
                    <a:pt x="4638" y="202540"/>
                  </a:lnTo>
                  <a:lnTo>
                    <a:pt x="4169" y="202930"/>
                  </a:lnTo>
                  <a:lnTo>
                    <a:pt x="3670" y="203305"/>
                  </a:lnTo>
                  <a:lnTo>
                    <a:pt x="3529" y="203430"/>
                  </a:lnTo>
                  <a:lnTo>
                    <a:pt x="3389" y="203555"/>
                  </a:lnTo>
                  <a:lnTo>
                    <a:pt x="3123" y="203805"/>
                  </a:lnTo>
                  <a:lnTo>
                    <a:pt x="2905" y="204070"/>
                  </a:lnTo>
                  <a:lnTo>
                    <a:pt x="2717" y="204367"/>
                  </a:lnTo>
                  <a:lnTo>
                    <a:pt x="2577" y="204663"/>
                  </a:lnTo>
                  <a:lnTo>
                    <a:pt x="2452" y="204960"/>
                  </a:lnTo>
                  <a:lnTo>
                    <a:pt x="2374" y="205272"/>
                  </a:lnTo>
                  <a:lnTo>
                    <a:pt x="2311" y="205584"/>
                  </a:lnTo>
                  <a:lnTo>
                    <a:pt x="2280" y="205897"/>
                  </a:lnTo>
                  <a:lnTo>
                    <a:pt x="2280" y="206209"/>
                  </a:lnTo>
                  <a:lnTo>
                    <a:pt x="2311" y="206521"/>
                  </a:lnTo>
                  <a:lnTo>
                    <a:pt x="2358" y="206833"/>
                  </a:lnTo>
                  <a:lnTo>
                    <a:pt x="2436" y="207130"/>
                  </a:lnTo>
                  <a:lnTo>
                    <a:pt x="2546" y="207427"/>
                  </a:lnTo>
                  <a:lnTo>
                    <a:pt x="2671" y="207708"/>
                  </a:lnTo>
                  <a:lnTo>
                    <a:pt x="2811" y="207989"/>
                  </a:lnTo>
                  <a:lnTo>
                    <a:pt x="2967" y="208239"/>
                  </a:lnTo>
                  <a:lnTo>
                    <a:pt x="3154" y="208488"/>
                  </a:lnTo>
                  <a:lnTo>
                    <a:pt x="3342" y="208707"/>
                  </a:lnTo>
                  <a:lnTo>
                    <a:pt x="3560" y="208910"/>
                  </a:lnTo>
                  <a:lnTo>
                    <a:pt x="3795" y="209082"/>
                  </a:lnTo>
                  <a:lnTo>
                    <a:pt x="4029" y="209238"/>
                  </a:lnTo>
                  <a:lnTo>
                    <a:pt x="4294" y="209363"/>
                  </a:lnTo>
                  <a:lnTo>
                    <a:pt x="4560" y="209456"/>
                  </a:lnTo>
                  <a:lnTo>
                    <a:pt x="4841" y="209519"/>
                  </a:lnTo>
                  <a:lnTo>
                    <a:pt x="5122" y="209550"/>
                  </a:lnTo>
                  <a:lnTo>
                    <a:pt x="5418" y="209550"/>
                  </a:lnTo>
                  <a:lnTo>
                    <a:pt x="5559" y="209534"/>
                  </a:lnTo>
                  <a:lnTo>
                    <a:pt x="5715" y="209503"/>
                  </a:lnTo>
                  <a:lnTo>
                    <a:pt x="5871" y="209472"/>
                  </a:lnTo>
                  <a:lnTo>
                    <a:pt x="6027" y="209425"/>
                  </a:lnTo>
                  <a:lnTo>
                    <a:pt x="6183" y="209363"/>
                  </a:lnTo>
                  <a:lnTo>
                    <a:pt x="6339" y="209300"/>
                  </a:lnTo>
                  <a:lnTo>
                    <a:pt x="6496" y="209222"/>
                  </a:lnTo>
                  <a:lnTo>
                    <a:pt x="6652" y="209144"/>
                  </a:lnTo>
                  <a:lnTo>
                    <a:pt x="6808" y="209035"/>
                  </a:lnTo>
                  <a:lnTo>
                    <a:pt x="6964" y="208926"/>
                  </a:lnTo>
                  <a:lnTo>
                    <a:pt x="7760" y="208301"/>
                  </a:lnTo>
                  <a:lnTo>
                    <a:pt x="8525" y="207677"/>
                  </a:lnTo>
                  <a:lnTo>
                    <a:pt x="9259" y="207036"/>
                  </a:lnTo>
                  <a:lnTo>
                    <a:pt x="9946" y="206381"/>
                  </a:lnTo>
                  <a:lnTo>
                    <a:pt x="10602" y="205709"/>
                  </a:lnTo>
                  <a:lnTo>
                    <a:pt x="11210" y="205022"/>
                  </a:lnTo>
                  <a:lnTo>
                    <a:pt x="11804" y="204335"/>
                  </a:lnTo>
                  <a:lnTo>
                    <a:pt x="12350" y="203617"/>
                  </a:lnTo>
                  <a:lnTo>
                    <a:pt x="12865" y="202915"/>
                  </a:lnTo>
                  <a:lnTo>
                    <a:pt x="13349" y="202181"/>
                  </a:lnTo>
                  <a:lnTo>
                    <a:pt x="13802" y="201447"/>
                  </a:lnTo>
                  <a:lnTo>
                    <a:pt x="14224" y="200698"/>
                  </a:lnTo>
                  <a:lnTo>
                    <a:pt x="14614" y="199933"/>
                  </a:lnTo>
                  <a:lnTo>
                    <a:pt x="14973" y="199168"/>
                  </a:lnTo>
                  <a:lnTo>
                    <a:pt x="15301" y="198403"/>
                  </a:lnTo>
                  <a:lnTo>
                    <a:pt x="15613" y="197622"/>
                  </a:lnTo>
                  <a:lnTo>
                    <a:pt x="15879" y="196826"/>
                  </a:lnTo>
                  <a:lnTo>
                    <a:pt x="16128" y="196030"/>
                  </a:lnTo>
                  <a:lnTo>
                    <a:pt x="16347" y="195218"/>
                  </a:lnTo>
                  <a:lnTo>
                    <a:pt x="16534" y="194406"/>
                  </a:lnTo>
                  <a:lnTo>
                    <a:pt x="16706" y="193578"/>
                  </a:lnTo>
                  <a:lnTo>
                    <a:pt x="16847" y="192751"/>
                  </a:lnTo>
                  <a:lnTo>
                    <a:pt x="16971" y="191924"/>
                  </a:lnTo>
                  <a:lnTo>
                    <a:pt x="17065" y="191081"/>
                  </a:lnTo>
                  <a:lnTo>
                    <a:pt x="17143" y="190237"/>
                  </a:lnTo>
                  <a:lnTo>
                    <a:pt x="17190" y="189379"/>
                  </a:lnTo>
                  <a:lnTo>
                    <a:pt x="17221" y="188536"/>
                  </a:lnTo>
                  <a:lnTo>
                    <a:pt x="17237" y="187677"/>
                  </a:lnTo>
                  <a:lnTo>
                    <a:pt x="17221" y="186803"/>
                  </a:lnTo>
                  <a:lnTo>
                    <a:pt x="17190" y="185944"/>
                  </a:lnTo>
                  <a:lnTo>
                    <a:pt x="17143" y="185070"/>
                  </a:lnTo>
                  <a:lnTo>
                    <a:pt x="17081" y="184195"/>
                  </a:lnTo>
                  <a:lnTo>
                    <a:pt x="16987" y="183321"/>
                  </a:lnTo>
                  <a:lnTo>
                    <a:pt x="16893" y="182447"/>
                  </a:lnTo>
                  <a:lnTo>
                    <a:pt x="16769" y="181573"/>
                  </a:lnTo>
                  <a:lnTo>
                    <a:pt x="16628" y="180683"/>
                  </a:lnTo>
                  <a:lnTo>
                    <a:pt x="16487" y="179808"/>
                  </a:lnTo>
                  <a:lnTo>
                    <a:pt x="16316" y="178918"/>
                  </a:lnTo>
                  <a:lnTo>
                    <a:pt x="16144" y="178044"/>
                  </a:lnTo>
                  <a:lnTo>
                    <a:pt x="15957" y="177154"/>
                  </a:lnTo>
                  <a:lnTo>
                    <a:pt x="15754" y="176280"/>
                  </a:lnTo>
                  <a:lnTo>
                    <a:pt x="15535" y="175390"/>
                  </a:lnTo>
                  <a:lnTo>
                    <a:pt x="15317" y="174516"/>
                  </a:lnTo>
                  <a:lnTo>
                    <a:pt x="15082" y="173626"/>
                  </a:lnTo>
                  <a:lnTo>
                    <a:pt x="14833" y="172752"/>
                  </a:lnTo>
                  <a:lnTo>
                    <a:pt x="14583" y="171877"/>
                  </a:lnTo>
                  <a:lnTo>
                    <a:pt x="14052" y="170129"/>
                  </a:lnTo>
                  <a:lnTo>
                    <a:pt x="13490" y="168396"/>
                  </a:lnTo>
                  <a:lnTo>
                    <a:pt x="12912" y="166678"/>
                  </a:lnTo>
                  <a:lnTo>
                    <a:pt x="12303" y="164977"/>
                  </a:lnTo>
                  <a:lnTo>
                    <a:pt x="11694" y="163306"/>
                  </a:lnTo>
                  <a:lnTo>
                    <a:pt x="11086" y="161651"/>
                  </a:lnTo>
                  <a:lnTo>
                    <a:pt x="10461" y="160012"/>
                  </a:lnTo>
                  <a:lnTo>
                    <a:pt x="9228" y="156858"/>
                  </a:lnTo>
                  <a:lnTo>
                    <a:pt x="8822" y="155734"/>
                  </a:lnTo>
                  <a:lnTo>
                    <a:pt x="8447" y="154641"/>
                  </a:lnTo>
                  <a:lnTo>
                    <a:pt x="8104" y="153533"/>
                  </a:lnTo>
                  <a:lnTo>
                    <a:pt x="7807" y="152440"/>
                  </a:lnTo>
                  <a:lnTo>
                    <a:pt x="7557" y="151347"/>
                  </a:lnTo>
                  <a:lnTo>
                    <a:pt x="7323" y="150254"/>
                  </a:lnTo>
                  <a:lnTo>
                    <a:pt x="7151" y="149177"/>
                  </a:lnTo>
                  <a:lnTo>
                    <a:pt x="6995" y="148099"/>
                  </a:lnTo>
                  <a:lnTo>
                    <a:pt x="6886" y="147022"/>
                  </a:lnTo>
                  <a:lnTo>
                    <a:pt x="6808" y="145961"/>
                  </a:lnTo>
                  <a:lnTo>
                    <a:pt x="6761" y="144883"/>
                  </a:lnTo>
                  <a:lnTo>
                    <a:pt x="6745" y="143822"/>
                  </a:lnTo>
                  <a:lnTo>
                    <a:pt x="6761" y="142760"/>
                  </a:lnTo>
                  <a:lnTo>
                    <a:pt x="6808" y="141714"/>
                  </a:lnTo>
                  <a:lnTo>
                    <a:pt x="6901" y="140652"/>
                  </a:lnTo>
                  <a:lnTo>
                    <a:pt x="7011" y="139606"/>
                  </a:lnTo>
                  <a:lnTo>
                    <a:pt x="7151" y="138560"/>
                  </a:lnTo>
                  <a:lnTo>
                    <a:pt x="7323" y="137514"/>
                  </a:lnTo>
                  <a:lnTo>
                    <a:pt x="7526" y="136468"/>
                  </a:lnTo>
                  <a:lnTo>
                    <a:pt x="7760" y="135422"/>
                  </a:lnTo>
                  <a:lnTo>
                    <a:pt x="8010" y="134376"/>
                  </a:lnTo>
                  <a:lnTo>
                    <a:pt x="8291" y="133346"/>
                  </a:lnTo>
                  <a:lnTo>
                    <a:pt x="8603" y="132300"/>
                  </a:lnTo>
                  <a:lnTo>
                    <a:pt x="8931" y="131269"/>
                  </a:lnTo>
                  <a:lnTo>
                    <a:pt x="9290" y="130223"/>
                  </a:lnTo>
                  <a:lnTo>
                    <a:pt x="9665" y="129193"/>
                  </a:lnTo>
                  <a:lnTo>
                    <a:pt x="10071" y="128147"/>
                  </a:lnTo>
                  <a:lnTo>
                    <a:pt x="10508" y="127116"/>
                  </a:lnTo>
                  <a:lnTo>
                    <a:pt x="10961" y="126070"/>
                  </a:lnTo>
                  <a:lnTo>
                    <a:pt x="11429" y="125040"/>
                  </a:lnTo>
                  <a:lnTo>
                    <a:pt x="11913" y="123994"/>
                  </a:lnTo>
                  <a:lnTo>
                    <a:pt x="12428" y="122963"/>
                  </a:lnTo>
                  <a:lnTo>
                    <a:pt x="12975" y="121933"/>
                  </a:lnTo>
                  <a:lnTo>
                    <a:pt x="13521" y="120934"/>
                  </a:lnTo>
                  <a:lnTo>
                    <a:pt x="14099" y="119982"/>
                  </a:lnTo>
                  <a:lnTo>
                    <a:pt x="14708" y="119076"/>
                  </a:lnTo>
                  <a:lnTo>
                    <a:pt x="15332" y="118202"/>
                  </a:lnTo>
                  <a:lnTo>
                    <a:pt x="15972" y="117343"/>
                  </a:lnTo>
                  <a:lnTo>
                    <a:pt x="16628" y="116547"/>
                  </a:lnTo>
                  <a:lnTo>
                    <a:pt x="17299" y="115766"/>
                  </a:lnTo>
                  <a:lnTo>
                    <a:pt x="18002" y="115017"/>
                  </a:lnTo>
                  <a:lnTo>
                    <a:pt x="18720" y="114299"/>
                  </a:lnTo>
                  <a:lnTo>
                    <a:pt x="19454" y="113627"/>
                  </a:lnTo>
                  <a:lnTo>
                    <a:pt x="20219" y="112972"/>
                  </a:lnTo>
                  <a:lnTo>
                    <a:pt x="20984" y="112347"/>
                  </a:lnTo>
                  <a:lnTo>
                    <a:pt x="21780" y="111738"/>
                  </a:lnTo>
                  <a:lnTo>
                    <a:pt x="22592" y="111176"/>
                  </a:lnTo>
                  <a:lnTo>
                    <a:pt x="23419" y="110614"/>
                  </a:lnTo>
                  <a:lnTo>
                    <a:pt x="24278" y="110099"/>
                  </a:lnTo>
                  <a:lnTo>
                    <a:pt x="25137" y="109599"/>
                  </a:lnTo>
                  <a:lnTo>
                    <a:pt x="26027" y="109115"/>
                  </a:lnTo>
                  <a:lnTo>
                    <a:pt x="26917" y="108662"/>
                  </a:lnTo>
                  <a:lnTo>
                    <a:pt x="27838" y="108225"/>
                  </a:lnTo>
                  <a:lnTo>
                    <a:pt x="28774" y="107804"/>
                  </a:lnTo>
                  <a:lnTo>
                    <a:pt x="29727" y="107398"/>
                  </a:lnTo>
                  <a:lnTo>
                    <a:pt x="30695" y="107008"/>
                  </a:lnTo>
                  <a:lnTo>
                    <a:pt x="31678" y="106648"/>
                  </a:lnTo>
                  <a:lnTo>
                    <a:pt x="32678" y="106289"/>
                  </a:lnTo>
                  <a:lnTo>
                    <a:pt x="33692" y="105946"/>
                  </a:lnTo>
                  <a:lnTo>
                    <a:pt x="34723" y="105618"/>
                  </a:lnTo>
                  <a:lnTo>
                    <a:pt x="35769" y="105306"/>
                  </a:lnTo>
                  <a:lnTo>
                    <a:pt x="36830" y="104994"/>
                  </a:lnTo>
                  <a:lnTo>
                    <a:pt x="37908" y="104697"/>
                  </a:lnTo>
                  <a:lnTo>
                    <a:pt x="39001" y="104416"/>
                  </a:lnTo>
                  <a:lnTo>
                    <a:pt x="40921" y="103932"/>
                  </a:lnTo>
                  <a:lnTo>
                    <a:pt x="42872" y="103448"/>
                  </a:lnTo>
                  <a:lnTo>
                    <a:pt x="44808" y="102964"/>
                  </a:lnTo>
                  <a:lnTo>
                    <a:pt x="46744" y="102464"/>
                  </a:lnTo>
                  <a:lnTo>
                    <a:pt x="48680" y="101949"/>
                  </a:lnTo>
                  <a:lnTo>
                    <a:pt x="50616" y="101418"/>
                  </a:lnTo>
                  <a:lnTo>
                    <a:pt x="51569" y="101137"/>
                  </a:lnTo>
                  <a:lnTo>
                    <a:pt x="52521" y="100841"/>
                  </a:lnTo>
                  <a:lnTo>
                    <a:pt x="53473" y="100544"/>
                  </a:lnTo>
                  <a:lnTo>
                    <a:pt x="54410" y="100232"/>
                  </a:lnTo>
                  <a:lnTo>
                    <a:pt x="55347" y="99904"/>
                  </a:lnTo>
                  <a:lnTo>
                    <a:pt x="56284" y="99576"/>
                  </a:lnTo>
                  <a:lnTo>
                    <a:pt x="57205" y="99217"/>
                  </a:lnTo>
                  <a:lnTo>
                    <a:pt x="58126" y="98842"/>
                  </a:lnTo>
                  <a:lnTo>
                    <a:pt x="59047" y="98468"/>
                  </a:lnTo>
                  <a:lnTo>
                    <a:pt x="59952" y="98062"/>
                  </a:lnTo>
                  <a:lnTo>
                    <a:pt x="60842" y="97640"/>
                  </a:lnTo>
                  <a:lnTo>
                    <a:pt x="61732" y="97187"/>
                  </a:lnTo>
                  <a:lnTo>
                    <a:pt x="62607" y="96735"/>
                  </a:lnTo>
                  <a:lnTo>
                    <a:pt x="63465" y="96251"/>
                  </a:lnTo>
                  <a:lnTo>
                    <a:pt x="64324" y="95735"/>
                  </a:lnTo>
                  <a:lnTo>
                    <a:pt x="65167" y="95205"/>
                  </a:lnTo>
                  <a:lnTo>
                    <a:pt x="66010" y="94643"/>
                  </a:lnTo>
                  <a:lnTo>
                    <a:pt x="66822" y="94065"/>
                  </a:lnTo>
                  <a:lnTo>
                    <a:pt x="67634" y="93456"/>
                  </a:lnTo>
                  <a:lnTo>
                    <a:pt x="68430" y="92816"/>
                  </a:lnTo>
                  <a:lnTo>
                    <a:pt x="69117" y="92254"/>
                  </a:lnTo>
                  <a:lnTo>
                    <a:pt x="69773" y="91676"/>
                  </a:lnTo>
                  <a:lnTo>
                    <a:pt x="70413" y="91083"/>
                  </a:lnTo>
                  <a:lnTo>
                    <a:pt x="71053" y="90490"/>
                  </a:lnTo>
                  <a:lnTo>
                    <a:pt x="71677" y="89881"/>
                  </a:lnTo>
                  <a:lnTo>
                    <a:pt x="72286" y="89256"/>
                  </a:lnTo>
                  <a:lnTo>
                    <a:pt x="72880" y="88632"/>
                  </a:lnTo>
                  <a:lnTo>
                    <a:pt x="73457" y="88007"/>
                  </a:lnTo>
                  <a:lnTo>
                    <a:pt x="74019" y="87352"/>
                  </a:lnTo>
                  <a:lnTo>
                    <a:pt x="74581" y="86711"/>
                  </a:lnTo>
                  <a:lnTo>
                    <a:pt x="75112" y="86040"/>
                  </a:lnTo>
                  <a:lnTo>
                    <a:pt x="75643" y="85369"/>
                  </a:lnTo>
                  <a:lnTo>
                    <a:pt x="76174" y="84697"/>
                  </a:lnTo>
                  <a:lnTo>
                    <a:pt x="76673" y="84010"/>
                  </a:lnTo>
                  <a:lnTo>
                    <a:pt x="77157" y="83308"/>
                  </a:lnTo>
                  <a:lnTo>
                    <a:pt x="77641" y="82605"/>
                  </a:lnTo>
                  <a:lnTo>
                    <a:pt x="78110" y="81887"/>
                  </a:lnTo>
                  <a:lnTo>
                    <a:pt x="78562" y="81169"/>
                  </a:lnTo>
                  <a:lnTo>
                    <a:pt x="79000" y="80435"/>
                  </a:lnTo>
                  <a:lnTo>
                    <a:pt x="79437" y="79701"/>
                  </a:lnTo>
                  <a:lnTo>
                    <a:pt x="79858" y="78952"/>
                  </a:lnTo>
                  <a:lnTo>
                    <a:pt x="80264" y="78187"/>
                  </a:lnTo>
                  <a:lnTo>
                    <a:pt x="80655" y="77438"/>
                  </a:lnTo>
                  <a:lnTo>
                    <a:pt x="81045" y="76657"/>
                  </a:lnTo>
                  <a:lnTo>
                    <a:pt x="81404" y="75876"/>
                  </a:lnTo>
                  <a:lnTo>
                    <a:pt x="81763" y="75096"/>
                  </a:lnTo>
                  <a:lnTo>
                    <a:pt x="82122" y="74300"/>
                  </a:lnTo>
                  <a:lnTo>
                    <a:pt x="82450" y="73503"/>
                  </a:lnTo>
                  <a:lnTo>
                    <a:pt x="82778" y="72691"/>
                  </a:lnTo>
                  <a:lnTo>
                    <a:pt x="83090" y="71880"/>
                  </a:lnTo>
                  <a:lnTo>
                    <a:pt x="83387" y="71052"/>
                  </a:lnTo>
                  <a:lnTo>
                    <a:pt x="83683" y="70225"/>
                  </a:lnTo>
                  <a:lnTo>
                    <a:pt x="83980" y="69335"/>
                  </a:lnTo>
                  <a:lnTo>
                    <a:pt x="84245" y="68445"/>
                  </a:lnTo>
                  <a:lnTo>
                    <a:pt x="84495" y="67539"/>
                  </a:lnTo>
                  <a:lnTo>
                    <a:pt x="84729" y="66649"/>
                  </a:lnTo>
                  <a:lnTo>
                    <a:pt x="84932" y="65744"/>
                  </a:lnTo>
                  <a:lnTo>
                    <a:pt x="85104" y="64838"/>
                  </a:lnTo>
                  <a:lnTo>
                    <a:pt x="85276" y="63933"/>
                  </a:lnTo>
                  <a:lnTo>
                    <a:pt x="85416" y="63027"/>
                  </a:lnTo>
                  <a:lnTo>
                    <a:pt x="85541" y="62122"/>
                  </a:lnTo>
                  <a:lnTo>
                    <a:pt x="85635" y="61216"/>
                  </a:lnTo>
                  <a:lnTo>
                    <a:pt x="85729" y="60311"/>
                  </a:lnTo>
                  <a:lnTo>
                    <a:pt x="85791" y="59390"/>
                  </a:lnTo>
                  <a:lnTo>
                    <a:pt x="85838" y="58484"/>
                  </a:lnTo>
                  <a:lnTo>
                    <a:pt x="85869" y="57579"/>
                  </a:lnTo>
                  <a:lnTo>
                    <a:pt x="85885" y="56658"/>
                  </a:lnTo>
                  <a:lnTo>
                    <a:pt x="85885" y="55752"/>
                  </a:lnTo>
                  <a:lnTo>
                    <a:pt x="85869" y="54831"/>
                  </a:lnTo>
                  <a:lnTo>
                    <a:pt x="85822" y="53925"/>
                  </a:lnTo>
                  <a:lnTo>
                    <a:pt x="85775" y="53004"/>
                  </a:lnTo>
                  <a:lnTo>
                    <a:pt x="85713" y="52099"/>
                  </a:lnTo>
                  <a:lnTo>
                    <a:pt x="85635" y="51178"/>
                  </a:lnTo>
                  <a:lnTo>
                    <a:pt x="85541" y="50272"/>
                  </a:lnTo>
                  <a:lnTo>
                    <a:pt x="85432" y="49351"/>
                  </a:lnTo>
                  <a:lnTo>
                    <a:pt x="85323" y="48445"/>
                  </a:lnTo>
                  <a:lnTo>
                    <a:pt x="85182" y="47524"/>
                  </a:lnTo>
                  <a:lnTo>
                    <a:pt x="85042" y="46619"/>
                  </a:lnTo>
                  <a:lnTo>
                    <a:pt x="84885" y="45713"/>
                  </a:lnTo>
                  <a:lnTo>
                    <a:pt x="84729" y="44808"/>
                  </a:lnTo>
                  <a:lnTo>
                    <a:pt x="84542" y="43887"/>
                  </a:lnTo>
                  <a:lnTo>
                    <a:pt x="84370" y="42981"/>
                  </a:lnTo>
                  <a:lnTo>
                    <a:pt x="83964" y="41186"/>
                  </a:lnTo>
                  <a:lnTo>
                    <a:pt x="83434" y="38984"/>
                  </a:lnTo>
                  <a:lnTo>
                    <a:pt x="82887" y="36736"/>
                  </a:lnTo>
                  <a:lnTo>
                    <a:pt x="82309" y="34457"/>
                  </a:lnTo>
                  <a:lnTo>
                    <a:pt x="82044" y="33301"/>
                  </a:lnTo>
                  <a:lnTo>
                    <a:pt x="81763" y="32130"/>
                  </a:lnTo>
                  <a:lnTo>
                    <a:pt x="81513" y="30975"/>
                  </a:lnTo>
                  <a:lnTo>
                    <a:pt x="81263" y="29804"/>
                  </a:lnTo>
                  <a:lnTo>
                    <a:pt x="81029" y="28618"/>
                  </a:lnTo>
                  <a:lnTo>
                    <a:pt x="80826" y="27447"/>
                  </a:lnTo>
                  <a:lnTo>
                    <a:pt x="80639" y="26276"/>
                  </a:lnTo>
                  <a:lnTo>
                    <a:pt x="80483" y="25105"/>
                  </a:lnTo>
                  <a:lnTo>
                    <a:pt x="80342" y="23934"/>
                  </a:lnTo>
                  <a:lnTo>
                    <a:pt x="80249" y="22763"/>
                  </a:lnTo>
                  <a:lnTo>
                    <a:pt x="80186" y="21608"/>
                  </a:lnTo>
                  <a:lnTo>
                    <a:pt x="80171" y="21014"/>
                  </a:lnTo>
                  <a:lnTo>
                    <a:pt x="80171" y="20437"/>
                  </a:lnTo>
                  <a:lnTo>
                    <a:pt x="80171" y="19875"/>
                  </a:lnTo>
                  <a:lnTo>
                    <a:pt x="80186" y="19297"/>
                  </a:lnTo>
                  <a:lnTo>
                    <a:pt x="80217" y="18719"/>
                  </a:lnTo>
                  <a:lnTo>
                    <a:pt x="80249" y="18157"/>
                  </a:lnTo>
                  <a:lnTo>
                    <a:pt x="80295" y="17580"/>
                  </a:lnTo>
                  <a:lnTo>
                    <a:pt x="80358" y="17018"/>
                  </a:lnTo>
                  <a:lnTo>
                    <a:pt x="80436" y="16455"/>
                  </a:lnTo>
                  <a:lnTo>
                    <a:pt x="80530" y="15909"/>
                  </a:lnTo>
                  <a:lnTo>
                    <a:pt x="80623" y="15347"/>
                  </a:lnTo>
                  <a:lnTo>
                    <a:pt x="80748" y="14801"/>
                  </a:lnTo>
                  <a:lnTo>
                    <a:pt x="80873" y="14254"/>
                  </a:lnTo>
                  <a:lnTo>
                    <a:pt x="81014" y="13708"/>
                  </a:lnTo>
                  <a:lnTo>
                    <a:pt x="81170" y="13161"/>
                  </a:lnTo>
                  <a:lnTo>
                    <a:pt x="81357" y="12630"/>
                  </a:lnTo>
                  <a:lnTo>
                    <a:pt x="81544" y="12084"/>
                  </a:lnTo>
                  <a:lnTo>
                    <a:pt x="81747" y="11569"/>
                  </a:lnTo>
                  <a:lnTo>
                    <a:pt x="81982" y="11038"/>
                  </a:lnTo>
                  <a:lnTo>
                    <a:pt x="82216" y="10523"/>
                  </a:lnTo>
                  <a:lnTo>
                    <a:pt x="82481" y="10008"/>
                  </a:lnTo>
                  <a:lnTo>
                    <a:pt x="82762" y="9492"/>
                  </a:lnTo>
                  <a:lnTo>
                    <a:pt x="83059" y="8993"/>
                  </a:lnTo>
                  <a:lnTo>
                    <a:pt x="83371" y="8478"/>
                  </a:lnTo>
                  <a:lnTo>
                    <a:pt x="83699" y="7994"/>
                  </a:lnTo>
                  <a:lnTo>
                    <a:pt x="84058" y="7494"/>
                  </a:lnTo>
                  <a:lnTo>
                    <a:pt x="84433" y="7010"/>
                  </a:lnTo>
                  <a:lnTo>
                    <a:pt x="84823" y="6542"/>
                  </a:lnTo>
                  <a:lnTo>
                    <a:pt x="85229" y="6058"/>
                  </a:lnTo>
                  <a:lnTo>
                    <a:pt x="85666" y="5605"/>
                  </a:lnTo>
                  <a:lnTo>
                    <a:pt x="85791" y="5449"/>
                  </a:lnTo>
                  <a:lnTo>
                    <a:pt x="85916" y="5308"/>
                  </a:lnTo>
                  <a:lnTo>
                    <a:pt x="86025" y="5168"/>
                  </a:lnTo>
                  <a:lnTo>
                    <a:pt x="86119" y="5012"/>
                  </a:lnTo>
                  <a:lnTo>
                    <a:pt x="86213" y="4871"/>
                  </a:lnTo>
                  <a:lnTo>
                    <a:pt x="86291" y="4715"/>
                  </a:lnTo>
                  <a:lnTo>
                    <a:pt x="86431" y="4403"/>
                  </a:lnTo>
                  <a:lnTo>
                    <a:pt x="86509" y="4106"/>
                  </a:lnTo>
                  <a:lnTo>
                    <a:pt x="86572" y="3794"/>
                  </a:lnTo>
                  <a:lnTo>
                    <a:pt x="86587" y="3482"/>
                  </a:lnTo>
                  <a:lnTo>
                    <a:pt x="86587" y="3169"/>
                  </a:lnTo>
                  <a:lnTo>
                    <a:pt x="86540" y="2873"/>
                  </a:lnTo>
                  <a:lnTo>
                    <a:pt x="86478" y="2576"/>
                  </a:lnTo>
                  <a:lnTo>
                    <a:pt x="86384" y="2295"/>
                  </a:lnTo>
                  <a:lnTo>
                    <a:pt x="86259" y="2014"/>
                  </a:lnTo>
                  <a:lnTo>
                    <a:pt x="86119" y="1749"/>
                  </a:lnTo>
                  <a:lnTo>
                    <a:pt x="85947" y="1483"/>
                  </a:lnTo>
                  <a:lnTo>
                    <a:pt x="85760" y="1249"/>
                  </a:lnTo>
                  <a:lnTo>
                    <a:pt x="85541" y="1030"/>
                  </a:lnTo>
                  <a:lnTo>
                    <a:pt x="85323" y="812"/>
                  </a:lnTo>
                  <a:lnTo>
                    <a:pt x="85088" y="624"/>
                  </a:lnTo>
                  <a:lnTo>
                    <a:pt x="84839" y="468"/>
                  </a:lnTo>
                  <a:lnTo>
                    <a:pt x="84573" y="328"/>
                  </a:lnTo>
                  <a:lnTo>
                    <a:pt x="84292" y="203"/>
                  </a:lnTo>
                  <a:lnTo>
                    <a:pt x="84011" y="109"/>
                  </a:lnTo>
                  <a:lnTo>
                    <a:pt x="83715" y="47"/>
                  </a:lnTo>
                  <a:lnTo>
                    <a:pt x="83418" y="16"/>
                  </a:lnTo>
                  <a:lnTo>
                    <a:pt x="831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5432247" y="1812962"/>
              <a:ext cx="1573820" cy="2109973"/>
            </a:xfrm>
            <a:custGeom>
              <a:rect b="b" l="l" r="r" t="t"/>
              <a:pathLst>
                <a:path extrusionOk="0" h="181386" w="135266">
                  <a:moveTo>
                    <a:pt x="131566" y="1"/>
                  </a:moveTo>
                  <a:lnTo>
                    <a:pt x="131269" y="47"/>
                  </a:lnTo>
                  <a:lnTo>
                    <a:pt x="130973" y="94"/>
                  </a:lnTo>
                  <a:lnTo>
                    <a:pt x="130692" y="188"/>
                  </a:lnTo>
                  <a:lnTo>
                    <a:pt x="130410" y="297"/>
                  </a:lnTo>
                  <a:lnTo>
                    <a:pt x="130161" y="453"/>
                  </a:lnTo>
                  <a:lnTo>
                    <a:pt x="129911" y="625"/>
                  </a:lnTo>
                  <a:lnTo>
                    <a:pt x="129677" y="828"/>
                  </a:lnTo>
                  <a:lnTo>
                    <a:pt x="129474" y="1062"/>
                  </a:lnTo>
                  <a:lnTo>
                    <a:pt x="129286" y="1328"/>
                  </a:lnTo>
                  <a:lnTo>
                    <a:pt x="129208" y="1484"/>
                  </a:lnTo>
                  <a:lnTo>
                    <a:pt x="129130" y="1624"/>
                  </a:lnTo>
                  <a:lnTo>
                    <a:pt x="129052" y="1796"/>
                  </a:lnTo>
                  <a:lnTo>
                    <a:pt x="128990" y="1968"/>
                  </a:lnTo>
                  <a:lnTo>
                    <a:pt x="128927" y="2140"/>
                  </a:lnTo>
                  <a:lnTo>
                    <a:pt x="128880" y="2327"/>
                  </a:lnTo>
                  <a:lnTo>
                    <a:pt x="128724" y="2951"/>
                  </a:lnTo>
                  <a:lnTo>
                    <a:pt x="128553" y="3545"/>
                  </a:lnTo>
                  <a:lnTo>
                    <a:pt x="128365" y="4138"/>
                  </a:lnTo>
                  <a:lnTo>
                    <a:pt x="128162" y="4716"/>
                  </a:lnTo>
                  <a:lnTo>
                    <a:pt x="127928" y="5278"/>
                  </a:lnTo>
                  <a:lnTo>
                    <a:pt x="127694" y="5824"/>
                  </a:lnTo>
                  <a:lnTo>
                    <a:pt x="127444" y="6355"/>
                  </a:lnTo>
                  <a:lnTo>
                    <a:pt x="127179" y="6886"/>
                  </a:lnTo>
                  <a:lnTo>
                    <a:pt x="126898" y="7385"/>
                  </a:lnTo>
                  <a:lnTo>
                    <a:pt x="126617" y="7885"/>
                  </a:lnTo>
                  <a:lnTo>
                    <a:pt x="126304" y="8369"/>
                  </a:lnTo>
                  <a:lnTo>
                    <a:pt x="125992" y="8853"/>
                  </a:lnTo>
                  <a:lnTo>
                    <a:pt x="125664" y="9321"/>
                  </a:lnTo>
                  <a:lnTo>
                    <a:pt x="125321" y="9774"/>
                  </a:lnTo>
                  <a:lnTo>
                    <a:pt x="124962" y="10211"/>
                  </a:lnTo>
                  <a:lnTo>
                    <a:pt x="124587" y="10633"/>
                  </a:lnTo>
                  <a:lnTo>
                    <a:pt x="124212" y="11054"/>
                  </a:lnTo>
                  <a:lnTo>
                    <a:pt x="123822" y="11476"/>
                  </a:lnTo>
                  <a:lnTo>
                    <a:pt x="123432" y="11866"/>
                  </a:lnTo>
                  <a:lnTo>
                    <a:pt x="123010" y="12256"/>
                  </a:lnTo>
                  <a:lnTo>
                    <a:pt x="122604" y="12647"/>
                  </a:lnTo>
                  <a:lnTo>
                    <a:pt x="122167" y="13006"/>
                  </a:lnTo>
                  <a:lnTo>
                    <a:pt x="121730" y="13380"/>
                  </a:lnTo>
                  <a:lnTo>
                    <a:pt x="121277" y="13724"/>
                  </a:lnTo>
                  <a:lnTo>
                    <a:pt x="120824" y="14067"/>
                  </a:lnTo>
                  <a:lnTo>
                    <a:pt x="120356" y="14411"/>
                  </a:lnTo>
                  <a:lnTo>
                    <a:pt x="119888" y="14739"/>
                  </a:lnTo>
                  <a:lnTo>
                    <a:pt x="119404" y="15051"/>
                  </a:lnTo>
                  <a:lnTo>
                    <a:pt x="118920" y="15363"/>
                  </a:lnTo>
                  <a:lnTo>
                    <a:pt x="118420" y="15675"/>
                  </a:lnTo>
                  <a:lnTo>
                    <a:pt x="117921" y="15972"/>
                  </a:lnTo>
                  <a:lnTo>
                    <a:pt x="117421" y="16253"/>
                  </a:lnTo>
                  <a:lnTo>
                    <a:pt x="116391" y="16815"/>
                  </a:lnTo>
                  <a:lnTo>
                    <a:pt x="115345" y="17346"/>
                  </a:lnTo>
                  <a:lnTo>
                    <a:pt x="114267" y="17846"/>
                  </a:lnTo>
                  <a:lnTo>
                    <a:pt x="113174" y="18345"/>
                  </a:lnTo>
                  <a:lnTo>
                    <a:pt x="112082" y="18798"/>
                  </a:lnTo>
                  <a:lnTo>
                    <a:pt x="110973" y="19251"/>
                  </a:lnTo>
                  <a:lnTo>
                    <a:pt x="109849" y="19672"/>
                  </a:lnTo>
                  <a:lnTo>
                    <a:pt x="108725" y="20094"/>
                  </a:lnTo>
                  <a:lnTo>
                    <a:pt x="107601" y="20500"/>
                  </a:lnTo>
                  <a:lnTo>
                    <a:pt x="106477" y="20890"/>
                  </a:lnTo>
                  <a:lnTo>
                    <a:pt x="104244" y="21639"/>
                  </a:lnTo>
                  <a:lnTo>
                    <a:pt x="102043" y="22358"/>
                  </a:lnTo>
                  <a:lnTo>
                    <a:pt x="99888" y="23076"/>
                  </a:lnTo>
                  <a:lnTo>
                    <a:pt x="98983" y="23404"/>
                  </a:lnTo>
                  <a:lnTo>
                    <a:pt x="98077" y="23716"/>
                  </a:lnTo>
                  <a:lnTo>
                    <a:pt x="97187" y="24059"/>
                  </a:lnTo>
                  <a:lnTo>
                    <a:pt x="96297" y="24403"/>
                  </a:lnTo>
                  <a:lnTo>
                    <a:pt x="95423" y="24762"/>
                  </a:lnTo>
                  <a:lnTo>
                    <a:pt x="94549" y="25137"/>
                  </a:lnTo>
                  <a:lnTo>
                    <a:pt x="93690" y="25527"/>
                  </a:lnTo>
                  <a:lnTo>
                    <a:pt x="92847" y="25917"/>
                  </a:lnTo>
                  <a:lnTo>
                    <a:pt x="92004" y="26323"/>
                  </a:lnTo>
                  <a:lnTo>
                    <a:pt x="91161" y="26729"/>
                  </a:lnTo>
                  <a:lnTo>
                    <a:pt x="90333" y="27166"/>
                  </a:lnTo>
                  <a:lnTo>
                    <a:pt x="89522" y="27603"/>
                  </a:lnTo>
                  <a:lnTo>
                    <a:pt x="88725" y="28072"/>
                  </a:lnTo>
                  <a:lnTo>
                    <a:pt x="87929" y="28540"/>
                  </a:lnTo>
                  <a:lnTo>
                    <a:pt x="87133" y="29008"/>
                  </a:lnTo>
                  <a:lnTo>
                    <a:pt x="86352" y="29508"/>
                  </a:lnTo>
                  <a:lnTo>
                    <a:pt x="85587" y="30023"/>
                  </a:lnTo>
                  <a:lnTo>
                    <a:pt x="84822" y="30539"/>
                  </a:lnTo>
                  <a:lnTo>
                    <a:pt x="84073" y="31085"/>
                  </a:lnTo>
                  <a:lnTo>
                    <a:pt x="83323" y="31631"/>
                  </a:lnTo>
                  <a:lnTo>
                    <a:pt x="82605" y="32193"/>
                  </a:lnTo>
                  <a:lnTo>
                    <a:pt x="81871" y="32771"/>
                  </a:lnTo>
                  <a:lnTo>
                    <a:pt x="81153" y="33364"/>
                  </a:lnTo>
                  <a:lnTo>
                    <a:pt x="80451" y="33973"/>
                  </a:lnTo>
                  <a:lnTo>
                    <a:pt x="79764" y="34598"/>
                  </a:lnTo>
                  <a:lnTo>
                    <a:pt x="79077" y="35238"/>
                  </a:lnTo>
                  <a:lnTo>
                    <a:pt x="78390" y="35894"/>
                  </a:lnTo>
                  <a:lnTo>
                    <a:pt x="77734" y="36565"/>
                  </a:lnTo>
                  <a:lnTo>
                    <a:pt x="77078" y="37252"/>
                  </a:lnTo>
                  <a:lnTo>
                    <a:pt x="76423" y="37954"/>
                  </a:lnTo>
                  <a:lnTo>
                    <a:pt x="75783" y="38688"/>
                  </a:lnTo>
                  <a:lnTo>
                    <a:pt x="75158" y="39422"/>
                  </a:lnTo>
                  <a:lnTo>
                    <a:pt x="74596" y="40093"/>
                  </a:lnTo>
                  <a:lnTo>
                    <a:pt x="74065" y="40780"/>
                  </a:lnTo>
                  <a:lnTo>
                    <a:pt x="73534" y="41467"/>
                  </a:lnTo>
                  <a:lnTo>
                    <a:pt x="73035" y="42170"/>
                  </a:lnTo>
                  <a:lnTo>
                    <a:pt x="72535" y="42888"/>
                  </a:lnTo>
                  <a:lnTo>
                    <a:pt x="72067" y="43606"/>
                  </a:lnTo>
                  <a:lnTo>
                    <a:pt x="71599" y="44324"/>
                  </a:lnTo>
                  <a:lnTo>
                    <a:pt x="71146" y="45058"/>
                  </a:lnTo>
                  <a:lnTo>
                    <a:pt x="70709" y="45792"/>
                  </a:lnTo>
                  <a:lnTo>
                    <a:pt x="70303" y="46541"/>
                  </a:lnTo>
                  <a:lnTo>
                    <a:pt x="69897" y="47306"/>
                  </a:lnTo>
                  <a:lnTo>
                    <a:pt x="69506" y="48071"/>
                  </a:lnTo>
                  <a:lnTo>
                    <a:pt x="69132" y="48836"/>
                  </a:lnTo>
                  <a:lnTo>
                    <a:pt x="68773" y="49601"/>
                  </a:lnTo>
                  <a:lnTo>
                    <a:pt x="68414" y="50382"/>
                  </a:lnTo>
                  <a:lnTo>
                    <a:pt x="68086" y="51178"/>
                  </a:lnTo>
                  <a:lnTo>
                    <a:pt x="67773" y="51974"/>
                  </a:lnTo>
                  <a:lnTo>
                    <a:pt x="67461" y="52771"/>
                  </a:lnTo>
                  <a:lnTo>
                    <a:pt x="67180" y="53567"/>
                  </a:lnTo>
                  <a:lnTo>
                    <a:pt x="66899" y="54379"/>
                  </a:lnTo>
                  <a:lnTo>
                    <a:pt x="66634" y="55206"/>
                  </a:lnTo>
                  <a:lnTo>
                    <a:pt x="66384" y="56018"/>
                  </a:lnTo>
                  <a:lnTo>
                    <a:pt x="66150" y="56845"/>
                  </a:lnTo>
                  <a:lnTo>
                    <a:pt x="65931" y="57673"/>
                  </a:lnTo>
                  <a:lnTo>
                    <a:pt x="65713" y="58500"/>
                  </a:lnTo>
                  <a:lnTo>
                    <a:pt x="65525" y="59343"/>
                  </a:lnTo>
                  <a:lnTo>
                    <a:pt x="65338" y="60187"/>
                  </a:lnTo>
                  <a:lnTo>
                    <a:pt x="65166" y="61030"/>
                  </a:lnTo>
                  <a:lnTo>
                    <a:pt x="65010" y="61888"/>
                  </a:lnTo>
                  <a:lnTo>
                    <a:pt x="64870" y="62731"/>
                  </a:lnTo>
                  <a:lnTo>
                    <a:pt x="64745" y="63590"/>
                  </a:lnTo>
                  <a:lnTo>
                    <a:pt x="64620" y="64449"/>
                  </a:lnTo>
                  <a:lnTo>
                    <a:pt x="64557" y="65011"/>
                  </a:lnTo>
                  <a:lnTo>
                    <a:pt x="64495" y="65573"/>
                  </a:lnTo>
                  <a:lnTo>
                    <a:pt x="64448" y="66150"/>
                  </a:lnTo>
                  <a:lnTo>
                    <a:pt x="64417" y="66713"/>
                  </a:lnTo>
                  <a:lnTo>
                    <a:pt x="64386" y="67275"/>
                  </a:lnTo>
                  <a:lnTo>
                    <a:pt x="64370" y="67837"/>
                  </a:lnTo>
                  <a:lnTo>
                    <a:pt x="64354" y="68961"/>
                  </a:lnTo>
                  <a:lnTo>
                    <a:pt x="64370" y="70069"/>
                  </a:lnTo>
                  <a:lnTo>
                    <a:pt x="64432" y="71193"/>
                  </a:lnTo>
                  <a:lnTo>
                    <a:pt x="64526" y="72302"/>
                  </a:lnTo>
                  <a:lnTo>
                    <a:pt x="64651" y="73410"/>
                  </a:lnTo>
                  <a:lnTo>
                    <a:pt x="64792" y="74519"/>
                  </a:lnTo>
                  <a:lnTo>
                    <a:pt x="64979" y="75627"/>
                  </a:lnTo>
                  <a:lnTo>
                    <a:pt x="65166" y="76736"/>
                  </a:lnTo>
                  <a:lnTo>
                    <a:pt x="65400" y="77829"/>
                  </a:lnTo>
                  <a:lnTo>
                    <a:pt x="65635" y="78937"/>
                  </a:lnTo>
                  <a:lnTo>
                    <a:pt x="65900" y="80030"/>
                  </a:lnTo>
                  <a:lnTo>
                    <a:pt x="66197" y="81123"/>
                  </a:lnTo>
                  <a:lnTo>
                    <a:pt x="66493" y="82216"/>
                  </a:lnTo>
                  <a:lnTo>
                    <a:pt x="66806" y="83309"/>
                  </a:lnTo>
                  <a:lnTo>
                    <a:pt x="67133" y="84386"/>
                  </a:lnTo>
                  <a:lnTo>
                    <a:pt x="67477" y="85463"/>
                  </a:lnTo>
                  <a:lnTo>
                    <a:pt x="67820" y="86556"/>
                  </a:lnTo>
                  <a:lnTo>
                    <a:pt x="68538" y="88710"/>
                  </a:lnTo>
                  <a:lnTo>
                    <a:pt x="69272" y="90849"/>
                  </a:lnTo>
                  <a:lnTo>
                    <a:pt x="70022" y="92988"/>
                  </a:lnTo>
                  <a:lnTo>
                    <a:pt x="70755" y="95112"/>
                  </a:lnTo>
                  <a:lnTo>
                    <a:pt x="71458" y="97235"/>
                  </a:lnTo>
                  <a:lnTo>
                    <a:pt x="71801" y="98296"/>
                  </a:lnTo>
                  <a:lnTo>
                    <a:pt x="72129" y="99342"/>
                  </a:lnTo>
                  <a:lnTo>
                    <a:pt x="72473" y="100513"/>
                  </a:lnTo>
                  <a:lnTo>
                    <a:pt x="72801" y="101684"/>
                  </a:lnTo>
                  <a:lnTo>
                    <a:pt x="73097" y="102871"/>
                  </a:lnTo>
                  <a:lnTo>
                    <a:pt x="73347" y="104057"/>
                  </a:lnTo>
                  <a:lnTo>
                    <a:pt x="73581" y="105260"/>
                  </a:lnTo>
                  <a:lnTo>
                    <a:pt x="73784" y="106446"/>
                  </a:lnTo>
                  <a:lnTo>
                    <a:pt x="73956" y="107648"/>
                  </a:lnTo>
                  <a:lnTo>
                    <a:pt x="74081" y="108850"/>
                  </a:lnTo>
                  <a:lnTo>
                    <a:pt x="74128" y="109444"/>
                  </a:lnTo>
                  <a:lnTo>
                    <a:pt x="74175" y="110053"/>
                  </a:lnTo>
                  <a:lnTo>
                    <a:pt x="74206" y="110661"/>
                  </a:lnTo>
                  <a:lnTo>
                    <a:pt x="74221" y="111255"/>
                  </a:lnTo>
                  <a:lnTo>
                    <a:pt x="74237" y="111864"/>
                  </a:lnTo>
                  <a:lnTo>
                    <a:pt x="74237" y="112473"/>
                  </a:lnTo>
                  <a:lnTo>
                    <a:pt x="74221" y="113066"/>
                  </a:lnTo>
                  <a:lnTo>
                    <a:pt x="74206" y="113675"/>
                  </a:lnTo>
                  <a:lnTo>
                    <a:pt x="74175" y="114284"/>
                  </a:lnTo>
                  <a:lnTo>
                    <a:pt x="74128" y="114877"/>
                  </a:lnTo>
                  <a:lnTo>
                    <a:pt x="74065" y="115486"/>
                  </a:lnTo>
                  <a:lnTo>
                    <a:pt x="74003" y="116095"/>
                  </a:lnTo>
                  <a:lnTo>
                    <a:pt x="73925" y="116704"/>
                  </a:lnTo>
                  <a:lnTo>
                    <a:pt x="73831" y="117297"/>
                  </a:lnTo>
                  <a:lnTo>
                    <a:pt x="73737" y="117906"/>
                  </a:lnTo>
                  <a:lnTo>
                    <a:pt x="73613" y="118515"/>
                  </a:lnTo>
                  <a:lnTo>
                    <a:pt x="73534" y="118889"/>
                  </a:lnTo>
                  <a:lnTo>
                    <a:pt x="73441" y="119264"/>
                  </a:lnTo>
                  <a:lnTo>
                    <a:pt x="73347" y="119639"/>
                  </a:lnTo>
                  <a:lnTo>
                    <a:pt x="73238" y="120013"/>
                  </a:lnTo>
                  <a:lnTo>
                    <a:pt x="72988" y="120763"/>
                  </a:lnTo>
                  <a:lnTo>
                    <a:pt x="72707" y="121497"/>
                  </a:lnTo>
                  <a:lnTo>
                    <a:pt x="72395" y="122230"/>
                  </a:lnTo>
                  <a:lnTo>
                    <a:pt x="72051" y="122948"/>
                  </a:lnTo>
                  <a:lnTo>
                    <a:pt x="71692" y="123682"/>
                  </a:lnTo>
                  <a:lnTo>
                    <a:pt x="71302" y="124385"/>
                  </a:lnTo>
                  <a:lnTo>
                    <a:pt x="70912" y="125103"/>
                  </a:lnTo>
                  <a:lnTo>
                    <a:pt x="70506" y="125806"/>
                  </a:lnTo>
                  <a:lnTo>
                    <a:pt x="69663" y="127179"/>
                  </a:lnTo>
                  <a:lnTo>
                    <a:pt x="68008" y="129849"/>
                  </a:lnTo>
                  <a:lnTo>
                    <a:pt x="67524" y="130614"/>
                  </a:lnTo>
                  <a:lnTo>
                    <a:pt x="67040" y="131364"/>
                  </a:lnTo>
                  <a:lnTo>
                    <a:pt x="66540" y="132113"/>
                  </a:lnTo>
                  <a:lnTo>
                    <a:pt x="66025" y="132831"/>
                  </a:lnTo>
                  <a:lnTo>
                    <a:pt x="65510" y="133565"/>
                  </a:lnTo>
                  <a:lnTo>
                    <a:pt x="64979" y="134267"/>
                  </a:lnTo>
                  <a:lnTo>
                    <a:pt x="64432" y="134970"/>
                  </a:lnTo>
                  <a:lnTo>
                    <a:pt x="63886" y="135641"/>
                  </a:lnTo>
                  <a:lnTo>
                    <a:pt x="63308" y="136313"/>
                  </a:lnTo>
                  <a:lnTo>
                    <a:pt x="62746" y="136984"/>
                  </a:lnTo>
                  <a:lnTo>
                    <a:pt x="62153" y="137624"/>
                  </a:lnTo>
                  <a:lnTo>
                    <a:pt x="61544" y="138264"/>
                  </a:lnTo>
                  <a:lnTo>
                    <a:pt x="60935" y="138873"/>
                  </a:lnTo>
                  <a:lnTo>
                    <a:pt x="60311" y="139482"/>
                  </a:lnTo>
                  <a:lnTo>
                    <a:pt x="59671" y="140075"/>
                  </a:lnTo>
                  <a:lnTo>
                    <a:pt x="59031" y="140637"/>
                  </a:lnTo>
                  <a:lnTo>
                    <a:pt x="58359" y="141199"/>
                  </a:lnTo>
                  <a:lnTo>
                    <a:pt x="57688" y="141746"/>
                  </a:lnTo>
                  <a:lnTo>
                    <a:pt x="57001" y="142277"/>
                  </a:lnTo>
                  <a:lnTo>
                    <a:pt x="56298" y="142776"/>
                  </a:lnTo>
                  <a:lnTo>
                    <a:pt x="55596" y="143276"/>
                  </a:lnTo>
                  <a:lnTo>
                    <a:pt x="54862" y="143744"/>
                  </a:lnTo>
                  <a:lnTo>
                    <a:pt x="54128" y="144213"/>
                  </a:lnTo>
                  <a:lnTo>
                    <a:pt x="53363" y="144650"/>
                  </a:lnTo>
                  <a:lnTo>
                    <a:pt x="52598" y="145071"/>
                  </a:lnTo>
                  <a:lnTo>
                    <a:pt x="51818" y="145462"/>
                  </a:lnTo>
                  <a:lnTo>
                    <a:pt x="51021" y="145852"/>
                  </a:lnTo>
                  <a:lnTo>
                    <a:pt x="50210" y="146211"/>
                  </a:lnTo>
                  <a:lnTo>
                    <a:pt x="49398" y="146554"/>
                  </a:lnTo>
                  <a:lnTo>
                    <a:pt x="48555" y="146882"/>
                  </a:lnTo>
                  <a:lnTo>
                    <a:pt x="47712" y="147179"/>
                  </a:lnTo>
                  <a:lnTo>
                    <a:pt x="46837" y="147460"/>
                  </a:lnTo>
                  <a:lnTo>
                    <a:pt x="45807" y="147757"/>
                  </a:lnTo>
                  <a:lnTo>
                    <a:pt x="44792" y="148053"/>
                  </a:lnTo>
                  <a:lnTo>
                    <a:pt x="43762" y="148319"/>
                  </a:lnTo>
                  <a:lnTo>
                    <a:pt x="42731" y="148584"/>
                  </a:lnTo>
                  <a:lnTo>
                    <a:pt x="41701" y="148834"/>
                  </a:lnTo>
                  <a:lnTo>
                    <a:pt x="40670" y="149084"/>
                  </a:lnTo>
                  <a:lnTo>
                    <a:pt x="38609" y="149536"/>
                  </a:lnTo>
                  <a:lnTo>
                    <a:pt x="36549" y="149974"/>
                  </a:lnTo>
                  <a:lnTo>
                    <a:pt x="34488" y="150395"/>
                  </a:lnTo>
                  <a:lnTo>
                    <a:pt x="32427" y="150817"/>
                  </a:lnTo>
                  <a:lnTo>
                    <a:pt x="30382" y="151269"/>
                  </a:lnTo>
                  <a:lnTo>
                    <a:pt x="28337" y="151738"/>
                  </a:lnTo>
                  <a:lnTo>
                    <a:pt x="27322" y="151988"/>
                  </a:lnTo>
                  <a:lnTo>
                    <a:pt x="26307" y="152237"/>
                  </a:lnTo>
                  <a:lnTo>
                    <a:pt x="25292" y="152518"/>
                  </a:lnTo>
                  <a:lnTo>
                    <a:pt x="24277" y="152799"/>
                  </a:lnTo>
                  <a:lnTo>
                    <a:pt x="23278" y="153096"/>
                  </a:lnTo>
                  <a:lnTo>
                    <a:pt x="22263" y="153424"/>
                  </a:lnTo>
                  <a:lnTo>
                    <a:pt x="21264" y="153752"/>
                  </a:lnTo>
                  <a:lnTo>
                    <a:pt x="20281" y="154111"/>
                  </a:lnTo>
                  <a:lnTo>
                    <a:pt x="19281" y="154486"/>
                  </a:lnTo>
                  <a:lnTo>
                    <a:pt x="18298" y="154891"/>
                  </a:lnTo>
                  <a:lnTo>
                    <a:pt x="17330" y="155313"/>
                  </a:lnTo>
                  <a:lnTo>
                    <a:pt x="16346" y="155766"/>
                  </a:lnTo>
                  <a:lnTo>
                    <a:pt x="15378" y="156250"/>
                  </a:lnTo>
                  <a:lnTo>
                    <a:pt x="14410" y="156765"/>
                  </a:lnTo>
                  <a:lnTo>
                    <a:pt x="13661" y="157187"/>
                  </a:lnTo>
                  <a:lnTo>
                    <a:pt x="12927" y="157624"/>
                  </a:lnTo>
                  <a:lnTo>
                    <a:pt x="12209" y="158092"/>
                  </a:lnTo>
                  <a:lnTo>
                    <a:pt x="11506" y="158576"/>
                  </a:lnTo>
                  <a:lnTo>
                    <a:pt x="10819" y="159076"/>
                  </a:lnTo>
                  <a:lnTo>
                    <a:pt x="10148" y="159591"/>
                  </a:lnTo>
                  <a:lnTo>
                    <a:pt x="9492" y="160137"/>
                  </a:lnTo>
                  <a:lnTo>
                    <a:pt x="8852" y="160684"/>
                  </a:lnTo>
                  <a:lnTo>
                    <a:pt x="8228" y="161261"/>
                  </a:lnTo>
                  <a:lnTo>
                    <a:pt x="7619" y="161855"/>
                  </a:lnTo>
                  <a:lnTo>
                    <a:pt x="7041" y="162448"/>
                  </a:lnTo>
                  <a:lnTo>
                    <a:pt x="6479" y="163072"/>
                  </a:lnTo>
                  <a:lnTo>
                    <a:pt x="5933" y="163713"/>
                  </a:lnTo>
                  <a:lnTo>
                    <a:pt x="5418" y="164368"/>
                  </a:lnTo>
                  <a:lnTo>
                    <a:pt x="4902" y="165024"/>
                  </a:lnTo>
                  <a:lnTo>
                    <a:pt x="4418" y="165711"/>
                  </a:lnTo>
                  <a:lnTo>
                    <a:pt x="3966" y="166413"/>
                  </a:lnTo>
                  <a:lnTo>
                    <a:pt x="3528" y="167116"/>
                  </a:lnTo>
                  <a:lnTo>
                    <a:pt x="3107" y="167834"/>
                  </a:lnTo>
                  <a:lnTo>
                    <a:pt x="2717" y="168568"/>
                  </a:lnTo>
                  <a:lnTo>
                    <a:pt x="2357" y="169317"/>
                  </a:lnTo>
                  <a:lnTo>
                    <a:pt x="2014" y="170082"/>
                  </a:lnTo>
                  <a:lnTo>
                    <a:pt x="1686" y="170847"/>
                  </a:lnTo>
                  <a:lnTo>
                    <a:pt x="1390" y="171644"/>
                  </a:lnTo>
                  <a:lnTo>
                    <a:pt x="1124" y="172424"/>
                  </a:lnTo>
                  <a:lnTo>
                    <a:pt x="890" y="173236"/>
                  </a:lnTo>
                  <a:lnTo>
                    <a:pt x="671" y="174048"/>
                  </a:lnTo>
                  <a:lnTo>
                    <a:pt x="484" y="174875"/>
                  </a:lnTo>
                  <a:lnTo>
                    <a:pt x="312" y="175703"/>
                  </a:lnTo>
                  <a:lnTo>
                    <a:pt x="187" y="176546"/>
                  </a:lnTo>
                  <a:lnTo>
                    <a:pt x="78" y="177405"/>
                  </a:lnTo>
                  <a:lnTo>
                    <a:pt x="0" y="178263"/>
                  </a:lnTo>
                  <a:lnTo>
                    <a:pt x="0" y="178451"/>
                  </a:lnTo>
                  <a:lnTo>
                    <a:pt x="0" y="178638"/>
                  </a:lnTo>
                  <a:lnTo>
                    <a:pt x="0" y="178825"/>
                  </a:lnTo>
                  <a:lnTo>
                    <a:pt x="31" y="178997"/>
                  </a:lnTo>
                  <a:lnTo>
                    <a:pt x="47" y="179169"/>
                  </a:lnTo>
                  <a:lnTo>
                    <a:pt x="94" y="179325"/>
                  </a:lnTo>
                  <a:lnTo>
                    <a:pt x="141" y="179481"/>
                  </a:lnTo>
                  <a:lnTo>
                    <a:pt x="187" y="179637"/>
                  </a:lnTo>
                  <a:lnTo>
                    <a:pt x="312" y="179918"/>
                  </a:lnTo>
                  <a:lnTo>
                    <a:pt x="468" y="180168"/>
                  </a:lnTo>
                  <a:lnTo>
                    <a:pt x="656" y="180402"/>
                  </a:lnTo>
                  <a:lnTo>
                    <a:pt x="859" y="180605"/>
                  </a:lnTo>
                  <a:lnTo>
                    <a:pt x="1077" y="180793"/>
                  </a:lnTo>
                  <a:lnTo>
                    <a:pt x="1327" y="180949"/>
                  </a:lnTo>
                  <a:lnTo>
                    <a:pt x="1577" y="181089"/>
                  </a:lnTo>
                  <a:lnTo>
                    <a:pt x="1858" y="181198"/>
                  </a:lnTo>
                  <a:lnTo>
                    <a:pt x="2139" y="181277"/>
                  </a:lnTo>
                  <a:lnTo>
                    <a:pt x="2436" y="181339"/>
                  </a:lnTo>
                  <a:lnTo>
                    <a:pt x="2732" y="181370"/>
                  </a:lnTo>
                  <a:lnTo>
                    <a:pt x="3044" y="181386"/>
                  </a:lnTo>
                  <a:lnTo>
                    <a:pt x="3341" y="181370"/>
                  </a:lnTo>
                  <a:lnTo>
                    <a:pt x="3653" y="181339"/>
                  </a:lnTo>
                  <a:lnTo>
                    <a:pt x="3950" y="181277"/>
                  </a:lnTo>
                  <a:lnTo>
                    <a:pt x="4247" y="181198"/>
                  </a:lnTo>
                  <a:lnTo>
                    <a:pt x="4528" y="181074"/>
                  </a:lnTo>
                  <a:lnTo>
                    <a:pt x="4809" y="180949"/>
                  </a:lnTo>
                  <a:lnTo>
                    <a:pt x="5074" y="180793"/>
                  </a:lnTo>
                  <a:lnTo>
                    <a:pt x="5324" y="180605"/>
                  </a:lnTo>
                  <a:lnTo>
                    <a:pt x="5558" y="180387"/>
                  </a:lnTo>
                  <a:lnTo>
                    <a:pt x="5777" y="180168"/>
                  </a:lnTo>
                  <a:lnTo>
                    <a:pt x="5964" y="179903"/>
                  </a:lnTo>
                  <a:lnTo>
                    <a:pt x="6136" y="179622"/>
                  </a:lnTo>
                  <a:lnTo>
                    <a:pt x="6276" y="179325"/>
                  </a:lnTo>
                  <a:lnTo>
                    <a:pt x="6385" y="178981"/>
                  </a:lnTo>
                  <a:lnTo>
                    <a:pt x="6432" y="178810"/>
                  </a:lnTo>
                  <a:lnTo>
                    <a:pt x="6464" y="178638"/>
                  </a:lnTo>
                  <a:lnTo>
                    <a:pt x="6495" y="178451"/>
                  </a:lnTo>
                  <a:lnTo>
                    <a:pt x="6510" y="178263"/>
                  </a:lnTo>
                  <a:lnTo>
                    <a:pt x="6573" y="177623"/>
                  </a:lnTo>
                  <a:lnTo>
                    <a:pt x="6635" y="177014"/>
                  </a:lnTo>
                  <a:lnTo>
                    <a:pt x="6729" y="176405"/>
                  </a:lnTo>
                  <a:lnTo>
                    <a:pt x="6854" y="175812"/>
                  </a:lnTo>
                  <a:lnTo>
                    <a:pt x="6979" y="175234"/>
                  </a:lnTo>
                  <a:lnTo>
                    <a:pt x="7135" y="174657"/>
                  </a:lnTo>
                  <a:lnTo>
                    <a:pt x="7291" y="174095"/>
                  </a:lnTo>
                  <a:lnTo>
                    <a:pt x="7478" y="173548"/>
                  </a:lnTo>
                  <a:lnTo>
                    <a:pt x="7681" y="173018"/>
                  </a:lnTo>
                  <a:lnTo>
                    <a:pt x="7900" y="172487"/>
                  </a:lnTo>
                  <a:lnTo>
                    <a:pt x="8134" y="171971"/>
                  </a:lnTo>
                  <a:lnTo>
                    <a:pt x="8384" y="171472"/>
                  </a:lnTo>
                  <a:lnTo>
                    <a:pt x="8634" y="170988"/>
                  </a:lnTo>
                  <a:lnTo>
                    <a:pt x="8915" y="170504"/>
                  </a:lnTo>
                  <a:lnTo>
                    <a:pt x="9211" y="170036"/>
                  </a:lnTo>
                  <a:lnTo>
                    <a:pt x="9524" y="169567"/>
                  </a:lnTo>
                  <a:lnTo>
                    <a:pt x="9836" y="169114"/>
                  </a:lnTo>
                  <a:lnTo>
                    <a:pt x="10179" y="168677"/>
                  </a:lnTo>
                  <a:lnTo>
                    <a:pt x="10523" y="168256"/>
                  </a:lnTo>
                  <a:lnTo>
                    <a:pt x="10882" y="167834"/>
                  </a:lnTo>
                  <a:lnTo>
                    <a:pt x="11257" y="167413"/>
                  </a:lnTo>
                  <a:lnTo>
                    <a:pt x="11631" y="167022"/>
                  </a:lnTo>
                  <a:lnTo>
                    <a:pt x="12037" y="166632"/>
                  </a:lnTo>
                  <a:lnTo>
                    <a:pt x="12443" y="166242"/>
                  </a:lnTo>
                  <a:lnTo>
                    <a:pt x="12849" y="165867"/>
                  </a:lnTo>
                  <a:lnTo>
                    <a:pt x="13286" y="165508"/>
                  </a:lnTo>
                  <a:lnTo>
                    <a:pt x="13723" y="165149"/>
                  </a:lnTo>
                  <a:lnTo>
                    <a:pt x="14160" y="164805"/>
                  </a:lnTo>
                  <a:lnTo>
                    <a:pt x="14613" y="164462"/>
                  </a:lnTo>
                  <a:lnTo>
                    <a:pt x="15082" y="164134"/>
                  </a:lnTo>
                  <a:lnTo>
                    <a:pt x="15550" y="163822"/>
                  </a:lnTo>
                  <a:lnTo>
                    <a:pt x="16034" y="163494"/>
                  </a:lnTo>
                  <a:lnTo>
                    <a:pt x="16518" y="163197"/>
                  </a:lnTo>
                  <a:lnTo>
                    <a:pt x="17018" y="162901"/>
                  </a:lnTo>
                  <a:lnTo>
                    <a:pt x="17517" y="162604"/>
                  </a:lnTo>
                  <a:lnTo>
                    <a:pt x="18032" y="162323"/>
                  </a:lnTo>
                  <a:lnTo>
                    <a:pt x="19063" y="161777"/>
                  </a:lnTo>
                  <a:lnTo>
                    <a:pt x="20109" y="161277"/>
                  </a:lnTo>
                  <a:lnTo>
                    <a:pt x="21186" y="160777"/>
                  </a:lnTo>
                  <a:lnTo>
                    <a:pt x="22279" y="160325"/>
                  </a:lnTo>
                  <a:lnTo>
                    <a:pt x="23372" y="159887"/>
                  </a:lnTo>
                  <a:lnTo>
                    <a:pt x="24480" y="159482"/>
                  </a:lnTo>
                  <a:lnTo>
                    <a:pt x="25589" y="159091"/>
                  </a:lnTo>
                  <a:lnTo>
                    <a:pt x="26697" y="158732"/>
                  </a:lnTo>
                  <a:lnTo>
                    <a:pt x="27806" y="158389"/>
                  </a:lnTo>
                  <a:lnTo>
                    <a:pt x="28914" y="158061"/>
                  </a:lnTo>
                  <a:lnTo>
                    <a:pt x="30023" y="157764"/>
                  </a:lnTo>
                  <a:lnTo>
                    <a:pt x="31100" y="157468"/>
                  </a:lnTo>
                  <a:lnTo>
                    <a:pt x="32177" y="157202"/>
                  </a:lnTo>
                  <a:lnTo>
                    <a:pt x="33239" y="156952"/>
                  </a:lnTo>
                  <a:lnTo>
                    <a:pt x="35081" y="156531"/>
                  </a:lnTo>
                  <a:lnTo>
                    <a:pt x="36908" y="156140"/>
                  </a:lnTo>
                  <a:lnTo>
                    <a:pt x="40545" y="155391"/>
                  </a:lnTo>
                  <a:lnTo>
                    <a:pt x="42356" y="155016"/>
                  </a:lnTo>
                  <a:lnTo>
                    <a:pt x="44168" y="154626"/>
                  </a:lnTo>
                  <a:lnTo>
                    <a:pt x="45947" y="154205"/>
                  </a:lnTo>
                  <a:lnTo>
                    <a:pt x="46837" y="153986"/>
                  </a:lnTo>
                  <a:lnTo>
                    <a:pt x="47712" y="153752"/>
                  </a:lnTo>
                  <a:lnTo>
                    <a:pt x="48586" y="153502"/>
                  </a:lnTo>
                  <a:lnTo>
                    <a:pt x="49460" y="153237"/>
                  </a:lnTo>
                  <a:lnTo>
                    <a:pt x="50334" y="152971"/>
                  </a:lnTo>
                  <a:lnTo>
                    <a:pt x="51193" y="152675"/>
                  </a:lnTo>
                  <a:lnTo>
                    <a:pt x="52052" y="152378"/>
                  </a:lnTo>
                  <a:lnTo>
                    <a:pt x="52895" y="152050"/>
                  </a:lnTo>
                  <a:lnTo>
                    <a:pt x="53738" y="151707"/>
                  </a:lnTo>
                  <a:lnTo>
                    <a:pt x="54581" y="151332"/>
                  </a:lnTo>
                  <a:lnTo>
                    <a:pt x="55408" y="150942"/>
                  </a:lnTo>
                  <a:lnTo>
                    <a:pt x="56236" y="150536"/>
                  </a:lnTo>
                  <a:lnTo>
                    <a:pt x="57048" y="150098"/>
                  </a:lnTo>
                  <a:lnTo>
                    <a:pt x="57860" y="149646"/>
                  </a:lnTo>
                  <a:lnTo>
                    <a:pt x="58656" y="149146"/>
                  </a:lnTo>
                  <a:lnTo>
                    <a:pt x="59452" y="148631"/>
                  </a:lnTo>
                  <a:lnTo>
                    <a:pt x="60233" y="148084"/>
                  </a:lnTo>
                  <a:lnTo>
                    <a:pt x="61013" y="147507"/>
                  </a:lnTo>
                  <a:lnTo>
                    <a:pt x="61575" y="147054"/>
                  </a:lnTo>
                  <a:lnTo>
                    <a:pt x="62153" y="146586"/>
                  </a:lnTo>
                  <a:lnTo>
                    <a:pt x="62699" y="146117"/>
                  </a:lnTo>
                  <a:lnTo>
                    <a:pt x="63246" y="145649"/>
                  </a:lnTo>
                  <a:lnTo>
                    <a:pt x="63792" y="145165"/>
                  </a:lnTo>
                  <a:lnTo>
                    <a:pt x="64323" y="144665"/>
                  </a:lnTo>
                  <a:lnTo>
                    <a:pt x="64838" y="144166"/>
                  </a:lnTo>
                  <a:lnTo>
                    <a:pt x="65354" y="143666"/>
                  </a:lnTo>
                  <a:lnTo>
                    <a:pt x="65853" y="143151"/>
                  </a:lnTo>
                  <a:lnTo>
                    <a:pt x="66353" y="142620"/>
                  </a:lnTo>
                  <a:lnTo>
                    <a:pt x="66837" y="142105"/>
                  </a:lnTo>
                  <a:lnTo>
                    <a:pt x="67321" y="141574"/>
                  </a:lnTo>
                  <a:lnTo>
                    <a:pt x="67789" y="141028"/>
                  </a:lnTo>
                  <a:lnTo>
                    <a:pt x="68257" y="140481"/>
                  </a:lnTo>
                  <a:lnTo>
                    <a:pt x="69163" y="139373"/>
                  </a:lnTo>
                  <a:lnTo>
                    <a:pt x="70053" y="138233"/>
                  </a:lnTo>
                  <a:lnTo>
                    <a:pt x="70912" y="137093"/>
                  </a:lnTo>
                  <a:lnTo>
                    <a:pt x="71739" y="135922"/>
                  </a:lnTo>
                  <a:lnTo>
                    <a:pt x="72551" y="134720"/>
                  </a:lnTo>
                  <a:lnTo>
                    <a:pt x="73347" y="133518"/>
                  </a:lnTo>
                  <a:lnTo>
                    <a:pt x="74128" y="132285"/>
                  </a:lnTo>
                  <a:lnTo>
                    <a:pt x="74877" y="131051"/>
                  </a:lnTo>
                  <a:lnTo>
                    <a:pt x="75627" y="129802"/>
                  </a:lnTo>
                  <a:lnTo>
                    <a:pt x="76064" y="129022"/>
                  </a:lnTo>
                  <a:lnTo>
                    <a:pt x="76485" y="128241"/>
                  </a:lnTo>
                  <a:lnTo>
                    <a:pt x="76891" y="127445"/>
                  </a:lnTo>
                  <a:lnTo>
                    <a:pt x="77266" y="126664"/>
                  </a:lnTo>
                  <a:lnTo>
                    <a:pt x="77625" y="125899"/>
                  </a:lnTo>
                  <a:lnTo>
                    <a:pt x="77953" y="125119"/>
                  </a:lnTo>
                  <a:lnTo>
                    <a:pt x="78265" y="124338"/>
                  </a:lnTo>
                  <a:lnTo>
                    <a:pt x="78562" y="123557"/>
                  </a:lnTo>
                  <a:lnTo>
                    <a:pt x="78843" y="122777"/>
                  </a:lnTo>
                  <a:lnTo>
                    <a:pt x="79092" y="121981"/>
                  </a:lnTo>
                  <a:lnTo>
                    <a:pt x="79327" y="121200"/>
                  </a:lnTo>
                  <a:lnTo>
                    <a:pt x="79530" y="120419"/>
                  </a:lnTo>
                  <a:lnTo>
                    <a:pt x="79717" y="119639"/>
                  </a:lnTo>
                  <a:lnTo>
                    <a:pt x="79889" y="118842"/>
                  </a:lnTo>
                  <a:lnTo>
                    <a:pt x="80045" y="118046"/>
                  </a:lnTo>
                  <a:lnTo>
                    <a:pt x="80185" y="117250"/>
                  </a:lnTo>
                  <a:lnTo>
                    <a:pt x="80295" y="116454"/>
                  </a:lnTo>
                  <a:lnTo>
                    <a:pt x="80388" y="115657"/>
                  </a:lnTo>
                  <a:lnTo>
                    <a:pt x="80466" y="114846"/>
                  </a:lnTo>
                  <a:lnTo>
                    <a:pt x="80529" y="114034"/>
                  </a:lnTo>
                  <a:lnTo>
                    <a:pt x="80560" y="113222"/>
                  </a:lnTo>
                  <a:lnTo>
                    <a:pt x="80591" y="112394"/>
                  </a:lnTo>
                  <a:lnTo>
                    <a:pt x="80591" y="111567"/>
                  </a:lnTo>
                  <a:lnTo>
                    <a:pt x="80591" y="110740"/>
                  </a:lnTo>
                  <a:lnTo>
                    <a:pt x="80560" y="109896"/>
                  </a:lnTo>
                  <a:lnTo>
                    <a:pt x="80513" y="109053"/>
                  </a:lnTo>
                  <a:lnTo>
                    <a:pt x="80451" y="108210"/>
                  </a:lnTo>
                  <a:lnTo>
                    <a:pt x="80373" y="107352"/>
                  </a:lnTo>
                  <a:lnTo>
                    <a:pt x="80279" y="106477"/>
                  </a:lnTo>
                  <a:lnTo>
                    <a:pt x="80170" y="105603"/>
                  </a:lnTo>
                  <a:lnTo>
                    <a:pt x="80060" y="104729"/>
                  </a:lnTo>
                  <a:lnTo>
                    <a:pt x="79920" y="103839"/>
                  </a:lnTo>
                  <a:lnTo>
                    <a:pt x="79717" y="102699"/>
                  </a:lnTo>
                  <a:lnTo>
                    <a:pt x="79483" y="101559"/>
                  </a:lnTo>
                  <a:lnTo>
                    <a:pt x="79233" y="100435"/>
                  </a:lnTo>
                  <a:lnTo>
                    <a:pt x="78968" y="99327"/>
                  </a:lnTo>
                  <a:lnTo>
                    <a:pt x="78671" y="98203"/>
                  </a:lnTo>
                  <a:lnTo>
                    <a:pt x="78359" y="97110"/>
                  </a:lnTo>
                  <a:lnTo>
                    <a:pt x="78046" y="96001"/>
                  </a:lnTo>
                  <a:lnTo>
                    <a:pt x="77703" y="94909"/>
                  </a:lnTo>
                  <a:lnTo>
                    <a:pt x="77360" y="93816"/>
                  </a:lnTo>
                  <a:lnTo>
                    <a:pt x="77000" y="92723"/>
                  </a:lnTo>
                  <a:lnTo>
                    <a:pt x="76251" y="90537"/>
                  </a:lnTo>
                  <a:lnTo>
                    <a:pt x="75502" y="88367"/>
                  </a:lnTo>
                  <a:lnTo>
                    <a:pt x="74752" y="86197"/>
                  </a:lnTo>
                  <a:lnTo>
                    <a:pt x="74034" y="84027"/>
                  </a:lnTo>
                  <a:lnTo>
                    <a:pt x="73691" y="82934"/>
                  </a:lnTo>
                  <a:lnTo>
                    <a:pt x="73347" y="81841"/>
                  </a:lnTo>
                  <a:lnTo>
                    <a:pt x="73019" y="80748"/>
                  </a:lnTo>
                  <a:lnTo>
                    <a:pt x="72707" y="79640"/>
                  </a:lnTo>
                  <a:lnTo>
                    <a:pt x="72410" y="78531"/>
                  </a:lnTo>
                  <a:lnTo>
                    <a:pt x="72145" y="77423"/>
                  </a:lnTo>
                  <a:lnTo>
                    <a:pt x="71895" y="76299"/>
                  </a:lnTo>
                  <a:lnTo>
                    <a:pt x="71661" y="75174"/>
                  </a:lnTo>
                  <a:lnTo>
                    <a:pt x="71458" y="74050"/>
                  </a:lnTo>
                  <a:lnTo>
                    <a:pt x="71286" y="72911"/>
                  </a:lnTo>
                  <a:lnTo>
                    <a:pt x="71146" y="71771"/>
                  </a:lnTo>
                  <a:lnTo>
                    <a:pt x="71036" y="70616"/>
                  </a:lnTo>
                  <a:lnTo>
                    <a:pt x="70958" y="69445"/>
                  </a:lnTo>
                  <a:lnTo>
                    <a:pt x="70927" y="68867"/>
                  </a:lnTo>
                  <a:lnTo>
                    <a:pt x="70912" y="68274"/>
                  </a:lnTo>
                  <a:lnTo>
                    <a:pt x="70912" y="67196"/>
                  </a:lnTo>
                  <a:lnTo>
                    <a:pt x="70943" y="66135"/>
                  </a:lnTo>
                  <a:lnTo>
                    <a:pt x="71021" y="65058"/>
                  </a:lnTo>
                  <a:lnTo>
                    <a:pt x="71130" y="63996"/>
                  </a:lnTo>
                  <a:lnTo>
                    <a:pt x="71271" y="62950"/>
                  </a:lnTo>
                  <a:lnTo>
                    <a:pt x="71442" y="61904"/>
                  </a:lnTo>
                  <a:lnTo>
                    <a:pt x="71645" y="60858"/>
                  </a:lnTo>
                  <a:lnTo>
                    <a:pt x="71880" y="59827"/>
                  </a:lnTo>
                  <a:lnTo>
                    <a:pt x="72145" y="58797"/>
                  </a:lnTo>
                  <a:lnTo>
                    <a:pt x="72457" y="57782"/>
                  </a:lnTo>
                  <a:lnTo>
                    <a:pt x="72785" y="56783"/>
                  </a:lnTo>
                  <a:lnTo>
                    <a:pt x="73144" y="55784"/>
                  </a:lnTo>
                  <a:lnTo>
                    <a:pt x="73519" y="54785"/>
                  </a:lnTo>
                  <a:lnTo>
                    <a:pt x="73940" y="53817"/>
                  </a:lnTo>
                  <a:lnTo>
                    <a:pt x="74378" y="52849"/>
                  </a:lnTo>
                  <a:lnTo>
                    <a:pt x="74846" y="51881"/>
                  </a:lnTo>
                  <a:lnTo>
                    <a:pt x="75330" y="50944"/>
                  </a:lnTo>
                  <a:lnTo>
                    <a:pt x="75845" y="50007"/>
                  </a:lnTo>
                  <a:lnTo>
                    <a:pt x="76376" y="49086"/>
                  </a:lnTo>
                  <a:lnTo>
                    <a:pt x="76938" y="48181"/>
                  </a:lnTo>
                  <a:lnTo>
                    <a:pt x="77516" y="47275"/>
                  </a:lnTo>
                  <a:lnTo>
                    <a:pt x="78125" y="46401"/>
                  </a:lnTo>
                  <a:lnTo>
                    <a:pt x="78733" y="45526"/>
                  </a:lnTo>
                  <a:lnTo>
                    <a:pt x="79374" y="44668"/>
                  </a:lnTo>
                  <a:lnTo>
                    <a:pt x="80029" y="43840"/>
                  </a:lnTo>
                  <a:lnTo>
                    <a:pt x="80716" y="43013"/>
                  </a:lnTo>
                  <a:lnTo>
                    <a:pt x="81403" y="42201"/>
                  </a:lnTo>
                  <a:lnTo>
                    <a:pt x="82106" y="41420"/>
                  </a:lnTo>
                  <a:lnTo>
                    <a:pt x="82839" y="40640"/>
                  </a:lnTo>
                  <a:lnTo>
                    <a:pt x="83573" y="39875"/>
                  </a:lnTo>
                  <a:lnTo>
                    <a:pt x="84323" y="39141"/>
                  </a:lnTo>
                  <a:lnTo>
                    <a:pt x="85088" y="38423"/>
                  </a:lnTo>
                  <a:lnTo>
                    <a:pt x="85790" y="37783"/>
                  </a:lnTo>
                  <a:lnTo>
                    <a:pt x="86524" y="37174"/>
                  </a:lnTo>
                  <a:lnTo>
                    <a:pt x="87273" y="36581"/>
                  </a:lnTo>
                  <a:lnTo>
                    <a:pt x="88038" y="36003"/>
                  </a:lnTo>
                  <a:lnTo>
                    <a:pt x="88835" y="35456"/>
                  </a:lnTo>
                  <a:lnTo>
                    <a:pt x="89631" y="34926"/>
                  </a:lnTo>
                  <a:lnTo>
                    <a:pt x="90458" y="34426"/>
                  </a:lnTo>
                  <a:lnTo>
                    <a:pt x="91286" y="33926"/>
                  </a:lnTo>
                  <a:lnTo>
                    <a:pt x="92144" y="33458"/>
                  </a:lnTo>
                  <a:lnTo>
                    <a:pt x="93003" y="33005"/>
                  </a:lnTo>
                  <a:lnTo>
                    <a:pt x="93877" y="32553"/>
                  </a:lnTo>
                  <a:lnTo>
                    <a:pt x="94767" y="32131"/>
                  </a:lnTo>
                  <a:lnTo>
                    <a:pt x="95673" y="31709"/>
                  </a:lnTo>
                  <a:lnTo>
                    <a:pt x="96578" y="31304"/>
                  </a:lnTo>
                  <a:lnTo>
                    <a:pt x="97484" y="30913"/>
                  </a:lnTo>
                  <a:lnTo>
                    <a:pt x="98421" y="30539"/>
                  </a:lnTo>
                  <a:lnTo>
                    <a:pt x="99342" y="30164"/>
                  </a:lnTo>
                  <a:lnTo>
                    <a:pt x="100279" y="29789"/>
                  </a:lnTo>
                  <a:lnTo>
                    <a:pt x="102168" y="29071"/>
                  </a:lnTo>
                  <a:lnTo>
                    <a:pt x="104088" y="28384"/>
                  </a:lnTo>
                  <a:lnTo>
                    <a:pt x="105993" y="27697"/>
                  </a:lnTo>
                  <a:lnTo>
                    <a:pt x="107913" y="27026"/>
                  </a:lnTo>
                  <a:lnTo>
                    <a:pt x="109818" y="26339"/>
                  </a:lnTo>
                  <a:lnTo>
                    <a:pt x="111722" y="25636"/>
                  </a:lnTo>
                  <a:lnTo>
                    <a:pt x="113596" y="24918"/>
                  </a:lnTo>
                  <a:lnTo>
                    <a:pt x="114517" y="24559"/>
                  </a:lnTo>
                  <a:lnTo>
                    <a:pt x="115438" y="24169"/>
                  </a:lnTo>
                  <a:lnTo>
                    <a:pt x="116359" y="23794"/>
                  </a:lnTo>
                  <a:lnTo>
                    <a:pt x="117249" y="23388"/>
                  </a:lnTo>
                  <a:lnTo>
                    <a:pt x="118155" y="22982"/>
                  </a:lnTo>
                  <a:lnTo>
                    <a:pt x="119029" y="22561"/>
                  </a:lnTo>
                  <a:lnTo>
                    <a:pt x="119903" y="22139"/>
                  </a:lnTo>
                  <a:lnTo>
                    <a:pt x="120762" y="21686"/>
                  </a:lnTo>
                  <a:lnTo>
                    <a:pt x="121605" y="21218"/>
                  </a:lnTo>
                  <a:lnTo>
                    <a:pt x="122433" y="20750"/>
                  </a:lnTo>
                  <a:lnTo>
                    <a:pt x="123244" y="20250"/>
                  </a:lnTo>
                  <a:lnTo>
                    <a:pt x="124041" y="19735"/>
                  </a:lnTo>
                  <a:lnTo>
                    <a:pt x="124806" y="19204"/>
                  </a:lnTo>
                  <a:lnTo>
                    <a:pt x="125571" y="18642"/>
                  </a:lnTo>
                  <a:lnTo>
                    <a:pt x="126320" y="18064"/>
                  </a:lnTo>
                  <a:lnTo>
                    <a:pt x="127038" y="17471"/>
                  </a:lnTo>
                  <a:lnTo>
                    <a:pt x="127741" y="16846"/>
                  </a:lnTo>
                  <a:lnTo>
                    <a:pt x="128412" y="16206"/>
                  </a:lnTo>
                  <a:lnTo>
                    <a:pt x="129068" y="15535"/>
                  </a:lnTo>
                  <a:lnTo>
                    <a:pt x="129708" y="14832"/>
                  </a:lnTo>
                  <a:lnTo>
                    <a:pt x="130317" y="14114"/>
                  </a:lnTo>
                  <a:lnTo>
                    <a:pt x="130613" y="13740"/>
                  </a:lnTo>
                  <a:lnTo>
                    <a:pt x="130894" y="13365"/>
                  </a:lnTo>
                  <a:lnTo>
                    <a:pt x="131175" y="12975"/>
                  </a:lnTo>
                  <a:lnTo>
                    <a:pt x="131457" y="12584"/>
                  </a:lnTo>
                  <a:lnTo>
                    <a:pt x="131722" y="12178"/>
                  </a:lnTo>
                  <a:lnTo>
                    <a:pt x="131987" y="11772"/>
                  </a:lnTo>
                  <a:lnTo>
                    <a:pt x="132237" y="11351"/>
                  </a:lnTo>
                  <a:lnTo>
                    <a:pt x="132487" y="10929"/>
                  </a:lnTo>
                  <a:lnTo>
                    <a:pt x="132737" y="10492"/>
                  </a:lnTo>
                  <a:lnTo>
                    <a:pt x="132971" y="10055"/>
                  </a:lnTo>
                  <a:lnTo>
                    <a:pt x="133189" y="9602"/>
                  </a:lnTo>
                  <a:lnTo>
                    <a:pt x="133408" y="9134"/>
                  </a:lnTo>
                  <a:lnTo>
                    <a:pt x="133627" y="8665"/>
                  </a:lnTo>
                  <a:lnTo>
                    <a:pt x="133830" y="8197"/>
                  </a:lnTo>
                  <a:lnTo>
                    <a:pt x="134017" y="7713"/>
                  </a:lnTo>
                  <a:lnTo>
                    <a:pt x="134204" y="7214"/>
                  </a:lnTo>
                  <a:lnTo>
                    <a:pt x="134392" y="6714"/>
                  </a:lnTo>
                  <a:lnTo>
                    <a:pt x="134563" y="6199"/>
                  </a:lnTo>
                  <a:lnTo>
                    <a:pt x="134720" y="5684"/>
                  </a:lnTo>
                  <a:lnTo>
                    <a:pt x="134876" y="5153"/>
                  </a:lnTo>
                  <a:lnTo>
                    <a:pt x="135016" y="4606"/>
                  </a:lnTo>
                  <a:lnTo>
                    <a:pt x="135157" y="4060"/>
                  </a:lnTo>
                  <a:lnTo>
                    <a:pt x="135203" y="3872"/>
                  </a:lnTo>
                  <a:lnTo>
                    <a:pt x="135235" y="3685"/>
                  </a:lnTo>
                  <a:lnTo>
                    <a:pt x="135250" y="3498"/>
                  </a:lnTo>
                  <a:lnTo>
                    <a:pt x="135266" y="3326"/>
                  </a:lnTo>
                  <a:lnTo>
                    <a:pt x="135250" y="2983"/>
                  </a:lnTo>
                  <a:lnTo>
                    <a:pt x="135219" y="2639"/>
                  </a:lnTo>
                  <a:lnTo>
                    <a:pt x="135141" y="2327"/>
                  </a:lnTo>
                  <a:lnTo>
                    <a:pt x="135032" y="2030"/>
                  </a:lnTo>
                  <a:lnTo>
                    <a:pt x="134891" y="1749"/>
                  </a:lnTo>
                  <a:lnTo>
                    <a:pt x="134735" y="1499"/>
                  </a:lnTo>
                  <a:lnTo>
                    <a:pt x="134548" y="1250"/>
                  </a:lnTo>
                  <a:lnTo>
                    <a:pt x="134329" y="1031"/>
                  </a:lnTo>
                  <a:lnTo>
                    <a:pt x="134111" y="828"/>
                  </a:lnTo>
                  <a:lnTo>
                    <a:pt x="133861" y="641"/>
                  </a:lnTo>
                  <a:lnTo>
                    <a:pt x="133611" y="485"/>
                  </a:lnTo>
                  <a:lnTo>
                    <a:pt x="133330" y="344"/>
                  </a:lnTo>
                  <a:lnTo>
                    <a:pt x="133049" y="219"/>
                  </a:lnTo>
                  <a:lnTo>
                    <a:pt x="132752" y="141"/>
                  </a:lnTo>
                  <a:lnTo>
                    <a:pt x="132456" y="63"/>
                  </a:lnTo>
                  <a:lnTo>
                    <a:pt x="132159" y="16"/>
                  </a:lnTo>
                  <a:lnTo>
                    <a:pt x="1318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9"/>
          <p:cNvGrpSpPr/>
          <p:nvPr/>
        </p:nvGrpSpPr>
        <p:grpSpPr>
          <a:xfrm>
            <a:off x="4505186" y="2452035"/>
            <a:ext cx="639239" cy="522148"/>
            <a:chOff x="5502174" y="1961335"/>
            <a:chExt cx="639239" cy="522148"/>
          </a:xfrm>
        </p:grpSpPr>
        <p:sp>
          <p:nvSpPr>
            <p:cNvPr id="269" name="Google Shape;269;p19"/>
            <p:cNvSpPr/>
            <p:nvPr/>
          </p:nvSpPr>
          <p:spPr>
            <a:xfrm>
              <a:off x="5843137" y="2140045"/>
              <a:ext cx="298275" cy="297850"/>
            </a:xfrm>
            <a:custGeom>
              <a:rect b="b" l="l" r="r" t="t"/>
              <a:pathLst>
                <a:path extrusionOk="0" h="25605" w="25636">
                  <a:moveTo>
                    <a:pt x="12818" y="1"/>
                  </a:moveTo>
                  <a:lnTo>
                    <a:pt x="12162" y="16"/>
                  </a:lnTo>
                  <a:lnTo>
                    <a:pt x="11507" y="63"/>
                  </a:lnTo>
                  <a:lnTo>
                    <a:pt x="10867" y="141"/>
                  </a:lnTo>
                  <a:lnTo>
                    <a:pt x="10242" y="250"/>
                  </a:lnTo>
                  <a:lnTo>
                    <a:pt x="9618" y="391"/>
                  </a:lnTo>
                  <a:lnTo>
                    <a:pt x="9009" y="563"/>
                  </a:lnTo>
                  <a:lnTo>
                    <a:pt x="8415" y="766"/>
                  </a:lnTo>
                  <a:lnTo>
                    <a:pt x="7838" y="1000"/>
                  </a:lnTo>
                  <a:lnTo>
                    <a:pt x="7260" y="1250"/>
                  </a:lnTo>
                  <a:lnTo>
                    <a:pt x="6714" y="1546"/>
                  </a:lnTo>
                  <a:lnTo>
                    <a:pt x="6167" y="1843"/>
                  </a:lnTo>
                  <a:lnTo>
                    <a:pt x="5652" y="2186"/>
                  </a:lnTo>
                  <a:lnTo>
                    <a:pt x="5152" y="2545"/>
                  </a:lnTo>
                  <a:lnTo>
                    <a:pt x="4668" y="2920"/>
                  </a:lnTo>
                  <a:lnTo>
                    <a:pt x="4200" y="3326"/>
                  </a:lnTo>
                  <a:lnTo>
                    <a:pt x="3763" y="3748"/>
                  </a:lnTo>
                  <a:lnTo>
                    <a:pt x="3326" y="4185"/>
                  </a:lnTo>
                  <a:lnTo>
                    <a:pt x="2935" y="4653"/>
                  </a:lnTo>
                  <a:lnTo>
                    <a:pt x="2545" y="5137"/>
                  </a:lnTo>
                  <a:lnTo>
                    <a:pt x="2186" y="5637"/>
                  </a:lnTo>
                  <a:lnTo>
                    <a:pt x="1858" y="6152"/>
                  </a:lnTo>
                  <a:lnTo>
                    <a:pt x="1546" y="6698"/>
                  </a:lnTo>
                  <a:lnTo>
                    <a:pt x="1265" y="7245"/>
                  </a:lnTo>
                  <a:lnTo>
                    <a:pt x="1015" y="7807"/>
                  </a:lnTo>
                  <a:lnTo>
                    <a:pt x="781" y="8400"/>
                  </a:lnTo>
                  <a:lnTo>
                    <a:pt x="578" y="8993"/>
                  </a:lnTo>
                  <a:lnTo>
                    <a:pt x="406" y="9602"/>
                  </a:lnTo>
                  <a:lnTo>
                    <a:pt x="266" y="10211"/>
                  </a:lnTo>
                  <a:lnTo>
                    <a:pt x="156" y="10851"/>
                  </a:lnTo>
                  <a:lnTo>
                    <a:pt x="63" y="11491"/>
                  </a:lnTo>
                  <a:lnTo>
                    <a:pt x="16" y="12131"/>
                  </a:lnTo>
                  <a:lnTo>
                    <a:pt x="0" y="12803"/>
                  </a:lnTo>
                  <a:lnTo>
                    <a:pt x="16" y="13458"/>
                  </a:lnTo>
                  <a:lnTo>
                    <a:pt x="63" y="14099"/>
                  </a:lnTo>
                  <a:lnTo>
                    <a:pt x="156" y="14754"/>
                  </a:lnTo>
                  <a:lnTo>
                    <a:pt x="266" y="15379"/>
                  </a:lnTo>
                  <a:lnTo>
                    <a:pt x="406" y="16003"/>
                  </a:lnTo>
                  <a:lnTo>
                    <a:pt x="578" y="16597"/>
                  </a:lnTo>
                  <a:lnTo>
                    <a:pt x="781" y="17205"/>
                  </a:lnTo>
                  <a:lnTo>
                    <a:pt x="1015" y="17783"/>
                  </a:lnTo>
                  <a:lnTo>
                    <a:pt x="1265" y="18345"/>
                  </a:lnTo>
                  <a:lnTo>
                    <a:pt x="1546" y="18892"/>
                  </a:lnTo>
                  <a:lnTo>
                    <a:pt x="1858" y="19438"/>
                  </a:lnTo>
                  <a:lnTo>
                    <a:pt x="2186" y="19953"/>
                  </a:lnTo>
                  <a:lnTo>
                    <a:pt x="2545" y="20453"/>
                  </a:lnTo>
                  <a:lnTo>
                    <a:pt x="2935" y="20937"/>
                  </a:lnTo>
                  <a:lnTo>
                    <a:pt x="3326" y="21405"/>
                  </a:lnTo>
                  <a:lnTo>
                    <a:pt x="3763" y="21842"/>
                  </a:lnTo>
                  <a:lnTo>
                    <a:pt x="4200" y="22280"/>
                  </a:lnTo>
                  <a:lnTo>
                    <a:pt x="4668" y="22670"/>
                  </a:lnTo>
                  <a:lnTo>
                    <a:pt x="5152" y="23060"/>
                  </a:lnTo>
                  <a:lnTo>
                    <a:pt x="5652" y="23419"/>
                  </a:lnTo>
                  <a:lnTo>
                    <a:pt x="6167" y="23747"/>
                  </a:lnTo>
                  <a:lnTo>
                    <a:pt x="6714" y="24059"/>
                  </a:lnTo>
                  <a:lnTo>
                    <a:pt x="7260" y="24340"/>
                  </a:lnTo>
                  <a:lnTo>
                    <a:pt x="7838" y="24590"/>
                  </a:lnTo>
                  <a:lnTo>
                    <a:pt x="8415" y="24824"/>
                  </a:lnTo>
                  <a:lnTo>
                    <a:pt x="9009" y="25027"/>
                  </a:lnTo>
                  <a:lnTo>
                    <a:pt x="9618" y="25199"/>
                  </a:lnTo>
                  <a:lnTo>
                    <a:pt x="10242" y="25340"/>
                  </a:lnTo>
                  <a:lnTo>
                    <a:pt x="10867" y="25449"/>
                  </a:lnTo>
                  <a:lnTo>
                    <a:pt x="11507" y="25527"/>
                  </a:lnTo>
                  <a:lnTo>
                    <a:pt x="12162" y="25589"/>
                  </a:lnTo>
                  <a:lnTo>
                    <a:pt x="12818" y="25605"/>
                  </a:lnTo>
                  <a:lnTo>
                    <a:pt x="13474" y="25589"/>
                  </a:lnTo>
                  <a:lnTo>
                    <a:pt x="14130" y="25527"/>
                  </a:lnTo>
                  <a:lnTo>
                    <a:pt x="14770" y="25449"/>
                  </a:lnTo>
                  <a:lnTo>
                    <a:pt x="15394" y="25340"/>
                  </a:lnTo>
                  <a:lnTo>
                    <a:pt x="16019" y="25199"/>
                  </a:lnTo>
                  <a:lnTo>
                    <a:pt x="16627" y="25027"/>
                  </a:lnTo>
                  <a:lnTo>
                    <a:pt x="17221" y="24824"/>
                  </a:lnTo>
                  <a:lnTo>
                    <a:pt x="17798" y="24590"/>
                  </a:lnTo>
                  <a:lnTo>
                    <a:pt x="18376" y="24340"/>
                  </a:lnTo>
                  <a:lnTo>
                    <a:pt x="18923" y="24059"/>
                  </a:lnTo>
                  <a:lnTo>
                    <a:pt x="19469" y="23747"/>
                  </a:lnTo>
                  <a:lnTo>
                    <a:pt x="19984" y="23419"/>
                  </a:lnTo>
                  <a:lnTo>
                    <a:pt x="20484" y="23060"/>
                  </a:lnTo>
                  <a:lnTo>
                    <a:pt x="20968" y="22670"/>
                  </a:lnTo>
                  <a:lnTo>
                    <a:pt x="21436" y="22280"/>
                  </a:lnTo>
                  <a:lnTo>
                    <a:pt x="21873" y="21842"/>
                  </a:lnTo>
                  <a:lnTo>
                    <a:pt x="22295" y="21405"/>
                  </a:lnTo>
                  <a:lnTo>
                    <a:pt x="22701" y="20937"/>
                  </a:lnTo>
                  <a:lnTo>
                    <a:pt x="23091" y="20453"/>
                  </a:lnTo>
                  <a:lnTo>
                    <a:pt x="23450" y="19953"/>
                  </a:lnTo>
                  <a:lnTo>
                    <a:pt x="23778" y="19438"/>
                  </a:lnTo>
                  <a:lnTo>
                    <a:pt x="24090" y="18892"/>
                  </a:lnTo>
                  <a:lnTo>
                    <a:pt x="24371" y="18345"/>
                  </a:lnTo>
                  <a:lnTo>
                    <a:pt x="24621" y="17783"/>
                  </a:lnTo>
                  <a:lnTo>
                    <a:pt x="24855" y="17205"/>
                  </a:lnTo>
                  <a:lnTo>
                    <a:pt x="25058" y="16597"/>
                  </a:lnTo>
                  <a:lnTo>
                    <a:pt x="25230" y="16003"/>
                  </a:lnTo>
                  <a:lnTo>
                    <a:pt x="25370" y="15379"/>
                  </a:lnTo>
                  <a:lnTo>
                    <a:pt x="25480" y="14754"/>
                  </a:lnTo>
                  <a:lnTo>
                    <a:pt x="25558" y="14099"/>
                  </a:lnTo>
                  <a:lnTo>
                    <a:pt x="25620" y="13458"/>
                  </a:lnTo>
                  <a:lnTo>
                    <a:pt x="25636" y="12803"/>
                  </a:lnTo>
                  <a:lnTo>
                    <a:pt x="25620" y="12131"/>
                  </a:lnTo>
                  <a:lnTo>
                    <a:pt x="25558" y="11491"/>
                  </a:lnTo>
                  <a:lnTo>
                    <a:pt x="25480" y="10851"/>
                  </a:lnTo>
                  <a:lnTo>
                    <a:pt x="25370" y="10211"/>
                  </a:lnTo>
                  <a:lnTo>
                    <a:pt x="25230" y="9602"/>
                  </a:lnTo>
                  <a:lnTo>
                    <a:pt x="25058" y="8993"/>
                  </a:lnTo>
                  <a:lnTo>
                    <a:pt x="24855" y="8400"/>
                  </a:lnTo>
                  <a:lnTo>
                    <a:pt x="24621" y="7807"/>
                  </a:lnTo>
                  <a:lnTo>
                    <a:pt x="24371" y="7245"/>
                  </a:lnTo>
                  <a:lnTo>
                    <a:pt x="24090" y="6698"/>
                  </a:lnTo>
                  <a:lnTo>
                    <a:pt x="23778" y="6152"/>
                  </a:lnTo>
                  <a:lnTo>
                    <a:pt x="23450" y="5637"/>
                  </a:lnTo>
                  <a:lnTo>
                    <a:pt x="23091" y="5137"/>
                  </a:lnTo>
                  <a:lnTo>
                    <a:pt x="22701" y="4653"/>
                  </a:lnTo>
                  <a:lnTo>
                    <a:pt x="22295" y="4185"/>
                  </a:lnTo>
                  <a:lnTo>
                    <a:pt x="21873" y="3748"/>
                  </a:lnTo>
                  <a:lnTo>
                    <a:pt x="21436" y="3326"/>
                  </a:lnTo>
                  <a:lnTo>
                    <a:pt x="20968" y="2920"/>
                  </a:lnTo>
                  <a:lnTo>
                    <a:pt x="20484" y="2545"/>
                  </a:lnTo>
                  <a:lnTo>
                    <a:pt x="19984" y="2186"/>
                  </a:lnTo>
                  <a:lnTo>
                    <a:pt x="19469" y="1843"/>
                  </a:lnTo>
                  <a:lnTo>
                    <a:pt x="18923" y="1546"/>
                  </a:lnTo>
                  <a:lnTo>
                    <a:pt x="18376" y="1250"/>
                  </a:lnTo>
                  <a:lnTo>
                    <a:pt x="17798" y="1000"/>
                  </a:lnTo>
                  <a:lnTo>
                    <a:pt x="17221" y="766"/>
                  </a:lnTo>
                  <a:lnTo>
                    <a:pt x="16627" y="563"/>
                  </a:lnTo>
                  <a:lnTo>
                    <a:pt x="16019" y="391"/>
                  </a:lnTo>
                  <a:lnTo>
                    <a:pt x="15394" y="250"/>
                  </a:lnTo>
                  <a:lnTo>
                    <a:pt x="14770" y="141"/>
                  </a:lnTo>
                  <a:lnTo>
                    <a:pt x="14130" y="63"/>
                  </a:lnTo>
                  <a:lnTo>
                    <a:pt x="13474" y="16"/>
                  </a:lnTo>
                  <a:lnTo>
                    <a:pt x="128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5729789" y="1961335"/>
              <a:ext cx="202542" cy="209594"/>
            </a:xfrm>
            <a:custGeom>
              <a:rect b="b" l="l" r="r" t="t"/>
              <a:pathLst>
                <a:path extrusionOk="0" h="18018" w="17408">
                  <a:moveTo>
                    <a:pt x="8259" y="1"/>
                  </a:moveTo>
                  <a:lnTo>
                    <a:pt x="7806" y="48"/>
                  </a:lnTo>
                  <a:lnTo>
                    <a:pt x="7369" y="95"/>
                  </a:lnTo>
                  <a:lnTo>
                    <a:pt x="6948" y="173"/>
                  </a:lnTo>
                  <a:lnTo>
                    <a:pt x="6526" y="282"/>
                  </a:lnTo>
                  <a:lnTo>
                    <a:pt x="6105" y="407"/>
                  </a:lnTo>
                  <a:lnTo>
                    <a:pt x="5714" y="547"/>
                  </a:lnTo>
                  <a:lnTo>
                    <a:pt x="5308" y="704"/>
                  </a:lnTo>
                  <a:lnTo>
                    <a:pt x="4918" y="891"/>
                  </a:lnTo>
                  <a:lnTo>
                    <a:pt x="4543" y="1078"/>
                  </a:lnTo>
                  <a:lnTo>
                    <a:pt x="4184" y="1297"/>
                  </a:lnTo>
                  <a:lnTo>
                    <a:pt x="3825" y="1531"/>
                  </a:lnTo>
                  <a:lnTo>
                    <a:pt x="3497" y="1781"/>
                  </a:lnTo>
                  <a:lnTo>
                    <a:pt x="3154" y="2062"/>
                  </a:lnTo>
                  <a:lnTo>
                    <a:pt x="2842" y="2343"/>
                  </a:lnTo>
                  <a:lnTo>
                    <a:pt x="2545" y="2639"/>
                  </a:lnTo>
                  <a:lnTo>
                    <a:pt x="2248" y="2952"/>
                  </a:lnTo>
                  <a:lnTo>
                    <a:pt x="1983" y="3280"/>
                  </a:lnTo>
                  <a:lnTo>
                    <a:pt x="1717" y="3623"/>
                  </a:lnTo>
                  <a:lnTo>
                    <a:pt x="1483" y="3967"/>
                  </a:lnTo>
                  <a:lnTo>
                    <a:pt x="1249" y="4341"/>
                  </a:lnTo>
                  <a:lnTo>
                    <a:pt x="1046" y="4716"/>
                  </a:lnTo>
                  <a:lnTo>
                    <a:pt x="859" y="5106"/>
                  </a:lnTo>
                  <a:lnTo>
                    <a:pt x="671" y="5497"/>
                  </a:lnTo>
                  <a:lnTo>
                    <a:pt x="515" y="5918"/>
                  </a:lnTo>
                  <a:lnTo>
                    <a:pt x="390" y="6324"/>
                  </a:lnTo>
                  <a:lnTo>
                    <a:pt x="266" y="6761"/>
                  </a:lnTo>
                  <a:lnTo>
                    <a:pt x="172" y="7198"/>
                  </a:lnTo>
                  <a:lnTo>
                    <a:pt x="94" y="7635"/>
                  </a:lnTo>
                  <a:lnTo>
                    <a:pt x="31" y="8088"/>
                  </a:lnTo>
                  <a:lnTo>
                    <a:pt x="0" y="8541"/>
                  </a:lnTo>
                  <a:lnTo>
                    <a:pt x="0" y="9009"/>
                  </a:lnTo>
                  <a:lnTo>
                    <a:pt x="0" y="9478"/>
                  </a:lnTo>
                  <a:lnTo>
                    <a:pt x="31" y="9930"/>
                  </a:lnTo>
                  <a:lnTo>
                    <a:pt x="94" y="10383"/>
                  </a:lnTo>
                  <a:lnTo>
                    <a:pt x="172" y="10820"/>
                  </a:lnTo>
                  <a:lnTo>
                    <a:pt x="266" y="11258"/>
                  </a:lnTo>
                  <a:lnTo>
                    <a:pt x="390" y="11695"/>
                  </a:lnTo>
                  <a:lnTo>
                    <a:pt x="515" y="12116"/>
                  </a:lnTo>
                  <a:lnTo>
                    <a:pt x="671" y="12522"/>
                  </a:lnTo>
                  <a:lnTo>
                    <a:pt x="859" y="12912"/>
                  </a:lnTo>
                  <a:lnTo>
                    <a:pt x="1046" y="13303"/>
                  </a:lnTo>
                  <a:lnTo>
                    <a:pt x="1249" y="13677"/>
                  </a:lnTo>
                  <a:lnTo>
                    <a:pt x="1483" y="14052"/>
                  </a:lnTo>
                  <a:lnTo>
                    <a:pt x="1717" y="14411"/>
                  </a:lnTo>
                  <a:lnTo>
                    <a:pt x="1983" y="14739"/>
                  </a:lnTo>
                  <a:lnTo>
                    <a:pt x="2248" y="15067"/>
                  </a:lnTo>
                  <a:lnTo>
                    <a:pt x="2545" y="15379"/>
                  </a:lnTo>
                  <a:lnTo>
                    <a:pt x="2842" y="15676"/>
                  </a:lnTo>
                  <a:lnTo>
                    <a:pt x="3154" y="15972"/>
                  </a:lnTo>
                  <a:lnTo>
                    <a:pt x="3497" y="16238"/>
                  </a:lnTo>
                  <a:lnTo>
                    <a:pt x="3825" y="16488"/>
                  </a:lnTo>
                  <a:lnTo>
                    <a:pt x="4184" y="16722"/>
                  </a:lnTo>
                  <a:lnTo>
                    <a:pt x="4543" y="16940"/>
                  </a:lnTo>
                  <a:lnTo>
                    <a:pt x="4918" y="17143"/>
                  </a:lnTo>
                  <a:lnTo>
                    <a:pt x="5308" y="17315"/>
                  </a:lnTo>
                  <a:lnTo>
                    <a:pt x="5714" y="17471"/>
                  </a:lnTo>
                  <a:lnTo>
                    <a:pt x="6105" y="17627"/>
                  </a:lnTo>
                  <a:lnTo>
                    <a:pt x="6526" y="17737"/>
                  </a:lnTo>
                  <a:lnTo>
                    <a:pt x="6948" y="17846"/>
                  </a:lnTo>
                  <a:lnTo>
                    <a:pt x="7369" y="17924"/>
                  </a:lnTo>
                  <a:lnTo>
                    <a:pt x="7806" y="17971"/>
                  </a:lnTo>
                  <a:lnTo>
                    <a:pt x="8259" y="18018"/>
                  </a:lnTo>
                  <a:lnTo>
                    <a:pt x="9149" y="18018"/>
                  </a:lnTo>
                  <a:lnTo>
                    <a:pt x="9586" y="17971"/>
                  </a:lnTo>
                  <a:lnTo>
                    <a:pt x="10023" y="17924"/>
                  </a:lnTo>
                  <a:lnTo>
                    <a:pt x="10460" y="17846"/>
                  </a:lnTo>
                  <a:lnTo>
                    <a:pt x="10882" y="17737"/>
                  </a:lnTo>
                  <a:lnTo>
                    <a:pt x="11288" y="17627"/>
                  </a:lnTo>
                  <a:lnTo>
                    <a:pt x="11694" y="17471"/>
                  </a:lnTo>
                  <a:lnTo>
                    <a:pt x="12084" y="17315"/>
                  </a:lnTo>
                  <a:lnTo>
                    <a:pt x="12474" y="17143"/>
                  </a:lnTo>
                  <a:lnTo>
                    <a:pt x="12849" y="16940"/>
                  </a:lnTo>
                  <a:lnTo>
                    <a:pt x="13208" y="16722"/>
                  </a:lnTo>
                  <a:lnTo>
                    <a:pt x="13567" y="16488"/>
                  </a:lnTo>
                  <a:lnTo>
                    <a:pt x="13911" y="16238"/>
                  </a:lnTo>
                  <a:lnTo>
                    <a:pt x="14239" y="15972"/>
                  </a:lnTo>
                  <a:lnTo>
                    <a:pt x="14551" y="15676"/>
                  </a:lnTo>
                  <a:lnTo>
                    <a:pt x="14863" y="15379"/>
                  </a:lnTo>
                  <a:lnTo>
                    <a:pt x="15144" y="15067"/>
                  </a:lnTo>
                  <a:lnTo>
                    <a:pt x="15425" y="14739"/>
                  </a:lnTo>
                  <a:lnTo>
                    <a:pt x="15675" y="14411"/>
                  </a:lnTo>
                  <a:lnTo>
                    <a:pt x="15925" y="14052"/>
                  </a:lnTo>
                  <a:lnTo>
                    <a:pt x="16143" y="13677"/>
                  </a:lnTo>
                  <a:lnTo>
                    <a:pt x="16362" y="13303"/>
                  </a:lnTo>
                  <a:lnTo>
                    <a:pt x="16549" y="12912"/>
                  </a:lnTo>
                  <a:lnTo>
                    <a:pt x="16721" y="12522"/>
                  </a:lnTo>
                  <a:lnTo>
                    <a:pt x="16877" y="12116"/>
                  </a:lnTo>
                  <a:lnTo>
                    <a:pt x="17018" y="11695"/>
                  </a:lnTo>
                  <a:lnTo>
                    <a:pt x="17127" y="11258"/>
                  </a:lnTo>
                  <a:lnTo>
                    <a:pt x="17236" y="10820"/>
                  </a:lnTo>
                  <a:lnTo>
                    <a:pt x="17314" y="10383"/>
                  </a:lnTo>
                  <a:lnTo>
                    <a:pt x="17361" y="9930"/>
                  </a:lnTo>
                  <a:lnTo>
                    <a:pt x="17392" y="9478"/>
                  </a:lnTo>
                  <a:lnTo>
                    <a:pt x="17408" y="9009"/>
                  </a:lnTo>
                  <a:lnTo>
                    <a:pt x="17392" y="8541"/>
                  </a:lnTo>
                  <a:lnTo>
                    <a:pt x="17361" y="8088"/>
                  </a:lnTo>
                  <a:lnTo>
                    <a:pt x="17314" y="7635"/>
                  </a:lnTo>
                  <a:lnTo>
                    <a:pt x="17236" y="7198"/>
                  </a:lnTo>
                  <a:lnTo>
                    <a:pt x="17127" y="6761"/>
                  </a:lnTo>
                  <a:lnTo>
                    <a:pt x="17018" y="6324"/>
                  </a:lnTo>
                  <a:lnTo>
                    <a:pt x="16877" y="5918"/>
                  </a:lnTo>
                  <a:lnTo>
                    <a:pt x="16721" y="5497"/>
                  </a:lnTo>
                  <a:lnTo>
                    <a:pt x="16549" y="5106"/>
                  </a:lnTo>
                  <a:lnTo>
                    <a:pt x="16362" y="4716"/>
                  </a:lnTo>
                  <a:lnTo>
                    <a:pt x="16143" y="4341"/>
                  </a:lnTo>
                  <a:lnTo>
                    <a:pt x="15925" y="3967"/>
                  </a:lnTo>
                  <a:lnTo>
                    <a:pt x="15675" y="3623"/>
                  </a:lnTo>
                  <a:lnTo>
                    <a:pt x="15425" y="3280"/>
                  </a:lnTo>
                  <a:lnTo>
                    <a:pt x="15144" y="2952"/>
                  </a:lnTo>
                  <a:lnTo>
                    <a:pt x="14863" y="2639"/>
                  </a:lnTo>
                  <a:lnTo>
                    <a:pt x="14551" y="2343"/>
                  </a:lnTo>
                  <a:lnTo>
                    <a:pt x="14239" y="2062"/>
                  </a:lnTo>
                  <a:lnTo>
                    <a:pt x="13911" y="1781"/>
                  </a:lnTo>
                  <a:lnTo>
                    <a:pt x="13567" y="1531"/>
                  </a:lnTo>
                  <a:lnTo>
                    <a:pt x="13208" y="1297"/>
                  </a:lnTo>
                  <a:lnTo>
                    <a:pt x="12849" y="1078"/>
                  </a:lnTo>
                  <a:lnTo>
                    <a:pt x="12474" y="891"/>
                  </a:lnTo>
                  <a:lnTo>
                    <a:pt x="12084" y="704"/>
                  </a:lnTo>
                  <a:lnTo>
                    <a:pt x="11694" y="547"/>
                  </a:lnTo>
                  <a:lnTo>
                    <a:pt x="11288" y="407"/>
                  </a:lnTo>
                  <a:lnTo>
                    <a:pt x="10882" y="282"/>
                  </a:lnTo>
                  <a:lnTo>
                    <a:pt x="10460" y="173"/>
                  </a:lnTo>
                  <a:lnTo>
                    <a:pt x="10023" y="95"/>
                  </a:lnTo>
                  <a:lnTo>
                    <a:pt x="9586" y="48"/>
                  </a:lnTo>
                  <a:lnTo>
                    <a:pt x="91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5502174" y="1993487"/>
              <a:ext cx="490113" cy="489996"/>
            </a:xfrm>
            <a:custGeom>
              <a:rect b="b" l="l" r="r" t="t"/>
              <a:pathLst>
                <a:path extrusionOk="0" h="42123" w="42124">
                  <a:moveTo>
                    <a:pt x="20515" y="0"/>
                  </a:moveTo>
                  <a:lnTo>
                    <a:pt x="19969" y="32"/>
                  </a:lnTo>
                  <a:lnTo>
                    <a:pt x="19438" y="63"/>
                  </a:lnTo>
                  <a:lnTo>
                    <a:pt x="18907" y="110"/>
                  </a:lnTo>
                  <a:lnTo>
                    <a:pt x="18377" y="172"/>
                  </a:lnTo>
                  <a:lnTo>
                    <a:pt x="17846" y="250"/>
                  </a:lnTo>
                  <a:lnTo>
                    <a:pt x="17331" y="328"/>
                  </a:lnTo>
                  <a:lnTo>
                    <a:pt x="16815" y="422"/>
                  </a:lnTo>
                  <a:lnTo>
                    <a:pt x="16300" y="547"/>
                  </a:lnTo>
                  <a:lnTo>
                    <a:pt x="15801" y="656"/>
                  </a:lnTo>
                  <a:lnTo>
                    <a:pt x="15301" y="797"/>
                  </a:lnTo>
                  <a:lnTo>
                    <a:pt x="14801" y="953"/>
                  </a:lnTo>
                  <a:lnTo>
                    <a:pt x="14302" y="1109"/>
                  </a:lnTo>
                  <a:lnTo>
                    <a:pt x="13818" y="1281"/>
                  </a:lnTo>
                  <a:lnTo>
                    <a:pt x="13334" y="1468"/>
                  </a:lnTo>
                  <a:lnTo>
                    <a:pt x="12865" y="1655"/>
                  </a:lnTo>
                  <a:lnTo>
                    <a:pt x="12397" y="1858"/>
                  </a:lnTo>
                  <a:lnTo>
                    <a:pt x="11929" y="2077"/>
                  </a:lnTo>
                  <a:lnTo>
                    <a:pt x="11476" y="2311"/>
                  </a:lnTo>
                  <a:lnTo>
                    <a:pt x="11023" y="2545"/>
                  </a:lnTo>
                  <a:lnTo>
                    <a:pt x="10570" y="2795"/>
                  </a:lnTo>
                  <a:lnTo>
                    <a:pt x="10133" y="3045"/>
                  </a:lnTo>
                  <a:lnTo>
                    <a:pt x="9712" y="3326"/>
                  </a:lnTo>
                  <a:lnTo>
                    <a:pt x="9290" y="3591"/>
                  </a:lnTo>
                  <a:lnTo>
                    <a:pt x="8869" y="3888"/>
                  </a:lnTo>
                  <a:lnTo>
                    <a:pt x="8463" y="4184"/>
                  </a:lnTo>
                  <a:lnTo>
                    <a:pt x="8057" y="4497"/>
                  </a:lnTo>
                  <a:lnTo>
                    <a:pt x="7666" y="4809"/>
                  </a:lnTo>
                  <a:lnTo>
                    <a:pt x="7276" y="5137"/>
                  </a:lnTo>
                  <a:lnTo>
                    <a:pt x="6901" y="5465"/>
                  </a:lnTo>
                  <a:lnTo>
                    <a:pt x="6527" y="5824"/>
                  </a:lnTo>
                  <a:lnTo>
                    <a:pt x="6168" y="6167"/>
                  </a:lnTo>
                  <a:lnTo>
                    <a:pt x="5809" y="6526"/>
                  </a:lnTo>
                  <a:lnTo>
                    <a:pt x="5465" y="6901"/>
                  </a:lnTo>
                  <a:lnTo>
                    <a:pt x="5137" y="7276"/>
                  </a:lnTo>
                  <a:lnTo>
                    <a:pt x="4809" y="7666"/>
                  </a:lnTo>
                  <a:lnTo>
                    <a:pt x="4482" y="8056"/>
                  </a:lnTo>
                  <a:lnTo>
                    <a:pt x="4185" y="8462"/>
                  </a:lnTo>
                  <a:lnTo>
                    <a:pt x="3888" y="8868"/>
                  </a:lnTo>
                  <a:lnTo>
                    <a:pt x="3592" y="9290"/>
                  </a:lnTo>
                  <a:lnTo>
                    <a:pt x="3311" y="9711"/>
                  </a:lnTo>
                  <a:lnTo>
                    <a:pt x="3045" y="10148"/>
                  </a:lnTo>
                  <a:lnTo>
                    <a:pt x="2780" y="10586"/>
                  </a:lnTo>
                  <a:lnTo>
                    <a:pt x="2546" y="11023"/>
                  </a:lnTo>
                  <a:lnTo>
                    <a:pt x="2296" y="11475"/>
                  </a:lnTo>
                  <a:lnTo>
                    <a:pt x="2077" y="11928"/>
                  </a:lnTo>
                  <a:lnTo>
                    <a:pt x="1859" y="12397"/>
                  </a:lnTo>
                  <a:lnTo>
                    <a:pt x="1656" y="12865"/>
                  </a:lnTo>
                  <a:lnTo>
                    <a:pt x="1453" y="13333"/>
                  </a:lnTo>
                  <a:lnTo>
                    <a:pt x="1281" y="13817"/>
                  </a:lnTo>
                  <a:lnTo>
                    <a:pt x="1109" y="14301"/>
                  </a:lnTo>
                  <a:lnTo>
                    <a:pt x="938" y="14801"/>
                  </a:lnTo>
                  <a:lnTo>
                    <a:pt x="797" y="15301"/>
                  </a:lnTo>
                  <a:lnTo>
                    <a:pt x="657" y="15800"/>
                  </a:lnTo>
                  <a:lnTo>
                    <a:pt x="532" y="16300"/>
                  </a:lnTo>
                  <a:lnTo>
                    <a:pt x="422" y="16815"/>
                  </a:lnTo>
                  <a:lnTo>
                    <a:pt x="329" y="17330"/>
                  </a:lnTo>
                  <a:lnTo>
                    <a:pt x="235" y="17861"/>
                  </a:lnTo>
                  <a:lnTo>
                    <a:pt x="173" y="18376"/>
                  </a:lnTo>
                  <a:lnTo>
                    <a:pt x="110" y="18907"/>
                  </a:lnTo>
                  <a:lnTo>
                    <a:pt x="63" y="19438"/>
                  </a:lnTo>
                  <a:lnTo>
                    <a:pt x="16" y="19984"/>
                  </a:lnTo>
                  <a:lnTo>
                    <a:pt x="1" y="20515"/>
                  </a:lnTo>
                  <a:lnTo>
                    <a:pt x="1" y="21062"/>
                  </a:lnTo>
                  <a:lnTo>
                    <a:pt x="1" y="21608"/>
                  </a:lnTo>
                  <a:lnTo>
                    <a:pt x="16" y="22154"/>
                  </a:lnTo>
                  <a:lnTo>
                    <a:pt x="63" y="22685"/>
                  </a:lnTo>
                  <a:lnTo>
                    <a:pt x="110" y="23216"/>
                  </a:lnTo>
                  <a:lnTo>
                    <a:pt x="173" y="23747"/>
                  </a:lnTo>
                  <a:lnTo>
                    <a:pt x="235" y="24278"/>
                  </a:lnTo>
                  <a:lnTo>
                    <a:pt x="329" y="24793"/>
                  </a:lnTo>
                  <a:lnTo>
                    <a:pt x="422" y="25308"/>
                  </a:lnTo>
                  <a:lnTo>
                    <a:pt x="532" y="25823"/>
                  </a:lnTo>
                  <a:lnTo>
                    <a:pt x="657" y="26323"/>
                  </a:lnTo>
                  <a:lnTo>
                    <a:pt x="797" y="26823"/>
                  </a:lnTo>
                  <a:lnTo>
                    <a:pt x="938" y="27322"/>
                  </a:lnTo>
                  <a:lnTo>
                    <a:pt x="1109" y="27822"/>
                  </a:lnTo>
                  <a:lnTo>
                    <a:pt x="1281" y="28306"/>
                  </a:lnTo>
                  <a:lnTo>
                    <a:pt x="1453" y="28790"/>
                  </a:lnTo>
                  <a:lnTo>
                    <a:pt x="1656" y="29258"/>
                  </a:lnTo>
                  <a:lnTo>
                    <a:pt x="1859" y="29726"/>
                  </a:lnTo>
                  <a:lnTo>
                    <a:pt x="2077" y="30195"/>
                  </a:lnTo>
                  <a:lnTo>
                    <a:pt x="2296" y="30648"/>
                  </a:lnTo>
                  <a:lnTo>
                    <a:pt x="2546" y="31100"/>
                  </a:lnTo>
                  <a:lnTo>
                    <a:pt x="2780" y="31553"/>
                  </a:lnTo>
                  <a:lnTo>
                    <a:pt x="3045" y="31990"/>
                  </a:lnTo>
                  <a:lnTo>
                    <a:pt x="3311" y="32412"/>
                  </a:lnTo>
                  <a:lnTo>
                    <a:pt x="3592" y="32833"/>
                  </a:lnTo>
                  <a:lnTo>
                    <a:pt x="3888" y="33255"/>
                  </a:lnTo>
                  <a:lnTo>
                    <a:pt x="4185" y="33661"/>
                  </a:lnTo>
                  <a:lnTo>
                    <a:pt x="4482" y="34067"/>
                  </a:lnTo>
                  <a:lnTo>
                    <a:pt x="4809" y="34457"/>
                  </a:lnTo>
                  <a:lnTo>
                    <a:pt x="5137" y="34847"/>
                  </a:lnTo>
                  <a:lnTo>
                    <a:pt x="5465" y="35222"/>
                  </a:lnTo>
                  <a:lnTo>
                    <a:pt x="5809" y="35597"/>
                  </a:lnTo>
                  <a:lnTo>
                    <a:pt x="6168" y="35956"/>
                  </a:lnTo>
                  <a:lnTo>
                    <a:pt x="6527" y="36315"/>
                  </a:lnTo>
                  <a:lnTo>
                    <a:pt x="6901" y="36658"/>
                  </a:lnTo>
                  <a:lnTo>
                    <a:pt x="7276" y="36986"/>
                  </a:lnTo>
                  <a:lnTo>
                    <a:pt x="7666" y="37314"/>
                  </a:lnTo>
                  <a:lnTo>
                    <a:pt x="8057" y="37626"/>
                  </a:lnTo>
                  <a:lnTo>
                    <a:pt x="8463" y="37939"/>
                  </a:lnTo>
                  <a:lnTo>
                    <a:pt x="8869" y="38235"/>
                  </a:lnTo>
                  <a:lnTo>
                    <a:pt x="9290" y="38532"/>
                  </a:lnTo>
                  <a:lnTo>
                    <a:pt x="9712" y="38813"/>
                  </a:lnTo>
                  <a:lnTo>
                    <a:pt x="10133" y="39078"/>
                  </a:lnTo>
                  <a:lnTo>
                    <a:pt x="10570" y="39328"/>
                  </a:lnTo>
                  <a:lnTo>
                    <a:pt x="11023" y="39578"/>
                  </a:lnTo>
                  <a:lnTo>
                    <a:pt x="11476" y="39828"/>
                  </a:lnTo>
                  <a:lnTo>
                    <a:pt x="11929" y="40046"/>
                  </a:lnTo>
                  <a:lnTo>
                    <a:pt x="12397" y="40265"/>
                  </a:lnTo>
                  <a:lnTo>
                    <a:pt x="12865" y="40468"/>
                  </a:lnTo>
                  <a:lnTo>
                    <a:pt x="13334" y="40671"/>
                  </a:lnTo>
                  <a:lnTo>
                    <a:pt x="13818" y="40842"/>
                  </a:lnTo>
                  <a:lnTo>
                    <a:pt x="14302" y="41014"/>
                  </a:lnTo>
                  <a:lnTo>
                    <a:pt x="14801" y="41186"/>
                  </a:lnTo>
                  <a:lnTo>
                    <a:pt x="15301" y="41326"/>
                  </a:lnTo>
                  <a:lnTo>
                    <a:pt x="15801" y="41467"/>
                  </a:lnTo>
                  <a:lnTo>
                    <a:pt x="16300" y="41592"/>
                  </a:lnTo>
                  <a:lnTo>
                    <a:pt x="16815" y="41701"/>
                  </a:lnTo>
                  <a:lnTo>
                    <a:pt x="17331" y="41795"/>
                  </a:lnTo>
                  <a:lnTo>
                    <a:pt x="17846" y="41888"/>
                  </a:lnTo>
                  <a:lnTo>
                    <a:pt x="18377" y="41951"/>
                  </a:lnTo>
                  <a:lnTo>
                    <a:pt x="18907" y="42013"/>
                  </a:lnTo>
                  <a:lnTo>
                    <a:pt x="19438" y="42060"/>
                  </a:lnTo>
                  <a:lnTo>
                    <a:pt x="19969" y="42091"/>
                  </a:lnTo>
                  <a:lnTo>
                    <a:pt x="20515" y="42123"/>
                  </a:lnTo>
                  <a:lnTo>
                    <a:pt x="21608" y="42123"/>
                  </a:lnTo>
                  <a:lnTo>
                    <a:pt x="22139" y="42091"/>
                  </a:lnTo>
                  <a:lnTo>
                    <a:pt x="22686" y="42060"/>
                  </a:lnTo>
                  <a:lnTo>
                    <a:pt x="23216" y="42013"/>
                  </a:lnTo>
                  <a:lnTo>
                    <a:pt x="23747" y="41951"/>
                  </a:lnTo>
                  <a:lnTo>
                    <a:pt x="24262" y="41888"/>
                  </a:lnTo>
                  <a:lnTo>
                    <a:pt x="24793" y="41795"/>
                  </a:lnTo>
                  <a:lnTo>
                    <a:pt x="25309" y="41701"/>
                  </a:lnTo>
                  <a:lnTo>
                    <a:pt x="25824" y="41592"/>
                  </a:lnTo>
                  <a:lnTo>
                    <a:pt x="26323" y="41467"/>
                  </a:lnTo>
                  <a:lnTo>
                    <a:pt x="26823" y="41326"/>
                  </a:lnTo>
                  <a:lnTo>
                    <a:pt x="27323" y="41186"/>
                  </a:lnTo>
                  <a:lnTo>
                    <a:pt x="27822" y="41014"/>
                  </a:lnTo>
                  <a:lnTo>
                    <a:pt x="28306" y="40842"/>
                  </a:lnTo>
                  <a:lnTo>
                    <a:pt x="28790" y="40671"/>
                  </a:lnTo>
                  <a:lnTo>
                    <a:pt x="29258" y="40468"/>
                  </a:lnTo>
                  <a:lnTo>
                    <a:pt x="29727" y="40265"/>
                  </a:lnTo>
                  <a:lnTo>
                    <a:pt x="30195" y="40046"/>
                  </a:lnTo>
                  <a:lnTo>
                    <a:pt x="30648" y="39828"/>
                  </a:lnTo>
                  <a:lnTo>
                    <a:pt x="31101" y="39578"/>
                  </a:lnTo>
                  <a:lnTo>
                    <a:pt x="31538" y="39328"/>
                  </a:lnTo>
                  <a:lnTo>
                    <a:pt x="31975" y="39078"/>
                  </a:lnTo>
                  <a:lnTo>
                    <a:pt x="32412" y="38813"/>
                  </a:lnTo>
                  <a:lnTo>
                    <a:pt x="32834" y="38532"/>
                  </a:lnTo>
                  <a:lnTo>
                    <a:pt x="33255" y="38235"/>
                  </a:lnTo>
                  <a:lnTo>
                    <a:pt x="33661" y="37939"/>
                  </a:lnTo>
                  <a:lnTo>
                    <a:pt x="34067" y="37626"/>
                  </a:lnTo>
                  <a:lnTo>
                    <a:pt x="34457" y="37314"/>
                  </a:lnTo>
                  <a:lnTo>
                    <a:pt x="34848" y="36986"/>
                  </a:lnTo>
                  <a:lnTo>
                    <a:pt x="35222" y="36658"/>
                  </a:lnTo>
                  <a:lnTo>
                    <a:pt x="35597" y="36315"/>
                  </a:lnTo>
                  <a:lnTo>
                    <a:pt x="35956" y="35956"/>
                  </a:lnTo>
                  <a:lnTo>
                    <a:pt x="36300" y="35597"/>
                  </a:lnTo>
                  <a:lnTo>
                    <a:pt x="36643" y="35222"/>
                  </a:lnTo>
                  <a:lnTo>
                    <a:pt x="36987" y="34847"/>
                  </a:lnTo>
                  <a:lnTo>
                    <a:pt x="37314" y="34457"/>
                  </a:lnTo>
                  <a:lnTo>
                    <a:pt x="37627" y="34067"/>
                  </a:lnTo>
                  <a:lnTo>
                    <a:pt x="37939" y="33661"/>
                  </a:lnTo>
                  <a:lnTo>
                    <a:pt x="38236" y="33255"/>
                  </a:lnTo>
                  <a:lnTo>
                    <a:pt x="38532" y="32833"/>
                  </a:lnTo>
                  <a:lnTo>
                    <a:pt x="38798" y="32412"/>
                  </a:lnTo>
                  <a:lnTo>
                    <a:pt x="39079" y="31990"/>
                  </a:lnTo>
                  <a:lnTo>
                    <a:pt x="39328" y="31553"/>
                  </a:lnTo>
                  <a:lnTo>
                    <a:pt x="39578" y="31100"/>
                  </a:lnTo>
                  <a:lnTo>
                    <a:pt x="39812" y="30648"/>
                  </a:lnTo>
                  <a:lnTo>
                    <a:pt x="40047" y="30195"/>
                  </a:lnTo>
                  <a:lnTo>
                    <a:pt x="40265" y="29726"/>
                  </a:lnTo>
                  <a:lnTo>
                    <a:pt x="40468" y="29258"/>
                  </a:lnTo>
                  <a:lnTo>
                    <a:pt x="40656" y="28790"/>
                  </a:lnTo>
                  <a:lnTo>
                    <a:pt x="40843" y="28306"/>
                  </a:lnTo>
                  <a:lnTo>
                    <a:pt x="41015" y="27822"/>
                  </a:lnTo>
                  <a:lnTo>
                    <a:pt x="41171" y="27322"/>
                  </a:lnTo>
                  <a:lnTo>
                    <a:pt x="41327" y="26823"/>
                  </a:lnTo>
                  <a:lnTo>
                    <a:pt x="41452" y="26323"/>
                  </a:lnTo>
                  <a:lnTo>
                    <a:pt x="41577" y="25823"/>
                  </a:lnTo>
                  <a:lnTo>
                    <a:pt x="41702" y="25308"/>
                  </a:lnTo>
                  <a:lnTo>
                    <a:pt x="41795" y="24793"/>
                  </a:lnTo>
                  <a:lnTo>
                    <a:pt x="41873" y="24278"/>
                  </a:lnTo>
                  <a:lnTo>
                    <a:pt x="41951" y="23747"/>
                  </a:lnTo>
                  <a:lnTo>
                    <a:pt x="42014" y="23216"/>
                  </a:lnTo>
                  <a:lnTo>
                    <a:pt x="42061" y="22685"/>
                  </a:lnTo>
                  <a:lnTo>
                    <a:pt x="42092" y="22154"/>
                  </a:lnTo>
                  <a:lnTo>
                    <a:pt x="42123" y="21608"/>
                  </a:lnTo>
                  <a:lnTo>
                    <a:pt x="42123" y="21062"/>
                  </a:lnTo>
                  <a:lnTo>
                    <a:pt x="42123" y="20515"/>
                  </a:lnTo>
                  <a:lnTo>
                    <a:pt x="42092" y="19984"/>
                  </a:lnTo>
                  <a:lnTo>
                    <a:pt x="42061" y="19438"/>
                  </a:lnTo>
                  <a:lnTo>
                    <a:pt x="42014" y="18907"/>
                  </a:lnTo>
                  <a:lnTo>
                    <a:pt x="41951" y="18376"/>
                  </a:lnTo>
                  <a:lnTo>
                    <a:pt x="41873" y="17861"/>
                  </a:lnTo>
                  <a:lnTo>
                    <a:pt x="41795" y="17330"/>
                  </a:lnTo>
                  <a:lnTo>
                    <a:pt x="41702" y="16815"/>
                  </a:lnTo>
                  <a:lnTo>
                    <a:pt x="41577" y="16300"/>
                  </a:lnTo>
                  <a:lnTo>
                    <a:pt x="41452" y="15800"/>
                  </a:lnTo>
                  <a:lnTo>
                    <a:pt x="41327" y="15301"/>
                  </a:lnTo>
                  <a:lnTo>
                    <a:pt x="41171" y="14801"/>
                  </a:lnTo>
                  <a:lnTo>
                    <a:pt x="41015" y="14301"/>
                  </a:lnTo>
                  <a:lnTo>
                    <a:pt x="40843" y="13817"/>
                  </a:lnTo>
                  <a:lnTo>
                    <a:pt x="40656" y="13333"/>
                  </a:lnTo>
                  <a:lnTo>
                    <a:pt x="40468" y="12865"/>
                  </a:lnTo>
                  <a:lnTo>
                    <a:pt x="40265" y="12397"/>
                  </a:lnTo>
                  <a:lnTo>
                    <a:pt x="40047" y="11928"/>
                  </a:lnTo>
                  <a:lnTo>
                    <a:pt x="39812" y="11475"/>
                  </a:lnTo>
                  <a:lnTo>
                    <a:pt x="39578" y="11023"/>
                  </a:lnTo>
                  <a:lnTo>
                    <a:pt x="39328" y="10586"/>
                  </a:lnTo>
                  <a:lnTo>
                    <a:pt x="39079" y="10148"/>
                  </a:lnTo>
                  <a:lnTo>
                    <a:pt x="38798" y="9711"/>
                  </a:lnTo>
                  <a:lnTo>
                    <a:pt x="38532" y="9290"/>
                  </a:lnTo>
                  <a:lnTo>
                    <a:pt x="38236" y="8868"/>
                  </a:lnTo>
                  <a:lnTo>
                    <a:pt x="37939" y="8462"/>
                  </a:lnTo>
                  <a:lnTo>
                    <a:pt x="37627" y="8056"/>
                  </a:lnTo>
                  <a:lnTo>
                    <a:pt x="37314" y="7666"/>
                  </a:lnTo>
                  <a:lnTo>
                    <a:pt x="36987" y="7276"/>
                  </a:lnTo>
                  <a:lnTo>
                    <a:pt x="36643" y="6901"/>
                  </a:lnTo>
                  <a:lnTo>
                    <a:pt x="36300" y="6526"/>
                  </a:lnTo>
                  <a:lnTo>
                    <a:pt x="35956" y="6167"/>
                  </a:lnTo>
                  <a:lnTo>
                    <a:pt x="35597" y="5824"/>
                  </a:lnTo>
                  <a:lnTo>
                    <a:pt x="35222" y="5465"/>
                  </a:lnTo>
                  <a:lnTo>
                    <a:pt x="34848" y="5137"/>
                  </a:lnTo>
                  <a:lnTo>
                    <a:pt x="34457" y="4809"/>
                  </a:lnTo>
                  <a:lnTo>
                    <a:pt x="34067" y="4497"/>
                  </a:lnTo>
                  <a:lnTo>
                    <a:pt x="33661" y="4184"/>
                  </a:lnTo>
                  <a:lnTo>
                    <a:pt x="33255" y="3888"/>
                  </a:lnTo>
                  <a:lnTo>
                    <a:pt x="32834" y="3591"/>
                  </a:lnTo>
                  <a:lnTo>
                    <a:pt x="32412" y="3326"/>
                  </a:lnTo>
                  <a:lnTo>
                    <a:pt x="31975" y="3045"/>
                  </a:lnTo>
                  <a:lnTo>
                    <a:pt x="31538" y="2795"/>
                  </a:lnTo>
                  <a:lnTo>
                    <a:pt x="31101" y="2545"/>
                  </a:lnTo>
                  <a:lnTo>
                    <a:pt x="30648" y="2311"/>
                  </a:lnTo>
                  <a:lnTo>
                    <a:pt x="30195" y="2077"/>
                  </a:lnTo>
                  <a:lnTo>
                    <a:pt x="29727" y="1858"/>
                  </a:lnTo>
                  <a:lnTo>
                    <a:pt x="29258" y="1655"/>
                  </a:lnTo>
                  <a:lnTo>
                    <a:pt x="28790" y="1468"/>
                  </a:lnTo>
                  <a:lnTo>
                    <a:pt x="28306" y="1281"/>
                  </a:lnTo>
                  <a:lnTo>
                    <a:pt x="27822" y="1109"/>
                  </a:lnTo>
                  <a:lnTo>
                    <a:pt x="27323" y="953"/>
                  </a:lnTo>
                  <a:lnTo>
                    <a:pt x="26823" y="797"/>
                  </a:lnTo>
                  <a:lnTo>
                    <a:pt x="26323" y="656"/>
                  </a:lnTo>
                  <a:lnTo>
                    <a:pt x="25824" y="547"/>
                  </a:lnTo>
                  <a:lnTo>
                    <a:pt x="25309" y="422"/>
                  </a:lnTo>
                  <a:lnTo>
                    <a:pt x="24793" y="328"/>
                  </a:lnTo>
                  <a:lnTo>
                    <a:pt x="24262" y="250"/>
                  </a:lnTo>
                  <a:lnTo>
                    <a:pt x="23747" y="172"/>
                  </a:lnTo>
                  <a:lnTo>
                    <a:pt x="23216" y="110"/>
                  </a:lnTo>
                  <a:lnTo>
                    <a:pt x="22686" y="63"/>
                  </a:lnTo>
                  <a:lnTo>
                    <a:pt x="22139" y="32"/>
                  </a:lnTo>
                  <a:lnTo>
                    <a:pt x="216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5508713" y="1991847"/>
              <a:ext cx="194747" cy="179082"/>
            </a:xfrm>
            <a:custGeom>
              <a:rect b="b" l="l" r="r" t="t"/>
              <a:pathLst>
                <a:path extrusionOk="0" h="15395" w="16738">
                  <a:moveTo>
                    <a:pt x="9259" y="1"/>
                  </a:moveTo>
                  <a:lnTo>
                    <a:pt x="8837" y="16"/>
                  </a:lnTo>
                  <a:lnTo>
                    <a:pt x="8416" y="48"/>
                  </a:lnTo>
                  <a:lnTo>
                    <a:pt x="7979" y="95"/>
                  </a:lnTo>
                  <a:lnTo>
                    <a:pt x="7557" y="173"/>
                  </a:lnTo>
                  <a:lnTo>
                    <a:pt x="7136" y="266"/>
                  </a:lnTo>
                  <a:lnTo>
                    <a:pt x="6699" y="376"/>
                  </a:lnTo>
                  <a:lnTo>
                    <a:pt x="6277" y="516"/>
                  </a:lnTo>
                  <a:lnTo>
                    <a:pt x="5855" y="672"/>
                  </a:lnTo>
                  <a:lnTo>
                    <a:pt x="5434" y="844"/>
                  </a:lnTo>
                  <a:lnTo>
                    <a:pt x="5028" y="1047"/>
                  </a:lnTo>
                  <a:lnTo>
                    <a:pt x="4622" y="1265"/>
                  </a:lnTo>
                  <a:lnTo>
                    <a:pt x="4232" y="1500"/>
                  </a:lnTo>
                  <a:lnTo>
                    <a:pt x="3857" y="1749"/>
                  </a:lnTo>
                  <a:lnTo>
                    <a:pt x="3498" y="2015"/>
                  </a:lnTo>
                  <a:lnTo>
                    <a:pt x="3155" y="2296"/>
                  </a:lnTo>
                  <a:lnTo>
                    <a:pt x="2842" y="2593"/>
                  </a:lnTo>
                  <a:lnTo>
                    <a:pt x="2530" y="2889"/>
                  </a:lnTo>
                  <a:lnTo>
                    <a:pt x="2233" y="3201"/>
                  </a:lnTo>
                  <a:lnTo>
                    <a:pt x="1952" y="3529"/>
                  </a:lnTo>
                  <a:lnTo>
                    <a:pt x="1703" y="3873"/>
                  </a:lnTo>
                  <a:lnTo>
                    <a:pt x="1453" y="4216"/>
                  </a:lnTo>
                  <a:lnTo>
                    <a:pt x="1234" y="4575"/>
                  </a:lnTo>
                  <a:lnTo>
                    <a:pt x="1031" y="4950"/>
                  </a:lnTo>
                  <a:lnTo>
                    <a:pt x="844" y="5309"/>
                  </a:lnTo>
                  <a:lnTo>
                    <a:pt x="672" y="5699"/>
                  </a:lnTo>
                  <a:lnTo>
                    <a:pt x="516" y="6074"/>
                  </a:lnTo>
                  <a:lnTo>
                    <a:pt x="391" y="6464"/>
                  </a:lnTo>
                  <a:lnTo>
                    <a:pt x="266" y="6870"/>
                  </a:lnTo>
                  <a:lnTo>
                    <a:pt x="173" y="7261"/>
                  </a:lnTo>
                  <a:lnTo>
                    <a:pt x="110" y="7667"/>
                  </a:lnTo>
                  <a:lnTo>
                    <a:pt x="48" y="8072"/>
                  </a:lnTo>
                  <a:lnTo>
                    <a:pt x="16" y="8478"/>
                  </a:lnTo>
                  <a:lnTo>
                    <a:pt x="1" y="8884"/>
                  </a:lnTo>
                  <a:lnTo>
                    <a:pt x="16" y="9290"/>
                  </a:lnTo>
                  <a:lnTo>
                    <a:pt x="48" y="9696"/>
                  </a:lnTo>
                  <a:lnTo>
                    <a:pt x="95" y="10102"/>
                  </a:lnTo>
                  <a:lnTo>
                    <a:pt x="173" y="10508"/>
                  </a:lnTo>
                  <a:lnTo>
                    <a:pt x="266" y="10914"/>
                  </a:lnTo>
                  <a:lnTo>
                    <a:pt x="376" y="11320"/>
                  </a:lnTo>
                  <a:lnTo>
                    <a:pt x="516" y="11710"/>
                  </a:lnTo>
                  <a:lnTo>
                    <a:pt x="672" y="12100"/>
                  </a:lnTo>
                  <a:lnTo>
                    <a:pt x="860" y="12491"/>
                  </a:lnTo>
                  <a:lnTo>
                    <a:pt x="1109" y="12928"/>
                  </a:lnTo>
                  <a:lnTo>
                    <a:pt x="1375" y="13349"/>
                  </a:lnTo>
                  <a:lnTo>
                    <a:pt x="1671" y="13755"/>
                  </a:lnTo>
                  <a:lnTo>
                    <a:pt x="1984" y="14130"/>
                  </a:lnTo>
                  <a:lnTo>
                    <a:pt x="2327" y="14474"/>
                  </a:lnTo>
                  <a:lnTo>
                    <a:pt x="2671" y="14817"/>
                  </a:lnTo>
                  <a:lnTo>
                    <a:pt x="3045" y="15114"/>
                  </a:lnTo>
                  <a:lnTo>
                    <a:pt x="3451" y="15395"/>
                  </a:lnTo>
                  <a:lnTo>
                    <a:pt x="3639" y="15332"/>
                  </a:lnTo>
                  <a:lnTo>
                    <a:pt x="4201" y="15129"/>
                  </a:lnTo>
                  <a:lnTo>
                    <a:pt x="5044" y="14801"/>
                  </a:lnTo>
                  <a:lnTo>
                    <a:pt x="5559" y="14583"/>
                  </a:lnTo>
                  <a:lnTo>
                    <a:pt x="6137" y="14333"/>
                  </a:lnTo>
                  <a:lnTo>
                    <a:pt x="6745" y="14052"/>
                  </a:lnTo>
                  <a:lnTo>
                    <a:pt x="7401" y="13724"/>
                  </a:lnTo>
                  <a:lnTo>
                    <a:pt x="8072" y="13381"/>
                  </a:lnTo>
                  <a:lnTo>
                    <a:pt x="8759" y="13006"/>
                  </a:lnTo>
                  <a:lnTo>
                    <a:pt x="9478" y="12600"/>
                  </a:lnTo>
                  <a:lnTo>
                    <a:pt x="10196" y="12147"/>
                  </a:lnTo>
                  <a:lnTo>
                    <a:pt x="10898" y="11679"/>
                  </a:lnTo>
                  <a:lnTo>
                    <a:pt x="11601" y="11179"/>
                  </a:lnTo>
                  <a:lnTo>
                    <a:pt x="11944" y="10914"/>
                  </a:lnTo>
                  <a:lnTo>
                    <a:pt x="12272" y="10649"/>
                  </a:lnTo>
                  <a:lnTo>
                    <a:pt x="12584" y="10367"/>
                  </a:lnTo>
                  <a:lnTo>
                    <a:pt x="12897" y="10086"/>
                  </a:lnTo>
                  <a:lnTo>
                    <a:pt x="13178" y="9805"/>
                  </a:lnTo>
                  <a:lnTo>
                    <a:pt x="13459" y="9524"/>
                  </a:lnTo>
                  <a:lnTo>
                    <a:pt x="13724" y="9228"/>
                  </a:lnTo>
                  <a:lnTo>
                    <a:pt x="13974" y="8947"/>
                  </a:lnTo>
                  <a:lnTo>
                    <a:pt x="14442" y="8369"/>
                  </a:lnTo>
                  <a:lnTo>
                    <a:pt x="14864" y="7807"/>
                  </a:lnTo>
                  <a:lnTo>
                    <a:pt x="15239" y="7261"/>
                  </a:lnTo>
                  <a:lnTo>
                    <a:pt x="15566" y="6730"/>
                  </a:lnTo>
                  <a:lnTo>
                    <a:pt x="15847" y="6246"/>
                  </a:lnTo>
                  <a:lnTo>
                    <a:pt x="16097" y="5793"/>
                  </a:lnTo>
                  <a:lnTo>
                    <a:pt x="16300" y="5387"/>
                  </a:lnTo>
                  <a:lnTo>
                    <a:pt x="16456" y="5044"/>
                  </a:lnTo>
                  <a:lnTo>
                    <a:pt x="16675" y="4544"/>
                  </a:lnTo>
                  <a:lnTo>
                    <a:pt x="16737" y="4372"/>
                  </a:lnTo>
                  <a:lnTo>
                    <a:pt x="16534" y="3998"/>
                  </a:lnTo>
                  <a:lnTo>
                    <a:pt x="16316" y="3639"/>
                  </a:lnTo>
                  <a:lnTo>
                    <a:pt x="16066" y="3295"/>
                  </a:lnTo>
                  <a:lnTo>
                    <a:pt x="15816" y="2967"/>
                  </a:lnTo>
                  <a:lnTo>
                    <a:pt x="15551" y="2655"/>
                  </a:lnTo>
                  <a:lnTo>
                    <a:pt x="15254" y="2358"/>
                  </a:lnTo>
                  <a:lnTo>
                    <a:pt x="14958" y="2077"/>
                  </a:lnTo>
                  <a:lnTo>
                    <a:pt x="14645" y="1812"/>
                  </a:lnTo>
                  <a:lnTo>
                    <a:pt x="14317" y="1578"/>
                  </a:lnTo>
                  <a:lnTo>
                    <a:pt x="13974" y="1344"/>
                  </a:lnTo>
                  <a:lnTo>
                    <a:pt x="13630" y="1125"/>
                  </a:lnTo>
                  <a:lnTo>
                    <a:pt x="13271" y="938"/>
                  </a:lnTo>
                  <a:lnTo>
                    <a:pt x="12897" y="766"/>
                  </a:lnTo>
                  <a:lnTo>
                    <a:pt x="12522" y="610"/>
                  </a:lnTo>
                  <a:lnTo>
                    <a:pt x="12132" y="469"/>
                  </a:lnTo>
                  <a:lnTo>
                    <a:pt x="11741" y="344"/>
                  </a:lnTo>
                  <a:lnTo>
                    <a:pt x="11351" y="235"/>
                  </a:lnTo>
                  <a:lnTo>
                    <a:pt x="10945" y="157"/>
                  </a:lnTo>
                  <a:lnTo>
                    <a:pt x="10524" y="95"/>
                  </a:lnTo>
                  <a:lnTo>
                    <a:pt x="10102" y="48"/>
                  </a:lnTo>
                  <a:lnTo>
                    <a:pt x="9696" y="16"/>
                  </a:lnTo>
                  <a:lnTo>
                    <a:pt x="92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5732151" y="2264815"/>
              <a:ext cx="146962" cy="131319"/>
            </a:xfrm>
            <a:custGeom>
              <a:rect b="b" l="l" r="r" t="t"/>
              <a:pathLst>
                <a:path extrusionOk="0" h="11289" w="12631">
                  <a:moveTo>
                    <a:pt x="10289" y="0"/>
                  </a:moveTo>
                  <a:lnTo>
                    <a:pt x="10133" y="47"/>
                  </a:lnTo>
                  <a:lnTo>
                    <a:pt x="9711" y="188"/>
                  </a:lnTo>
                  <a:lnTo>
                    <a:pt x="9071" y="406"/>
                  </a:lnTo>
                  <a:lnTo>
                    <a:pt x="8243" y="718"/>
                  </a:lnTo>
                  <a:lnTo>
                    <a:pt x="7775" y="906"/>
                  </a:lnTo>
                  <a:lnTo>
                    <a:pt x="7291" y="1124"/>
                  </a:lnTo>
                  <a:lnTo>
                    <a:pt x="6776" y="1359"/>
                  </a:lnTo>
                  <a:lnTo>
                    <a:pt x="6245" y="1608"/>
                  </a:lnTo>
                  <a:lnTo>
                    <a:pt x="5699" y="1889"/>
                  </a:lnTo>
                  <a:lnTo>
                    <a:pt x="5152" y="2202"/>
                  </a:lnTo>
                  <a:lnTo>
                    <a:pt x="4606" y="2530"/>
                  </a:lnTo>
                  <a:lnTo>
                    <a:pt x="4059" y="2889"/>
                  </a:lnTo>
                  <a:lnTo>
                    <a:pt x="3794" y="3060"/>
                  </a:lnTo>
                  <a:lnTo>
                    <a:pt x="3544" y="3263"/>
                  </a:lnTo>
                  <a:lnTo>
                    <a:pt x="3060" y="3654"/>
                  </a:lnTo>
                  <a:lnTo>
                    <a:pt x="2623" y="4060"/>
                  </a:lnTo>
                  <a:lnTo>
                    <a:pt x="2217" y="4465"/>
                  </a:lnTo>
                  <a:lnTo>
                    <a:pt x="1858" y="4887"/>
                  </a:lnTo>
                  <a:lnTo>
                    <a:pt x="1530" y="5293"/>
                  </a:lnTo>
                  <a:lnTo>
                    <a:pt x="1218" y="5683"/>
                  </a:lnTo>
                  <a:lnTo>
                    <a:pt x="968" y="6058"/>
                  </a:lnTo>
                  <a:lnTo>
                    <a:pt x="734" y="6417"/>
                  </a:lnTo>
                  <a:lnTo>
                    <a:pt x="531" y="6745"/>
                  </a:lnTo>
                  <a:lnTo>
                    <a:pt x="375" y="7042"/>
                  </a:lnTo>
                  <a:lnTo>
                    <a:pt x="234" y="7291"/>
                  </a:lnTo>
                  <a:lnTo>
                    <a:pt x="63" y="7650"/>
                  </a:lnTo>
                  <a:lnTo>
                    <a:pt x="0" y="7775"/>
                  </a:lnTo>
                  <a:lnTo>
                    <a:pt x="141" y="8072"/>
                  </a:lnTo>
                  <a:lnTo>
                    <a:pt x="297" y="8337"/>
                  </a:lnTo>
                  <a:lnTo>
                    <a:pt x="468" y="8603"/>
                  </a:lnTo>
                  <a:lnTo>
                    <a:pt x="640" y="8868"/>
                  </a:lnTo>
                  <a:lnTo>
                    <a:pt x="843" y="9102"/>
                  </a:lnTo>
                  <a:lnTo>
                    <a:pt x="1046" y="9337"/>
                  </a:lnTo>
                  <a:lnTo>
                    <a:pt x="1249" y="9555"/>
                  </a:lnTo>
                  <a:lnTo>
                    <a:pt x="1483" y="9758"/>
                  </a:lnTo>
                  <a:lnTo>
                    <a:pt x="1717" y="9945"/>
                  </a:lnTo>
                  <a:lnTo>
                    <a:pt x="1967" y="10133"/>
                  </a:lnTo>
                  <a:lnTo>
                    <a:pt x="2217" y="10305"/>
                  </a:lnTo>
                  <a:lnTo>
                    <a:pt x="2482" y="10461"/>
                  </a:lnTo>
                  <a:lnTo>
                    <a:pt x="2748" y="10601"/>
                  </a:lnTo>
                  <a:lnTo>
                    <a:pt x="3013" y="10726"/>
                  </a:lnTo>
                  <a:lnTo>
                    <a:pt x="3310" y="10851"/>
                  </a:lnTo>
                  <a:lnTo>
                    <a:pt x="3591" y="10960"/>
                  </a:lnTo>
                  <a:lnTo>
                    <a:pt x="3888" y="11038"/>
                  </a:lnTo>
                  <a:lnTo>
                    <a:pt x="4184" y="11116"/>
                  </a:lnTo>
                  <a:lnTo>
                    <a:pt x="4496" y="11179"/>
                  </a:lnTo>
                  <a:lnTo>
                    <a:pt x="4809" y="11226"/>
                  </a:lnTo>
                  <a:lnTo>
                    <a:pt x="5121" y="11272"/>
                  </a:lnTo>
                  <a:lnTo>
                    <a:pt x="5433" y="11288"/>
                  </a:lnTo>
                  <a:lnTo>
                    <a:pt x="6073" y="11288"/>
                  </a:lnTo>
                  <a:lnTo>
                    <a:pt x="6386" y="11257"/>
                  </a:lnTo>
                  <a:lnTo>
                    <a:pt x="6713" y="11226"/>
                  </a:lnTo>
                  <a:lnTo>
                    <a:pt x="7026" y="11163"/>
                  </a:lnTo>
                  <a:lnTo>
                    <a:pt x="7354" y="11101"/>
                  </a:lnTo>
                  <a:lnTo>
                    <a:pt x="7681" y="11007"/>
                  </a:lnTo>
                  <a:lnTo>
                    <a:pt x="7994" y="10898"/>
                  </a:lnTo>
                  <a:lnTo>
                    <a:pt x="8306" y="10789"/>
                  </a:lnTo>
                  <a:lnTo>
                    <a:pt x="8618" y="10648"/>
                  </a:lnTo>
                  <a:lnTo>
                    <a:pt x="8930" y="10507"/>
                  </a:lnTo>
                  <a:lnTo>
                    <a:pt x="9227" y="10336"/>
                  </a:lnTo>
                  <a:lnTo>
                    <a:pt x="9524" y="10164"/>
                  </a:lnTo>
                  <a:lnTo>
                    <a:pt x="9789" y="9977"/>
                  </a:lnTo>
                  <a:lnTo>
                    <a:pt x="10054" y="9789"/>
                  </a:lnTo>
                  <a:lnTo>
                    <a:pt x="10304" y="9586"/>
                  </a:lnTo>
                  <a:lnTo>
                    <a:pt x="10554" y="9368"/>
                  </a:lnTo>
                  <a:lnTo>
                    <a:pt x="10788" y="9134"/>
                  </a:lnTo>
                  <a:lnTo>
                    <a:pt x="10991" y="8899"/>
                  </a:lnTo>
                  <a:lnTo>
                    <a:pt x="11194" y="8665"/>
                  </a:lnTo>
                  <a:lnTo>
                    <a:pt x="11397" y="8400"/>
                  </a:lnTo>
                  <a:lnTo>
                    <a:pt x="11569" y="8150"/>
                  </a:lnTo>
                  <a:lnTo>
                    <a:pt x="11741" y="7885"/>
                  </a:lnTo>
                  <a:lnTo>
                    <a:pt x="11897" y="7619"/>
                  </a:lnTo>
                  <a:lnTo>
                    <a:pt x="12037" y="7338"/>
                  </a:lnTo>
                  <a:lnTo>
                    <a:pt x="12162" y="7057"/>
                  </a:lnTo>
                  <a:lnTo>
                    <a:pt x="12271" y="6761"/>
                  </a:lnTo>
                  <a:lnTo>
                    <a:pt x="12365" y="6479"/>
                  </a:lnTo>
                  <a:lnTo>
                    <a:pt x="12443" y="6183"/>
                  </a:lnTo>
                  <a:lnTo>
                    <a:pt x="12521" y="5886"/>
                  </a:lnTo>
                  <a:lnTo>
                    <a:pt x="12568" y="5590"/>
                  </a:lnTo>
                  <a:lnTo>
                    <a:pt x="12599" y="5277"/>
                  </a:lnTo>
                  <a:lnTo>
                    <a:pt x="12631" y="4981"/>
                  </a:lnTo>
                  <a:lnTo>
                    <a:pt x="12631" y="4668"/>
                  </a:lnTo>
                  <a:lnTo>
                    <a:pt x="12631" y="4372"/>
                  </a:lnTo>
                  <a:lnTo>
                    <a:pt x="12599" y="4060"/>
                  </a:lnTo>
                  <a:lnTo>
                    <a:pt x="12568" y="3763"/>
                  </a:lnTo>
                  <a:lnTo>
                    <a:pt x="12506" y="3451"/>
                  </a:lnTo>
                  <a:lnTo>
                    <a:pt x="12443" y="3154"/>
                  </a:lnTo>
                  <a:lnTo>
                    <a:pt x="12350" y="2857"/>
                  </a:lnTo>
                  <a:lnTo>
                    <a:pt x="12240" y="2561"/>
                  </a:lnTo>
                  <a:lnTo>
                    <a:pt x="12115" y="2264"/>
                  </a:lnTo>
                  <a:lnTo>
                    <a:pt x="11944" y="1921"/>
                  </a:lnTo>
                  <a:lnTo>
                    <a:pt x="11756" y="1608"/>
                  </a:lnTo>
                  <a:lnTo>
                    <a:pt x="11553" y="1296"/>
                  </a:lnTo>
                  <a:lnTo>
                    <a:pt x="11335" y="1000"/>
                  </a:lnTo>
                  <a:lnTo>
                    <a:pt x="11101" y="734"/>
                  </a:lnTo>
                  <a:lnTo>
                    <a:pt x="10835" y="469"/>
                  </a:lnTo>
                  <a:lnTo>
                    <a:pt x="10570" y="235"/>
                  </a:lnTo>
                  <a:lnTo>
                    <a:pt x="102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4" name="Google Shape;274;p19"/>
          <p:cNvCxnSpPr>
            <a:stCxn id="248" idx="6"/>
            <a:endCxn id="275" idx="2"/>
          </p:cNvCxnSpPr>
          <p:nvPr/>
        </p:nvCxnSpPr>
        <p:spPr>
          <a:xfrm flipH="1" rot="10800000">
            <a:off x="5298775" y="2150300"/>
            <a:ext cx="1962600" cy="562800"/>
          </a:xfrm>
          <a:prstGeom prst="bentConnector3">
            <a:avLst>
              <a:gd fmla="val 50000" name="adj1"/>
            </a:avLst>
          </a:prstGeom>
          <a:noFill/>
          <a:ln cap="flat" cmpd="sng" w="9525">
            <a:solidFill>
              <a:schemeClr val="dk2"/>
            </a:solidFill>
            <a:prstDash val="solid"/>
            <a:round/>
            <a:headEnd len="med" w="med" type="triangle"/>
            <a:tailEnd len="med" w="med" type="none"/>
          </a:ln>
        </p:spPr>
      </p:cxnSp>
      <p:grpSp>
        <p:nvGrpSpPr>
          <p:cNvPr id="276" name="Google Shape;276;p19"/>
          <p:cNvGrpSpPr/>
          <p:nvPr/>
        </p:nvGrpSpPr>
        <p:grpSpPr>
          <a:xfrm>
            <a:off x="7140144" y="1708338"/>
            <a:ext cx="1144952" cy="1289687"/>
            <a:chOff x="7006073" y="2369243"/>
            <a:chExt cx="948043" cy="1067887"/>
          </a:xfrm>
        </p:grpSpPr>
        <p:sp>
          <p:nvSpPr>
            <p:cNvPr id="275" name="Google Shape;275;p19"/>
            <p:cNvSpPr/>
            <p:nvPr/>
          </p:nvSpPr>
          <p:spPr>
            <a:xfrm>
              <a:off x="7106449" y="2474072"/>
              <a:ext cx="522300" cy="522300"/>
            </a:xfrm>
            <a:prstGeom prst="ellipse">
              <a:avLst/>
            </a:prstGeom>
            <a:solidFill>
              <a:srgbClr val="FFFFFF">
                <a:alpha val="43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19"/>
            <p:cNvGrpSpPr/>
            <p:nvPr/>
          </p:nvGrpSpPr>
          <p:grpSpPr>
            <a:xfrm>
              <a:off x="7006073" y="2369243"/>
              <a:ext cx="948043" cy="1067887"/>
              <a:chOff x="5964298" y="2369243"/>
              <a:chExt cx="948043" cy="1067887"/>
            </a:xfrm>
          </p:grpSpPr>
          <p:sp>
            <p:nvSpPr>
              <p:cNvPr id="278" name="Google Shape;278;p19"/>
              <p:cNvSpPr/>
              <p:nvPr/>
            </p:nvSpPr>
            <p:spPr>
              <a:xfrm>
                <a:off x="6455120" y="2911527"/>
                <a:ext cx="457221" cy="525603"/>
              </a:xfrm>
              <a:custGeom>
                <a:rect b="b" l="l" r="r" t="t"/>
                <a:pathLst>
                  <a:path extrusionOk="0" h="45184" w="39297">
                    <a:moveTo>
                      <a:pt x="8806" y="1"/>
                    </a:moveTo>
                    <a:lnTo>
                      <a:pt x="1" y="7151"/>
                    </a:lnTo>
                    <a:lnTo>
                      <a:pt x="29243" y="43091"/>
                    </a:lnTo>
                    <a:lnTo>
                      <a:pt x="29430" y="43310"/>
                    </a:lnTo>
                    <a:lnTo>
                      <a:pt x="29633" y="43528"/>
                    </a:lnTo>
                    <a:lnTo>
                      <a:pt x="29836" y="43716"/>
                    </a:lnTo>
                    <a:lnTo>
                      <a:pt x="30054" y="43903"/>
                    </a:lnTo>
                    <a:lnTo>
                      <a:pt x="30273" y="44075"/>
                    </a:lnTo>
                    <a:lnTo>
                      <a:pt x="30492" y="44231"/>
                    </a:lnTo>
                    <a:lnTo>
                      <a:pt x="30741" y="44387"/>
                    </a:lnTo>
                    <a:lnTo>
                      <a:pt x="30976" y="44527"/>
                    </a:lnTo>
                    <a:lnTo>
                      <a:pt x="31225" y="44637"/>
                    </a:lnTo>
                    <a:lnTo>
                      <a:pt x="31475" y="44746"/>
                    </a:lnTo>
                    <a:lnTo>
                      <a:pt x="31725" y="44855"/>
                    </a:lnTo>
                    <a:lnTo>
                      <a:pt x="31990" y="44933"/>
                    </a:lnTo>
                    <a:lnTo>
                      <a:pt x="32256" y="45011"/>
                    </a:lnTo>
                    <a:lnTo>
                      <a:pt x="32521" y="45074"/>
                    </a:lnTo>
                    <a:lnTo>
                      <a:pt x="32787" y="45121"/>
                    </a:lnTo>
                    <a:lnTo>
                      <a:pt x="33052" y="45152"/>
                    </a:lnTo>
                    <a:lnTo>
                      <a:pt x="33317" y="45167"/>
                    </a:lnTo>
                    <a:lnTo>
                      <a:pt x="33598" y="45183"/>
                    </a:lnTo>
                    <a:lnTo>
                      <a:pt x="33864" y="45183"/>
                    </a:lnTo>
                    <a:lnTo>
                      <a:pt x="34145" y="45152"/>
                    </a:lnTo>
                    <a:lnTo>
                      <a:pt x="34410" y="45121"/>
                    </a:lnTo>
                    <a:lnTo>
                      <a:pt x="34676" y="45089"/>
                    </a:lnTo>
                    <a:lnTo>
                      <a:pt x="34957" y="45027"/>
                    </a:lnTo>
                    <a:lnTo>
                      <a:pt x="35222" y="44949"/>
                    </a:lnTo>
                    <a:lnTo>
                      <a:pt x="35488" y="44871"/>
                    </a:lnTo>
                    <a:lnTo>
                      <a:pt x="35737" y="44777"/>
                    </a:lnTo>
                    <a:lnTo>
                      <a:pt x="36003" y="44668"/>
                    </a:lnTo>
                    <a:lnTo>
                      <a:pt x="36253" y="44543"/>
                    </a:lnTo>
                    <a:lnTo>
                      <a:pt x="36502" y="44402"/>
                    </a:lnTo>
                    <a:lnTo>
                      <a:pt x="36737" y="44246"/>
                    </a:lnTo>
                    <a:lnTo>
                      <a:pt x="36986" y="44090"/>
                    </a:lnTo>
                    <a:lnTo>
                      <a:pt x="37205" y="43903"/>
                    </a:lnTo>
                    <a:lnTo>
                      <a:pt x="37424" y="43716"/>
                    </a:lnTo>
                    <a:lnTo>
                      <a:pt x="37642" y="43528"/>
                    </a:lnTo>
                    <a:lnTo>
                      <a:pt x="37845" y="43310"/>
                    </a:lnTo>
                    <a:lnTo>
                      <a:pt x="38017" y="43107"/>
                    </a:lnTo>
                    <a:lnTo>
                      <a:pt x="38189" y="42872"/>
                    </a:lnTo>
                    <a:lnTo>
                      <a:pt x="38360" y="42654"/>
                    </a:lnTo>
                    <a:lnTo>
                      <a:pt x="38501" y="42420"/>
                    </a:lnTo>
                    <a:lnTo>
                      <a:pt x="38641" y="42170"/>
                    </a:lnTo>
                    <a:lnTo>
                      <a:pt x="38766" y="41920"/>
                    </a:lnTo>
                    <a:lnTo>
                      <a:pt x="38875" y="41670"/>
                    </a:lnTo>
                    <a:lnTo>
                      <a:pt x="38969" y="41421"/>
                    </a:lnTo>
                    <a:lnTo>
                      <a:pt x="39063" y="41155"/>
                    </a:lnTo>
                    <a:lnTo>
                      <a:pt x="39125" y="40905"/>
                    </a:lnTo>
                    <a:lnTo>
                      <a:pt x="39188" y="40640"/>
                    </a:lnTo>
                    <a:lnTo>
                      <a:pt x="39235" y="40359"/>
                    </a:lnTo>
                    <a:lnTo>
                      <a:pt x="39266" y="40093"/>
                    </a:lnTo>
                    <a:lnTo>
                      <a:pt x="39297" y="39828"/>
                    </a:lnTo>
                    <a:lnTo>
                      <a:pt x="39297" y="39547"/>
                    </a:lnTo>
                    <a:lnTo>
                      <a:pt x="39297" y="39282"/>
                    </a:lnTo>
                    <a:lnTo>
                      <a:pt x="39281" y="39001"/>
                    </a:lnTo>
                    <a:lnTo>
                      <a:pt x="39250" y="38735"/>
                    </a:lnTo>
                    <a:lnTo>
                      <a:pt x="39203" y="38470"/>
                    </a:lnTo>
                    <a:lnTo>
                      <a:pt x="39141" y="38204"/>
                    </a:lnTo>
                    <a:lnTo>
                      <a:pt x="39078" y="37939"/>
                    </a:lnTo>
                    <a:lnTo>
                      <a:pt x="39000" y="37674"/>
                    </a:lnTo>
                    <a:lnTo>
                      <a:pt x="38891" y="37408"/>
                    </a:lnTo>
                    <a:lnTo>
                      <a:pt x="38782" y="37158"/>
                    </a:lnTo>
                    <a:lnTo>
                      <a:pt x="38657" y="36893"/>
                    </a:lnTo>
                    <a:lnTo>
                      <a:pt x="38532" y="36643"/>
                    </a:lnTo>
                    <a:lnTo>
                      <a:pt x="38376" y="36409"/>
                    </a:lnTo>
                    <a:lnTo>
                      <a:pt x="38204" y="36175"/>
                    </a:lnTo>
                    <a:lnTo>
                      <a:pt x="38032" y="35941"/>
                    </a:lnTo>
                    <a:lnTo>
                      <a:pt x="88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5964298" y="2369243"/>
                <a:ext cx="719532" cy="719365"/>
              </a:xfrm>
              <a:custGeom>
                <a:rect b="b" l="l" r="r" t="t"/>
                <a:pathLst>
                  <a:path extrusionOk="0" h="61841" w="61842">
                    <a:moveTo>
                      <a:pt x="31366" y="12178"/>
                    </a:moveTo>
                    <a:lnTo>
                      <a:pt x="31866" y="12209"/>
                    </a:lnTo>
                    <a:lnTo>
                      <a:pt x="32350" y="12240"/>
                    </a:lnTo>
                    <a:lnTo>
                      <a:pt x="32834" y="12271"/>
                    </a:lnTo>
                    <a:lnTo>
                      <a:pt x="33302" y="12334"/>
                    </a:lnTo>
                    <a:lnTo>
                      <a:pt x="33770" y="12396"/>
                    </a:lnTo>
                    <a:lnTo>
                      <a:pt x="34223" y="12474"/>
                    </a:lnTo>
                    <a:lnTo>
                      <a:pt x="34676" y="12552"/>
                    </a:lnTo>
                    <a:lnTo>
                      <a:pt x="35129" y="12662"/>
                    </a:lnTo>
                    <a:lnTo>
                      <a:pt x="35582" y="12771"/>
                    </a:lnTo>
                    <a:lnTo>
                      <a:pt x="36034" y="12880"/>
                    </a:lnTo>
                    <a:lnTo>
                      <a:pt x="36471" y="13021"/>
                    </a:lnTo>
                    <a:lnTo>
                      <a:pt x="36909" y="13161"/>
                    </a:lnTo>
                    <a:lnTo>
                      <a:pt x="37346" y="13302"/>
                    </a:lnTo>
                    <a:lnTo>
                      <a:pt x="37767" y="13474"/>
                    </a:lnTo>
                    <a:lnTo>
                      <a:pt x="38189" y="13630"/>
                    </a:lnTo>
                    <a:lnTo>
                      <a:pt x="38610" y="13817"/>
                    </a:lnTo>
                    <a:lnTo>
                      <a:pt x="39016" y="14004"/>
                    </a:lnTo>
                    <a:lnTo>
                      <a:pt x="39438" y="14207"/>
                    </a:lnTo>
                    <a:lnTo>
                      <a:pt x="39828" y="14426"/>
                    </a:lnTo>
                    <a:lnTo>
                      <a:pt x="40234" y="14644"/>
                    </a:lnTo>
                    <a:lnTo>
                      <a:pt x="40624" y="14879"/>
                    </a:lnTo>
                    <a:lnTo>
                      <a:pt x="41015" y="15113"/>
                    </a:lnTo>
                    <a:lnTo>
                      <a:pt x="41389" y="15363"/>
                    </a:lnTo>
                    <a:lnTo>
                      <a:pt x="41764" y="15628"/>
                    </a:lnTo>
                    <a:lnTo>
                      <a:pt x="42139" y="15893"/>
                    </a:lnTo>
                    <a:lnTo>
                      <a:pt x="42498" y="16175"/>
                    </a:lnTo>
                    <a:lnTo>
                      <a:pt x="42857" y="16471"/>
                    </a:lnTo>
                    <a:lnTo>
                      <a:pt x="43200" y="16768"/>
                    </a:lnTo>
                    <a:lnTo>
                      <a:pt x="43544" y="17064"/>
                    </a:lnTo>
                    <a:lnTo>
                      <a:pt x="43887" y="17392"/>
                    </a:lnTo>
                    <a:lnTo>
                      <a:pt x="44215" y="17705"/>
                    </a:lnTo>
                    <a:lnTo>
                      <a:pt x="44543" y="18048"/>
                    </a:lnTo>
                    <a:lnTo>
                      <a:pt x="44855" y="18391"/>
                    </a:lnTo>
                    <a:lnTo>
                      <a:pt x="45168" y="18735"/>
                    </a:lnTo>
                    <a:lnTo>
                      <a:pt x="45464" y="19094"/>
                    </a:lnTo>
                    <a:lnTo>
                      <a:pt x="45761" y="19469"/>
                    </a:lnTo>
                    <a:lnTo>
                      <a:pt x="46042" y="19843"/>
                    </a:lnTo>
                    <a:lnTo>
                      <a:pt x="46307" y="20218"/>
                    </a:lnTo>
                    <a:lnTo>
                      <a:pt x="46573" y="20593"/>
                    </a:lnTo>
                    <a:lnTo>
                      <a:pt x="46822" y="20983"/>
                    </a:lnTo>
                    <a:lnTo>
                      <a:pt x="47057" y="21389"/>
                    </a:lnTo>
                    <a:lnTo>
                      <a:pt x="47291" y="21779"/>
                    </a:lnTo>
                    <a:lnTo>
                      <a:pt x="47509" y="22185"/>
                    </a:lnTo>
                    <a:lnTo>
                      <a:pt x="47712" y="22591"/>
                    </a:lnTo>
                    <a:lnTo>
                      <a:pt x="47915" y="22997"/>
                    </a:lnTo>
                    <a:lnTo>
                      <a:pt x="48103" y="23419"/>
                    </a:lnTo>
                    <a:lnTo>
                      <a:pt x="48290" y="23840"/>
                    </a:lnTo>
                    <a:lnTo>
                      <a:pt x="48446" y="24262"/>
                    </a:lnTo>
                    <a:lnTo>
                      <a:pt x="48602" y="24699"/>
                    </a:lnTo>
                    <a:lnTo>
                      <a:pt x="48758" y="25120"/>
                    </a:lnTo>
                    <a:lnTo>
                      <a:pt x="48883" y="25558"/>
                    </a:lnTo>
                    <a:lnTo>
                      <a:pt x="49008" y="25995"/>
                    </a:lnTo>
                    <a:lnTo>
                      <a:pt x="49133" y="26432"/>
                    </a:lnTo>
                    <a:lnTo>
                      <a:pt x="49227" y="26885"/>
                    </a:lnTo>
                    <a:lnTo>
                      <a:pt x="49320" y="27337"/>
                    </a:lnTo>
                    <a:lnTo>
                      <a:pt x="49414" y="27775"/>
                    </a:lnTo>
                    <a:lnTo>
                      <a:pt x="49477" y="28227"/>
                    </a:lnTo>
                    <a:lnTo>
                      <a:pt x="49539" y="28680"/>
                    </a:lnTo>
                    <a:lnTo>
                      <a:pt x="49586" y="29148"/>
                    </a:lnTo>
                    <a:lnTo>
                      <a:pt x="49617" y="29601"/>
                    </a:lnTo>
                    <a:lnTo>
                      <a:pt x="49648" y="30054"/>
                    </a:lnTo>
                    <a:lnTo>
                      <a:pt x="49664" y="30522"/>
                    </a:lnTo>
                    <a:lnTo>
                      <a:pt x="49664" y="30975"/>
                    </a:lnTo>
                    <a:lnTo>
                      <a:pt x="49664" y="31443"/>
                    </a:lnTo>
                    <a:lnTo>
                      <a:pt x="49633" y="31912"/>
                    </a:lnTo>
                    <a:lnTo>
                      <a:pt x="49601" y="32380"/>
                    </a:lnTo>
                    <a:lnTo>
                      <a:pt x="49570" y="32849"/>
                    </a:lnTo>
                    <a:lnTo>
                      <a:pt x="49508" y="33301"/>
                    </a:lnTo>
                    <a:lnTo>
                      <a:pt x="49445" y="33770"/>
                    </a:lnTo>
                    <a:lnTo>
                      <a:pt x="49367" y="34238"/>
                    </a:lnTo>
                    <a:lnTo>
                      <a:pt x="49289" y="34691"/>
                    </a:lnTo>
                    <a:lnTo>
                      <a:pt x="49180" y="35144"/>
                    </a:lnTo>
                    <a:lnTo>
                      <a:pt x="49086" y="35581"/>
                    </a:lnTo>
                    <a:lnTo>
                      <a:pt x="48961" y="36034"/>
                    </a:lnTo>
                    <a:lnTo>
                      <a:pt x="48836" y="36471"/>
                    </a:lnTo>
                    <a:lnTo>
                      <a:pt x="48696" y="36908"/>
                    </a:lnTo>
                    <a:lnTo>
                      <a:pt x="48540" y="37345"/>
                    </a:lnTo>
                    <a:lnTo>
                      <a:pt x="48384" y="37766"/>
                    </a:lnTo>
                    <a:lnTo>
                      <a:pt x="48212" y="38188"/>
                    </a:lnTo>
                    <a:lnTo>
                      <a:pt x="48025" y="38610"/>
                    </a:lnTo>
                    <a:lnTo>
                      <a:pt x="47837" y="39031"/>
                    </a:lnTo>
                    <a:lnTo>
                      <a:pt x="47634" y="39437"/>
                    </a:lnTo>
                    <a:lnTo>
                      <a:pt x="47416" y="39843"/>
                    </a:lnTo>
                    <a:lnTo>
                      <a:pt x="47197" y="40233"/>
                    </a:lnTo>
                    <a:lnTo>
                      <a:pt x="46963" y="40624"/>
                    </a:lnTo>
                    <a:lnTo>
                      <a:pt x="46729" y="41014"/>
                    </a:lnTo>
                    <a:lnTo>
                      <a:pt x="46479" y="41404"/>
                    </a:lnTo>
                    <a:lnTo>
                      <a:pt x="46214" y="41779"/>
                    </a:lnTo>
                    <a:lnTo>
                      <a:pt x="45948" y="42138"/>
                    </a:lnTo>
                    <a:lnTo>
                      <a:pt x="45667" y="42497"/>
                    </a:lnTo>
                    <a:lnTo>
                      <a:pt x="45386" y="42856"/>
                    </a:lnTo>
                    <a:lnTo>
                      <a:pt x="45074" y="43215"/>
                    </a:lnTo>
                    <a:lnTo>
                      <a:pt x="44777" y="43559"/>
                    </a:lnTo>
                    <a:lnTo>
                      <a:pt x="44465" y="43887"/>
                    </a:lnTo>
                    <a:lnTo>
                      <a:pt x="44137" y="44214"/>
                    </a:lnTo>
                    <a:lnTo>
                      <a:pt x="43794" y="44542"/>
                    </a:lnTo>
                    <a:lnTo>
                      <a:pt x="43450" y="44855"/>
                    </a:lnTo>
                    <a:lnTo>
                      <a:pt x="43107" y="45167"/>
                    </a:lnTo>
                    <a:lnTo>
                      <a:pt x="42748" y="45463"/>
                    </a:lnTo>
                    <a:lnTo>
                      <a:pt x="42373" y="45760"/>
                    </a:lnTo>
                    <a:lnTo>
                      <a:pt x="42014" y="46041"/>
                    </a:lnTo>
                    <a:lnTo>
                      <a:pt x="41624" y="46306"/>
                    </a:lnTo>
                    <a:lnTo>
                      <a:pt x="41249" y="46572"/>
                    </a:lnTo>
                    <a:lnTo>
                      <a:pt x="40859" y="46822"/>
                    </a:lnTo>
                    <a:lnTo>
                      <a:pt x="40468" y="47056"/>
                    </a:lnTo>
                    <a:lnTo>
                      <a:pt x="40062" y="47290"/>
                    </a:lnTo>
                    <a:lnTo>
                      <a:pt x="39656" y="47509"/>
                    </a:lnTo>
                    <a:lnTo>
                      <a:pt x="39250" y="47727"/>
                    </a:lnTo>
                    <a:lnTo>
                      <a:pt x="38845" y="47915"/>
                    </a:lnTo>
                    <a:lnTo>
                      <a:pt x="38423" y="48102"/>
                    </a:lnTo>
                    <a:lnTo>
                      <a:pt x="38001" y="48289"/>
                    </a:lnTo>
                    <a:lnTo>
                      <a:pt x="37580" y="48461"/>
                    </a:lnTo>
                    <a:lnTo>
                      <a:pt x="37158" y="48617"/>
                    </a:lnTo>
                    <a:lnTo>
                      <a:pt x="36721" y="48758"/>
                    </a:lnTo>
                    <a:lnTo>
                      <a:pt x="36284" y="48898"/>
                    </a:lnTo>
                    <a:lnTo>
                      <a:pt x="35847" y="49023"/>
                    </a:lnTo>
                    <a:lnTo>
                      <a:pt x="35410" y="49132"/>
                    </a:lnTo>
                    <a:lnTo>
                      <a:pt x="34957" y="49242"/>
                    </a:lnTo>
                    <a:lnTo>
                      <a:pt x="34520" y="49335"/>
                    </a:lnTo>
                    <a:lnTo>
                      <a:pt x="34067" y="49413"/>
                    </a:lnTo>
                    <a:lnTo>
                      <a:pt x="33614" y="49476"/>
                    </a:lnTo>
                    <a:lnTo>
                      <a:pt x="33162" y="49538"/>
                    </a:lnTo>
                    <a:lnTo>
                      <a:pt x="32709" y="49585"/>
                    </a:lnTo>
                    <a:lnTo>
                      <a:pt x="32240" y="49632"/>
                    </a:lnTo>
                    <a:lnTo>
                      <a:pt x="31788" y="49648"/>
                    </a:lnTo>
                    <a:lnTo>
                      <a:pt x="31319" y="49663"/>
                    </a:lnTo>
                    <a:lnTo>
                      <a:pt x="30398" y="49663"/>
                    </a:lnTo>
                    <a:lnTo>
                      <a:pt x="29930" y="49648"/>
                    </a:lnTo>
                    <a:lnTo>
                      <a:pt x="29461" y="49616"/>
                    </a:lnTo>
                    <a:lnTo>
                      <a:pt x="28993" y="49569"/>
                    </a:lnTo>
                    <a:lnTo>
                      <a:pt x="28540" y="49507"/>
                    </a:lnTo>
                    <a:lnTo>
                      <a:pt x="28072" y="49445"/>
                    </a:lnTo>
                    <a:lnTo>
                      <a:pt x="27619" y="49367"/>
                    </a:lnTo>
                    <a:lnTo>
                      <a:pt x="27151" y="49288"/>
                    </a:lnTo>
                    <a:lnTo>
                      <a:pt x="26698" y="49195"/>
                    </a:lnTo>
                    <a:lnTo>
                      <a:pt x="26261" y="49086"/>
                    </a:lnTo>
                    <a:lnTo>
                      <a:pt x="25808" y="48961"/>
                    </a:lnTo>
                    <a:lnTo>
                      <a:pt x="25371" y="48836"/>
                    </a:lnTo>
                    <a:lnTo>
                      <a:pt x="24934" y="48695"/>
                    </a:lnTo>
                    <a:lnTo>
                      <a:pt x="24497" y="48539"/>
                    </a:lnTo>
                    <a:lnTo>
                      <a:pt x="24075" y="48383"/>
                    </a:lnTo>
                    <a:lnTo>
                      <a:pt x="23654" y="48211"/>
                    </a:lnTo>
                    <a:lnTo>
                      <a:pt x="23232" y="48024"/>
                    </a:lnTo>
                    <a:lnTo>
                      <a:pt x="22826" y="47837"/>
                    </a:lnTo>
                    <a:lnTo>
                      <a:pt x="22405" y="47634"/>
                    </a:lnTo>
                    <a:lnTo>
                      <a:pt x="22014" y="47431"/>
                    </a:lnTo>
                    <a:lnTo>
                      <a:pt x="21608" y="47196"/>
                    </a:lnTo>
                    <a:lnTo>
                      <a:pt x="21218" y="46978"/>
                    </a:lnTo>
                    <a:lnTo>
                      <a:pt x="20828" y="46728"/>
                    </a:lnTo>
                    <a:lnTo>
                      <a:pt x="20453" y="46478"/>
                    </a:lnTo>
                    <a:lnTo>
                      <a:pt x="20078" y="46213"/>
                    </a:lnTo>
                    <a:lnTo>
                      <a:pt x="19704" y="45947"/>
                    </a:lnTo>
                    <a:lnTo>
                      <a:pt x="19345" y="45666"/>
                    </a:lnTo>
                    <a:lnTo>
                      <a:pt x="18986" y="45385"/>
                    </a:lnTo>
                    <a:lnTo>
                      <a:pt x="18626" y="45089"/>
                    </a:lnTo>
                    <a:lnTo>
                      <a:pt x="18283" y="44776"/>
                    </a:lnTo>
                    <a:lnTo>
                      <a:pt x="17955" y="44464"/>
                    </a:lnTo>
                    <a:lnTo>
                      <a:pt x="17627" y="44136"/>
                    </a:lnTo>
                    <a:lnTo>
                      <a:pt x="17299" y="43809"/>
                    </a:lnTo>
                    <a:lnTo>
                      <a:pt x="16987" y="43465"/>
                    </a:lnTo>
                    <a:lnTo>
                      <a:pt x="16675" y="43106"/>
                    </a:lnTo>
                    <a:lnTo>
                      <a:pt x="16378" y="42747"/>
                    </a:lnTo>
                    <a:lnTo>
                      <a:pt x="16082" y="42388"/>
                    </a:lnTo>
                    <a:lnTo>
                      <a:pt x="15801" y="42013"/>
                    </a:lnTo>
                    <a:lnTo>
                      <a:pt x="15535" y="41638"/>
                    </a:lnTo>
                    <a:lnTo>
                      <a:pt x="15270" y="41248"/>
                    </a:lnTo>
                    <a:lnTo>
                      <a:pt x="15020" y="40858"/>
                    </a:lnTo>
                    <a:lnTo>
                      <a:pt x="14786" y="40467"/>
                    </a:lnTo>
                    <a:lnTo>
                      <a:pt x="14552" y="40062"/>
                    </a:lnTo>
                    <a:lnTo>
                      <a:pt x="14333" y="39656"/>
                    </a:lnTo>
                    <a:lnTo>
                      <a:pt x="14130" y="39250"/>
                    </a:lnTo>
                    <a:lnTo>
                      <a:pt x="13927" y="38844"/>
                    </a:lnTo>
                    <a:lnTo>
                      <a:pt x="13740" y="38422"/>
                    </a:lnTo>
                    <a:lnTo>
                      <a:pt x="13552" y="38001"/>
                    </a:lnTo>
                    <a:lnTo>
                      <a:pt x="13396" y="37579"/>
                    </a:lnTo>
                    <a:lnTo>
                      <a:pt x="13240" y="37158"/>
                    </a:lnTo>
                    <a:lnTo>
                      <a:pt x="13084" y="36720"/>
                    </a:lnTo>
                    <a:lnTo>
                      <a:pt x="12944" y="36283"/>
                    </a:lnTo>
                    <a:lnTo>
                      <a:pt x="12819" y="35846"/>
                    </a:lnTo>
                    <a:lnTo>
                      <a:pt x="12709" y="35409"/>
                    </a:lnTo>
                    <a:lnTo>
                      <a:pt x="12616" y="34956"/>
                    </a:lnTo>
                    <a:lnTo>
                      <a:pt x="12522" y="34519"/>
                    </a:lnTo>
                    <a:lnTo>
                      <a:pt x="12428" y="34066"/>
                    </a:lnTo>
                    <a:lnTo>
                      <a:pt x="12366" y="33614"/>
                    </a:lnTo>
                    <a:lnTo>
                      <a:pt x="12303" y="33161"/>
                    </a:lnTo>
                    <a:lnTo>
                      <a:pt x="12257" y="32708"/>
                    </a:lnTo>
                    <a:lnTo>
                      <a:pt x="12225" y="32255"/>
                    </a:lnTo>
                    <a:lnTo>
                      <a:pt x="12194" y="31787"/>
                    </a:lnTo>
                    <a:lnTo>
                      <a:pt x="12179" y="31334"/>
                    </a:lnTo>
                    <a:lnTo>
                      <a:pt x="12179" y="30866"/>
                    </a:lnTo>
                    <a:lnTo>
                      <a:pt x="12179" y="30397"/>
                    </a:lnTo>
                    <a:lnTo>
                      <a:pt x="12210" y="29929"/>
                    </a:lnTo>
                    <a:lnTo>
                      <a:pt x="12241" y="29476"/>
                    </a:lnTo>
                    <a:lnTo>
                      <a:pt x="12272" y="29008"/>
                    </a:lnTo>
                    <a:lnTo>
                      <a:pt x="12335" y="28540"/>
                    </a:lnTo>
                    <a:lnTo>
                      <a:pt x="12397" y="28071"/>
                    </a:lnTo>
                    <a:lnTo>
                      <a:pt x="12475" y="27618"/>
                    </a:lnTo>
                    <a:lnTo>
                      <a:pt x="12553" y="27166"/>
                    </a:lnTo>
                    <a:lnTo>
                      <a:pt x="12647" y="26713"/>
                    </a:lnTo>
                    <a:lnTo>
                      <a:pt x="12756" y="26260"/>
                    </a:lnTo>
                    <a:lnTo>
                      <a:pt x="12881" y="25807"/>
                    </a:lnTo>
                    <a:lnTo>
                      <a:pt x="13006" y="25370"/>
                    </a:lnTo>
                    <a:lnTo>
                      <a:pt x="13146" y="24933"/>
                    </a:lnTo>
                    <a:lnTo>
                      <a:pt x="13303" y="24512"/>
                    </a:lnTo>
                    <a:lnTo>
                      <a:pt x="13459" y="24074"/>
                    </a:lnTo>
                    <a:lnTo>
                      <a:pt x="13630" y="23653"/>
                    </a:lnTo>
                    <a:lnTo>
                      <a:pt x="13818" y="23231"/>
                    </a:lnTo>
                    <a:lnTo>
                      <a:pt x="14005" y="22825"/>
                    </a:lnTo>
                    <a:lnTo>
                      <a:pt x="14208" y="22419"/>
                    </a:lnTo>
                    <a:lnTo>
                      <a:pt x="14427" y="22014"/>
                    </a:lnTo>
                    <a:lnTo>
                      <a:pt x="14645" y="21608"/>
                    </a:lnTo>
                    <a:lnTo>
                      <a:pt x="14879" y="21217"/>
                    </a:lnTo>
                    <a:lnTo>
                      <a:pt x="15114" y="20827"/>
                    </a:lnTo>
                    <a:lnTo>
                      <a:pt x="15363" y="20452"/>
                    </a:lnTo>
                    <a:lnTo>
                      <a:pt x="15629" y="20078"/>
                    </a:lnTo>
                    <a:lnTo>
                      <a:pt x="15894" y="19703"/>
                    </a:lnTo>
                    <a:lnTo>
                      <a:pt x="16175" y="19344"/>
                    </a:lnTo>
                    <a:lnTo>
                      <a:pt x="16456" y="18985"/>
                    </a:lnTo>
                    <a:lnTo>
                      <a:pt x="16753" y="18641"/>
                    </a:lnTo>
                    <a:lnTo>
                      <a:pt x="17065" y="18298"/>
                    </a:lnTo>
                    <a:lnTo>
                      <a:pt x="17377" y="17954"/>
                    </a:lnTo>
                    <a:lnTo>
                      <a:pt x="17705" y="17626"/>
                    </a:lnTo>
                    <a:lnTo>
                      <a:pt x="18033" y="17299"/>
                    </a:lnTo>
                    <a:lnTo>
                      <a:pt x="18377" y="16986"/>
                    </a:lnTo>
                    <a:lnTo>
                      <a:pt x="18736" y="16674"/>
                    </a:lnTo>
                    <a:lnTo>
                      <a:pt x="19095" y="16377"/>
                    </a:lnTo>
                    <a:lnTo>
                      <a:pt x="19735" y="15878"/>
                    </a:lnTo>
                    <a:lnTo>
                      <a:pt x="20391" y="15409"/>
                    </a:lnTo>
                    <a:lnTo>
                      <a:pt x="21062" y="14972"/>
                    </a:lnTo>
                    <a:lnTo>
                      <a:pt x="21765" y="14566"/>
                    </a:lnTo>
                    <a:lnTo>
                      <a:pt x="22467" y="14192"/>
                    </a:lnTo>
                    <a:lnTo>
                      <a:pt x="23170" y="13848"/>
                    </a:lnTo>
                    <a:lnTo>
                      <a:pt x="23903" y="13536"/>
                    </a:lnTo>
                    <a:lnTo>
                      <a:pt x="24653" y="13255"/>
                    </a:lnTo>
                    <a:lnTo>
                      <a:pt x="25402" y="13005"/>
                    </a:lnTo>
                    <a:lnTo>
                      <a:pt x="26152" y="12787"/>
                    </a:lnTo>
                    <a:lnTo>
                      <a:pt x="26932" y="12599"/>
                    </a:lnTo>
                    <a:lnTo>
                      <a:pt x="27713" y="12443"/>
                    </a:lnTo>
                    <a:lnTo>
                      <a:pt x="28493" y="12334"/>
                    </a:lnTo>
                    <a:lnTo>
                      <a:pt x="29290" y="12240"/>
                    </a:lnTo>
                    <a:lnTo>
                      <a:pt x="30086" y="12193"/>
                    </a:lnTo>
                    <a:lnTo>
                      <a:pt x="30882" y="12178"/>
                    </a:lnTo>
                    <a:close/>
                    <a:moveTo>
                      <a:pt x="30351" y="0"/>
                    </a:moveTo>
                    <a:lnTo>
                      <a:pt x="29618" y="31"/>
                    </a:lnTo>
                    <a:lnTo>
                      <a:pt x="28868" y="62"/>
                    </a:lnTo>
                    <a:lnTo>
                      <a:pt x="28134" y="125"/>
                    </a:lnTo>
                    <a:lnTo>
                      <a:pt x="27385" y="203"/>
                    </a:lnTo>
                    <a:lnTo>
                      <a:pt x="26651" y="297"/>
                    </a:lnTo>
                    <a:lnTo>
                      <a:pt x="25917" y="406"/>
                    </a:lnTo>
                    <a:lnTo>
                      <a:pt x="25184" y="531"/>
                    </a:lnTo>
                    <a:lnTo>
                      <a:pt x="24465" y="687"/>
                    </a:lnTo>
                    <a:lnTo>
                      <a:pt x="23732" y="843"/>
                    </a:lnTo>
                    <a:lnTo>
                      <a:pt x="23014" y="1030"/>
                    </a:lnTo>
                    <a:lnTo>
                      <a:pt x="22280" y="1233"/>
                    </a:lnTo>
                    <a:lnTo>
                      <a:pt x="21546" y="1452"/>
                    </a:lnTo>
                    <a:lnTo>
                      <a:pt x="20812" y="1702"/>
                    </a:lnTo>
                    <a:lnTo>
                      <a:pt x="20078" y="1952"/>
                    </a:lnTo>
                    <a:lnTo>
                      <a:pt x="19360" y="2233"/>
                    </a:lnTo>
                    <a:lnTo>
                      <a:pt x="18658" y="2529"/>
                    </a:lnTo>
                    <a:lnTo>
                      <a:pt x="17955" y="2841"/>
                    </a:lnTo>
                    <a:lnTo>
                      <a:pt x="17253" y="3185"/>
                    </a:lnTo>
                    <a:lnTo>
                      <a:pt x="16566" y="3528"/>
                    </a:lnTo>
                    <a:lnTo>
                      <a:pt x="15894" y="3888"/>
                    </a:lnTo>
                    <a:lnTo>
                      <a:pt x="15223" y="4278"/>
                    </a:lnTo>
                    <a:lnTo>
                      <a:pt x="14567" y="4684"/>
                    </a:lnTo>
                    <a:lnTo>
                      <a:pt x="13911" y="5090"/>
                    </a:lnTo>
                    <a:lnTo>
                      <a:pt x="13271" y="5527"/>
                    </a:lnTo>
                    <a:lnTo>
                      <a:pt x="12647" y="5980"/>
                    </a:lnTo>
                    <a:lnTo>
                      <a:pt x="12022" y="6448"/>
                    </a:lnTo>
                    <a:lnTo>
                      <a:pt x="11414" y="6932"/>
                    </a:lnTo>
                    <a:lnTo>
                      <a:pt x="10805" y="7432"/>
                    </a:lnTo>
                    <a:lnTo>
                      <a:pt x="10227" y="7947"/>
                    </a:lnTo>
                    <a:lnTo>
                      <a:pt x="9649" y="8478"/>
                    </a:lnTo>
                    <a:lnTo>
                      <a:pt x="9103" y="9008"/>
                    </a:lnTo>
                    <a:lnTo>
                      <a:pt x="8556" y="9570"/>
                    </a:lnTo>
                    <a:lnTo>
                      <a:pt x="8026" y="10132"/>
                    </a:lnTo>
                    <a:lnTo>
                      <a:pt x="7526" y="10710"/>
                    </a:lnTo>
                    <a:lnTo>
                      <a:pt x="7026" y="11288"/>
                    </a:lnTo>
                    <a:lnTo>
                      <a:pt x="6542" y="11897"/>
                    </a:lnTo>
                    <a:lnTo>
                      <a:pt x="6074" y="12506"/>
                    </a:lnTo>
                    <a:lnTo>
                      <a:pt x="5621" y="13130"/>
                    </a:lnTo>
                    <a:lnTo>
                      <a:pt x="5184" y="13755"/>
                    </a:lnTo>
                    <a:lnTo>
                      <a:pt x="4778" y="14410"/>
                    </a:lnTo>
                    <a:lnTo>
                      <a:pt x="4372" y="15066"/>
                    </a:lnTo>
                    <a:lnTo>
                      <a:pt x="3982" y="15737"/>
                    </a:lnTo>
                    <a:lnTo>
                      <a:pt x="3607" y="16424"/>
                    </a:lnTo>
                    <a:lnTo>
                      <a:pt x="3264" y="17080"/>
                    </a:lnTo>
                    <a:lnTo>
                      <a:pt x="2936" y="17751"/>
                    </a:lnTo>
                    <a:lnTo>
                      <a:pt x="2624" y="18438"/>
                    </a:lnTo>
                    <a:lnTo>
                      <a:pt x="2343" y="19110"/>
                    </a:lnTo>
                    <a:lnTo>
                      <a:pt x="2062" y="19812"/>
                    </a:lnTo>
                    <a:lnTo>
                      <a:pt x="1796" y="20499"/>
                    </a:lnTo>
                    <a:lnTo>
                      <a:pt x="1562" y="21202"/>
                    </a:lnTo>
                    <a:lnTo>
                      <a:pt x="1343" y="21920"/>
                    </a:lnTo>
                    <a:lnTo>
                      <a:pt x="1125" y="22622"/>
                    </a:lnTo>
                    <a:lnTo>
                      <a:pt x="938" y="23341"/>
                    </a:lnTo>
                    <a:lnTo>
                      <a:pt x="766" y="24074"/>
                    </a:lnTo>
                    <a:lnTo>
                      <a:pt x="610" y="24793"/>
                    </a:lnTo>
                    <a:lnTo>
                      <a:pt x="469" y="25526"/>
                    </a:lnTo>
                    <a:lnTo>
                      <a:pt x="360" y="26260"/>
                    </a:lnTo>
                    <a:lnTo>
                      <a:pt x="251" y="27010"/>
                    </a:lnTo>
                    <a:lnTo>
                      <a:pt x="157" y="27759"/>
                    </a:lnTo>
                    <a:lnTo>
                      <a:pt x="95" y="28508"/>
                    </a:lnTo>
                    <a:lnTo>
                      <a:pt x="48" y="29258"/>
                    </a:lnTo>
                    <a:lnTo>
                      <a:pt x="16" y="29992"/>
                    </a:lnTo>
                    <a:lnTo>
                      <a:pt x="1" y="30741"/>
                    </a:lnTo>
                    <a:lnTo>
                      <a:pt x="1" y="31490"/>
                    </a:lnTo>
                    <a:lnTo>
                      <a:pt x="32" y="32240"/>
                    </a:lnTo>
                    <a:lnTo>
                      <a:pt x="63" y="32973"/>
                    </a:lnTo>
                    <a:lnTo>
                      <a:pt x="126" y="33707"/>
                    </a:lnTo>
                    <a:lnTo>
                      <a:pt x="204" y="34457"/>
                    </a:lnTo>
                    <a:lnTo>
                      <a:pt x="297" y="35190"/>
                    </a:lnTo>
                    <a:lnTo>
                      <a:pt x="407" y="35924"/>
                    </a:lnTo>
                    <a:lnTo>
                      <a:pt x="532" y="36658"/>
                    </a:lnTo>
                    <a:lnTo>
                      <a:pt x="672" y="37392"/>
                    </a:lnTo>
                    <a:lnTo>
                      <a:pt x="844" y="38110"/>
                    </a:lnTo>
                    <a:lnTo>
                      <a:pt x="1031" y="38844"/>
                    </a:lnTo>
                    <a:lnTo>
                      <a:pt x="1219" y="39562"/>
                    </a:lnTo>
                    <a:lnTo>
                      <a:pt x="1453" y="40296"/>
                    </a:lnTo>
                    <a:lnTo>
                      <a:pt x="1687" y="41029"/>
                    </a:lnTo>
                    <a:lnTo>
                      <a:pt x="1952" y="41763"/>
                    </a:lnTo>
                    <a:lnTo>
                      <a:pt x="2233" y="42481"/>
                    </a:lnTo>
                    <a:lnTo>
                      <a:pt x="2530" y="43184"/>
                    </a:lnTo>
                    <a:lnTo>
                      <a:pt x="2842" y="43887"/>
                    </a:lnTo>
                    <a:lnTo>
                      <a:pt x="3170" y="44589"/>
                    </a:lnTo>
                    <a:lnTo>
                      <a:pt x="3529" y="45276"/>
                    </a:lnTo>
                    <a:lnTo>
                      <a:pt x="3888" y="45947"/>
                    </a:lnTo>
                    <a:lnTo>
                      <a:pt x="4279" y="46619"/>
                    </a:lnTo>
                    <a:lnTo>
                      <a:pt x="4669" y="47274"/>
                    </a:lnTo>
                    <a:lnTo>
                      <a:pt x="5090" y="47930"/>
                    </a:lnTo>
                    <a:lnTo>
                      <a:pt x="5528" y="48570"/>
                    </a:lnTo>
                    <a:lnTo>
                      <a:pt x="5980" y="49195"/>
                    </a:lnTo>
                    <a:lnTo>
                      <a:pt x="6449" y="49819"/>
                    </a:lnTo>
                    <a:lnTo>
                      <a:pt x="6933" y="50428"/>
                    </a:lnTo>
                    <a:lnTo>
                      <a:pt x="7432" y="51037"/>
                    </a:lnTo>
                    <a:lnTo>
                      <a:pt x="7948" y="51615"/>
                    </a:lnTo>
                    <a:lnTo>
                      <a:pt x="8478" y="52192"/>
                    </a:lnTo>
                    <a:lnTo>
                      <a:pt x="9009" y="52739"/>
                    </a:lnTo>
                    <a:lnTo>
                      <a:pt x="9556" y="53285"/>
                    </a:lnTo>
                    <a:lnTo>
                      <a:pt x="10118" y="53816"/>
                    </a:lnTo>
                    <a:lnTo>
                      <a:pt x="10695" y="54316"/>
                    </a:lnTo>
                    <a:lnTo>
                      <a:pt x="11289" y="54815"/>
                    </a:lnTo>
                    <a:lnTo>
                      <a:pt x="11882" y="55299"/>
                    </a:lnTo>
                    <a:lnTo>
                      <a:pt x="12506" y="55768"/>
                    </a:lnTo>
                    <a:lnTo>
                      <a:pt x="13131" y="56220"/>
                    </a:lnTo>
                    <a:lnTo>
                      <a:pt x="13755" y="56658"/>
                    </a:lnTo>
                    <a:lnTo>
                      <a:pt x="14411" y="57079"/>
                    </a:lnTo>
                    <a:lnTo>
                      <a:pt x="15067" y="57469"/>
                    </a:lnTo>
                    <a:lnTo>
                      <a:pt x="15738" y="57860"/>
                    </a:lnTo>
                    <a:lnTo>
                      <a:pt x="16409" y="58234"/>
                    </a:lnTo>
                    <a:lnTo>
                      <a:pt x="17081" y="58578"/>
                    </a:lnTo>
                    <a:lnTo>
                      <a:pt x="17752" y="58906"/>
                    </a:lnTo>
                    <a:lnTo>
                      <a:pt x="18423" y="59218"/>
                    </a:lnTo>
                    <a:lnTo>
                      <a:pt x="19110" y="59515"/>
                    </a:lnTo>
                    <a:lnTo>
                      <a:pt x="19797" y="59780"/>
                    </a:lnTo>
                    <a:lnTo>
                      <a:pt x="20500" y="60045"/>
                    </a:lnTo>
                    <a:lnTo>
                      <a:pt x="21202" y="60280"/>
                    </a:lnTo>
                    <a:lnTo>
                      <a:pt x="21905" y="60514"/>
                    </a:lnTo>
                    <a:lnTo>
                      <a:pt x="22623" y="60717"/>
                    </a:lnTo>
                    <a:lnTo>
                      <a:pt x="23341" y="60904"/>
                    </a:lnTo>
                    <a:lnTo>
                      <a:pt x="24060" y="61076"/>
                    </a:lnTo>
                    <a:lnTo>
                      <a:pt x="24793" y="61232"/>
                    </a:lnTo>
                    <a:lnTo>
                      <a:pt x="25527" y="61372"/>
                    </a:lnTo>
                    <a:lnTo>
                      <a:pt x="26261" y="61497"/>
                    </a:lnTo>
                    <a:lnTo>
                      <a:pt x="27010" y="61591"/>
                    </a:lnTo>
                    <a:lnTo>
                      <a:pt x="27760" y="61685"/>
                    </a:lnTo>
                    <a:lnTo>
                      <a:pt x="28556" y="61747"/>
                    </a:lnTo>
                    <a:lnTo>
                      <a:pt x="29352" y="61810"/>
                    </a:lnTo>
                    <a:lnTo>
                      <a:pt x="30164" y="61841"/>
                    </a:lnTo>
                    <a:lnTo>
                      <a:pt x="31507" y="61841"/>
                    </a:lnTo>
                    <a:lnTo>
                      <a:pt x="32053" y="61825"/>
                    </a:lnTo>
                    <a:lnTo>
                      <a:pt x="32584" y="61810"/>
                    </a:lnTo>
                    <a:lnTo>
                      <a:pt x="33130" y="61763"/>
                    </a:lnTo>
                    <a:lnTo>
                      <a:pt x="33677" y="61732"/>
                    </a:lnTo>
                    <a:lnTo>
                      <a:pt x="34208" y="61669"/>
                    </a:lnTo>
                    <a:lnTo>
                      <a:pt x="34754" y="61607"/>
                    </a:lnTo>
                    <a:lnTo>
                      <a:pt x="35300" y="61544"/>
                    </a:lnTo>
                    <a:lnTo>
                      <a:pt x="35831" y="61451"/>
                    </a:lnTo>
                    <a:lnTo>
                      <a:pt x="36362" y="61372"/>
                    </a:lnTo>
                    <a:lnTo>
                      <a:pt x="36909" y="61263"/>
                    </a:lnTo>
                    <a:lnTo>
                      <a:pt x="37439" y="61154"/>
                    </a:lnTo>
                    <a:lnTo>
                      <a:pt x="37970" y="61029"/>
                    </a:lnTo>
                    <a:lnTo>
                      <a:pt x="38501" y="60904"/>
                    </a:lnTo>
                    <a:lnTo>
                      <a:pt x="39032" y="60764"/>
                    </a:lnTo>
                    <a:lnTo>
                      <a:pt x="39563" y="60623"/>
                    </a:lnTo>
                    <a:lnTo>
                      <a:pt x="40296" y="60389"/>
                    </a:lnTo>
                    <a:lnTo>
                      <a:pt x="41030" y="60155"/>
                    </a:lnTo>
                    <a:lnTo>
                      <a:pt x="41764" y="59889"/>
                    </a:lnTo>
                    <a:lnTo>
                      <a:pt x="42482" y="59608"/>
                    </a:lnTo>
                    <a:lnTo>
                      <a:pt x="43185" y="59312"/>
                    </a:lnTo>
                    <a:lnTo>
                      <a:pt x="43887" y="58999"/>
                    </a:lnTo>
                    <a:lnTo>
                      <a:pt x="44590" y="58672"/>
                    </a:lnTo>
                    <a:lnTo>
                      <a:pt x="45277" y="58312"/>
                    </a:lnTo>
                    <a:lnTo>
                      <a:pt x="45948" y="57953"/>
                    </a:lnTo>
                    <a:lnTo>
                      <a:pt x="46619" y="57563"/>
                    </a:lnTo>
                    <a:lnTo>
                      <a:pt x="47275" y="57173"/>
                    </a:lnTo>
                    <a:lnTo>
                      <a:pt x="47931" y="56751"/>
                    </a:lnTo>
                    <a:lnTo>
                      <a:pt x="48571" y="56314"/>
                    </a:lnTo>
                    <a:lnTo>
                      <a:pt x="49196" y="55861"/>
                    </a:lnTo>
                    <a:lnTo>
                      <a:pt x="49820" y="55393"/>
                    </a:lnTo>
                    <a:lnTo>
                      <a:pt x="50429" y="54909"/>
                    </a:lnTo>
                    <a:lnTo>
                      <a:pt x="51022" y="54409"/>
                    </a:lnTo>
                    <a:lnTo>
                      <a:pt x="51615" y="53894"/>
                    </a:lnTo>
                    <a:lnTo>
                      <a:pt x="52178" y="53379"/>
                    </a:lnTo>
                    <a:lnTo>
                      <a:pt x="52740" y="52832"/>
                    </a:lnTo>
                    <a:lnTo>
                      <a:pt x="53286" y="52286"/>
                    </a:lnTo>
                    <a:lnTo>
                      <a:pt x="53801" y="51724"/>
                    </a:lnTo>
                    <a:lnTo>
                      <a:pt x="54316" y="51146"/>
                    </a:lnTo>
                    <a:lnTo>
                      <a:pt x="54816" y="50553"/>
                    </a:lnTo>
                    <a:lnTo>
                      <a:pt x="55300" y="49960"/>
                    </a:lnTo>
                    <a:lnTo>
                      <a:pt x="55768" y="49351"/>
                    </a:lnTo>
                    <a:lnTo>
                      <a:pt x="56221" y="48726"/>
                    </a:lnTo>
                    <a:lnTo>
                      <a:pt x="56643" y="48086"/>
                    </a:lnTo>
                    <a:lnTo>
                      <a:pt x="57064" y="47431"/>
                    </a:lnTo>
                    <a:lnTo>
                      <a:pt x="57470" y="46775"/>
                    </a:lnTo>
                    <a:lnTo>
                      <a:pt x="57860" y="46104"/>
                    </a:lnTo>
                    <a:lnTo>
                      <a:pt x="58235" y="45432"/>
                    </a:lnTo>
                    <a:lnTo>
                      <a:pt x="58579" y="44761"/>
                    </a:lnTo>
                    <a:lnTo>
                      <a:pt x="58906" y="44090"/>
                    </a:lnTo>
                    <a:lnTo>
                      <a:pt x="59219" y="43418"/>
                    </a:lnTo>
                    <a:lnTo>
                      <a:pt x="59500" y="42731"/>
                    </a:lnTo>
                    <a:lnTo>
                      <a:pt x="59781" y="42044"/>
                    </a:lnTo>
                    <a:lnTo>
                      <a:pt x="60046" y="41342"/>
                    </a:lnTo>
                    <a:lnTo>
                      <a:pt x="60280" y="40639"/>
                    </a:lnTo>
                    <a:lnTo>
                      <a:pt x="60499" y="39937"/>
                    </a:lnTo>
                    <a:lnTo>
                      <a:pt x="60718" y="39218"/>
                    </a:lnTo>
                    <a:lnTo>
                      <a:pt x="60905" y="38500"/>
                    </a:lnTo>
                    <a:lnTo>
                      <a:pt x="61077" y="37782"/>
                    </a:lnTo>
                    <a:lnTo>
                      <a:pt x="61233" y="37048"/>
                    </a:lnTo>
                    <a:lnTo>
                      <a:pt x="61373" y="36315"/>
                    </a:lnTo>
                    <a:lnTo>
                      <a:pt x="61483" y="35581"/>
                    </a:lnTo>
                    <a:lnTo>
                      <a:pt x="61592" y="34831"/>
                    </a:lnTo>
                    <a:lnTo>
                      <a:pt x="61670" y="34098"/>
                    </a:lnTo>
                    <a:lnTo>
                      <a:pt x="61748" y="33348"/>
                    </a:lnTo>
                    <a:lnTo>
                      <a:pt x="61795" y="32599"/>
                    </a:lnTo>
                    <a:lnTo>
                      <a:pt x="61826" y="31849"/>
                    </a:lnTo>
                    <a:lnTo>
                      <a:pt x="61842" y="31100"/>
                    </a:lnTo>
                    <a:lnTo>
                      <a:pt x="61842" y="30351"/>
                    </a:lnTo>
                    <a:lnTo>
                      <a:pt x="61810" y="29617"/>
                    </a:lnTo>
                    <a:lnTo>
                      <a:pt x="61779" y="28867"/>
                    </a:lnTo>
                    <a:lnTo>
                      <a:pt x="61717" y="28134"/>
                    </a:lnTo>
                    <a:lnTo>
                      <a:pt x="61639" y="27400"/>
                    </a:lnTo>
                    <a:lnTo>
                      <a:pt x="61545" y="26650"/>
                    </a:lnTo>
                    <a:lnTo>
                      <a:pt x="61436" y="25917"/>
                    </a:lnTo>
                    <a:lnTo>
                      <a:pt x="61311" y="25198"/>
                    </a:lnTo>
                    <a:lnTo>
                      <a:pt x="61170" y="24465"/>
                    </a:lnTo>
                    <a:lnTo>
                      <a:pt x="60999" y="23731"/>
                    </a:lnTo>
                    <a:lnTo>
                      <a:pt x="60811" y="23013"/>
                    </a:lnTo>
                    <a:lnTo>
                      <a:pt x="60624" y="22295"/>
                    </a:lnTo>
                    <a:lnTo>
                      <a:pt x="60390" y="21545"/>
                    </a:lnTo>
                    <a:lnTo>
                      <a:pt x="60155" y="20811"/>
                    </a:lnTo>
                    <a:lnTo>
                      <a:pt x="59890" y="20078"/>
                    </a:lnTo>
                    <a:lnTo>
                      <a:pt x="59609" y="19359"/>
                    </a:lnTo>
                    <a:lnTo>
                      <a:pt x="59312" y="18657"/>
                    </a:lnTo>
                    <a:lnTo>
                      <a:pt x="59000" y="17954"/>
                    </a:lnTo>
                    <a:lnTo>
                      <a:pt x="58672" y="17252"/>
                    </a:lnTo>
                    <a:lnTo>
                      <a:pt x="58313" y="16580"/>
                    </a:lnTo>
                    <a:lnTo>
                      <a:pt x="57954" y="15893"/>
                    </a:lnTo>
                    <a:lnTo>
                      <a:pt x="57564" y="15222"/>
                    </a:lnTo>
                    <a:lnTo>
                      <a:pt x="57173" y="14566"/>
                    </a:lnTo>
                    <a:lnTo>
                      <a:pt x="56752" y="13926"/>
                    </a:lnTo>
                    <a:lnTo>
                      <a:pt x="56315" y="13286"/>
                    </a:lnTo>
                    <a:lnTo>
                      <a:pt x="55862" y="12646"/>
                    </a:lnTo>
                    <a:lnTo>
                      <a:pt x="55394" y="12022"/>
                    </a:lnTo>
                    <a:lnTo>
                      <a:pt x="54910" y="11413"/>
                    </a:lnTo>
                    <a:lnTo>
                      <a:pt x="54410" y="10819"/>
                    </a:lnTo>
                    <a:lnTo>
                      <a:pt x="53895" y="10226"/>
                    </a:lnTo>
                    <a:lnTo>
                      <a:pt x="53364" y="9664"/>
                    </a:lnTo>
                    <a:lnTo>
                      <a:pt x="52833" y="9102"/>
                    </a:lnTo>
                    <a:lnTo>
                      <a:pt x="52287" y="8556"/>
                    </a:lnTo>
                    <a:lnTo>
                      <a:pt x="51725" y="8040"/>
                    </a:lnTo>
                    <a:lnTo>
                      <a:pt x="51147" y="7525"/>
                    </a:lnTo>
                    <a:lnTo>
                      <a:pt x="50554" y="7026"/>
                    </a:lnTo>
                    <a:lnTo>
                      <a:pt x="49961" y="6542"/>
                    </a:lnTo>
                    <a:lnTo>
                      <a:pt x="49336" y="6073"/>
                    </a:lnTo>
                    <a:lnTo>
                      <a:pt x="48712" y="5636"/>
                    </a:lnTo>
                    <a:lnTo>
                      <a:pt x="48087" y="5199"/>
                    </a:lnTo>
                    <a:lnTo>
                      <a:pt x="47431" y="4777"/>
                    </a:lnTo>
                    <a:lnTo>
                      <a:pt x="46776" y="4372"/>
                    </a:lnTo>
                    <a:lnTo>
                      <a:pt x="46104" y="3981"/>
                    </a:lnTo>
                    <a:lnTo>
                      <a:pt x="45433" y="3607"/>
                    </a:lnTo>
                    <a:lnTo>
                      <a:pt x="44762" y="3263"/>
                    </a:lnTo>
                    <a:lnTo>
                      <a:pt x="44090" y="2935"/>
                    </a:lnTo>
                    <a:lnTo>
                      <a:pt x="43419" y="2639"/>
                    </a:lnTo>
                    <a:lnTo>
                      <a:pt x="42732" y="2342"/>
                    </a:lnTo>
                    <a:lnTo>
                      <a:pt x="42029" y="2061"/>
                    </a:lnTo>
                    <a:lnTo>
                      <a:pt x="41342" y="1811"/>
                    </a:lnTo>
                    <a:lnTo>
                      <a:pt x="40640" y="1561"/>
                    </a:lnTo>
                    <a:lnTo>
                      <a:pt x="39937" y="1343"/>
                    </a:lnTo>
                    <a:lnTo>
                      <a:pt x="39219" y="1140"/>
                    </a:lnTo>
                    <a:lnTo>
                      <a:pt x="38501" y="937"/>
                    </a:lnTo>
                    <a:lnTo>
                      <a:pt x="37783" y="765"/>
                    </a:lnTo>
                    <a:lnTo>
                      <a:pt x="37049" y="609"/>
                    </a:lnTo>
                    <a:lnTo>
                      <a:pt x="36315" y="468"/>
                    </a:lnTo>
                    <a:lnTo>
                      <a:pt x="35582" y="359"/>
                    </a:lnTo>
                    <a:lnTo>
                      <a:pt x="34832" y="250"/>
                    </a:lnTo>
                    <a:lnTo>
                      <a:pt x="34083" y="172"/>
                    </a:lnTo>
                    <a:lnTo>
                      <a:pt x="33333" y="94"/>
                    </a:lnTo>
                    <a:lnTo>
                      <a:pt x="32600" y="47"/>
                    </a:lnTo>
                    <a:lnTo>
                      <a:pt x="31850" y="16"/>
                    </a:lnTo>
                    <a:lnTo>
                      <a:pt x="311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 name="Google Shape;280;p19"/>
          <p:cNvGrpSpPr/>
          <p:nvPr/>
        </p:nvGrpSpPr>
        <p:grpSpPr>
          <a:xfrm>
            <a:off x="710000" y="1372063"/>
            <a:ext cx="2729400" cy="680664"/>
            <a:chOff x="457200" y="1340675"/>
            <a:chExt cx="2729400" cy="680664"/>
          </a:xfrm>
        </p:grpSpPr>
        <p:sp>
          <p:nvSpPr>
            <p:cNvPr id="281" name="Google Shape;281;p19"/>
            <p:cNvSpPr txBox="1"/>
            <p:nvPr/>
          </p:nvSpPr>
          <p:spPr>
            <a:xfrm>
              <a:off x="457200" y="13406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Amino acids</a:t>
              </a:r>
              <a:endParaRPr b="1" sz="1800">
                <a:solidFill>
                  <a:srgbClr val="000000"/>
                </a:solidFill>
                <a:latin typeface="Fira Sans Extra Condensed"/>
                <a:ea typeface="Fira Sans Extra Condensed"/>
                <a:cs typeface="Fira Sans Extra Condensed"/>
                <a:sym typeface="Fira Sans Extra Condensed"/>
              </a:endParaRPr>
            </a:p>
          </p:txBody>
        </p:sp>
        <p:sp>
          <p:nvSpPr>
            <p:cNvPr id="282" name="Google Shape;282;p19"/>
            <p:cNvSpPr txBox="1"/>
            <p:nvPr/>
          </p:nvSpPr>
          <p:spPr>
            <a:xfrm>
              <a:off x="457200" y="162263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latin typeface="Roboto"/>
                  <a:ea typeface="Roboto"/>
                  <a:cs typeface="Roboto"/>
                  <a:sym typeface="Roboto"/>
                </a:rPr>
                <a:t>Jupiter is a gas giant and the biggest planet</a:t>
              </a:r>
              <a:endParaRPr>
                <a:solidFill>
                  <a:srgbClr val="000000"/>
                </a:solidFill>
                <a:latin typeface="Roboto"/>
                <a:ea typeface="Roboto"/>
                <a:cs typeface="Roboto"/>
                <a:sym typeface="Roboto"/>
              </a:endParaRPr>
            </a:p>
          </p:txBody>
        </p:sp>
        <p:sp>
          <p:nvSpPr>
            <p:cNvPr id="283" name="Google Shape;283;p19"/>
            <p:cNvSpPr/>
            <p:nvPr/>
          </p:nvSpPr>
          <p:spPr>
            <a:xfrm>
              <a:off x="2594400" y="1384913"/>
              <a:ext cx="592200" cy="592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284" name="Google Shape;284;p19"/>
          <p:cNvGrpSpPr/>
          <p:nvPr/>
        </p:nvGrpSpPr>
        <p:grpSpPr>
          <a:xfrm>
            <a:off x="710000" y="3373463"/>
            <a:ext cx="2729400" cy="680664"/>
            <a:chOff x="457200" y="1340675"/>
            <a:chExt cx="2729400" cy="680664"/>
          </a:xfrm>
        </p:grpSpPr>
        <p:sp>
          <p:nvSpPr>
            <p:cNvPr id="285" name="Google Shape;285;p19"/>
            <p:cNvSpPr txBox="1"/>
            <p:nvPr/>
          </p:nvSpPr>
          <p:spPr>
            <a:xfrm>
              <a:off x="457200" y="1340675"/>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Proteins</a:t>
              </a:r>
              <a:endParaRPr b="1" sz="1800">
                <a:solidFill>
                  <a:srgbClr val="000000"/>
                </a:solidFill>
                <a:latin typeface="Fira Sans Extra Condensed"/>
                <a:ea typeface="Fira Sans Extra Condensed"/>
                <a:cs typeface="Fira Sans Extra Condensed"/>
                <a:sym typeface="Fira Sans Extra Condensed"/>
              </a:endParaRPr>
            </a:p>
          </p:txBody>
        </p:sp>
        <p:sp>
          <p:nvSpPr>
            <p:cNvPr id="286" name="Google Shape;286;p19"/>
            <p:cNvSpPr txBox="1"/>
            <p:nvPr/>
          </p:nvSpPr>
          <p:spPr>
            <a:xfrm>
              <a:off x="457200" y="1622639"/>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Venus is the second planet from the Sun</a:t>
              </a:r>
              <a:endParaRPr>
                <a:solidFill>
                  <a:srgbClr val="000000"/>
                </a:solidFill>
                <a:latin typeface="Roboto"/>
                <a:ea typeface="Roboto"/>
                <a:cs typeface="Roboto"/>
                <a:sym typeface="Roboto"/>
              </a:endParaRPr>
            </a:p>
          </p:txBody>
        </p:sp>
        <p:sp>
          <p:nvSpPr>
            <p:cNvPr id="287" name="Google Shape;287;p19"/>
            <p:cNvSpPr/>
            <p:nvPr/>
          </p:nvSpPr>
          <p:spPr>
            <a:xfrm>
              <a:off x="2594400" y="1384913"/>
              <a:ext cx="592200" cy="592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288" name="Google Shape;288;p19"/>
          <p:cNvCxnSpPr>
            <a:stCxn id="283" idx="4"/>
            <a:endCxn id="287" idx="0"/>
          </p:cNvCxnSpPr>
          <p:nvPr/>
        </p:nvCxnSpPr>
        <p:spPr>
          <a:xfrm>
            <a:off x="3143300" y="2008500"/>
            <a:ext cx="0" cy="140910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19"/>
          <p:cNvCxnSpPr>
            <a:stCxn id="248" idx="2"/>
            <a:endCxn id="283" idx="6"/>
          </p:cNvCxnSpPr>
          <p:nvPr/>
        </p:nvCxnSpPr>
        <p:spPr>
          <a:xfrm rot="10800000">
            <a:off x="3439375" y="1712300"/>
            <a:ext cx="911400" cy="1000800"/>
          </a:xfrm>
          <a:prstGeom prst="bentConnector3">
            <a:avLst>
              <a:gd fmla="val 49999"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cxnSp>
        <p:nvCxnSpPr>
          <p:cNvPr id="295" name="Google Shape;295;p20"/>
          <p:cNvCxnSpPr>
            <a:endCxn id="296" idx="0"/>
          </p:cNvCxnSpPr>
          <p:nvPr/>
        </p:nvCxnSpPr>
        <p:spPr>
          <a:xfrm>
            <a:off x="913050" y="1183000"/>
            <a:ext cx="0" cy="1189200"/>
          </a:xfrm>
          <a:prstGeom prst="straightConnector1">
            <a:avLst/>
          </a:prstGeom>
          <a:noFill/>
          <a:ln cap="flat" cmpd="sng" w="9525">
            <a:solidFill>
              <a:schemeClr val="dk2"/>
            </a:solidFill>
            <a:prstDash val="solid"/>
            <a:round/>
            <a:headEnd len="med" w="med" type="triangle"/>
            <a:tailEnd len="med" w="med" type="none"/>
          </a:ln>
        </p:spPr>
      </p:cxnSp>
      <p:sp>
        <p:nvSpPr>
          <p:cNvPr id="296" name="Google Shape;296;p20"/>
          <p:cNvSpPr txBox="1"/>
          <p:nvPr/>
        </p:nvSpPr>
        <p:spPr>
          <a:xfrm>
            <a:off x="457200" y="2372200"/>
            <a:ext cx="911700" cy="39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3.4 nm</a:t>
            </a:r>
            <a:endParaRPr>
              <a:solidFill>
                <a:srgbClr val="000000"/>
              </a:solidFill>
              <a:latin typeface="Roboto"/>
              <a:ea typeface="Roboto"/>
              <a:cs typeface="Roboto"/>
              <a:sym typeface="Roboto"/>
            </a:endParaRPr>
          </a:p>
        </p:txBody>
      </p:sp>
      <p:cxnSp>
        <p:nvCxnSpPr>
          <p:cNvPr id="297" name="Google Shape;297;p20"/>
          <p:cNvCxnSpPr>
            <a:stCxn id="296" idx="2"/>
          </p:cNvCxnSpPr>
          <p:nvPr/>
        </p:nvCxnSpPr>
        <p:spPr>
          <a:xfrm>
            <a:off x="913050" y="2770900"/>
            <a:ext cx="0" cy="1176900"/>
          </a:xfrm>
          <a:prstGeom prst="straightConnector1">
            <a:avLst/>
          </a:prstGeom>
          <a:noFill/>
          <a:ln cap="flat" cmpd="sng" w="9525">
            <a:solidFill>
              <a:schemeClr val="dk2"/>
            </a:solidFill>
            <a:prstDash val="solid"/>
            <a:round/>
            <a:headEnd len="med" w="med" type="none"/>
            <a:tailEnd len="med" w="med" type="triangle"/>
          </a:ln>
        </p:spPr>
      </p:cxnSp>
      <p:grpSp>
        <p:nvGrpSpPr>
          <p:cNvPr id="298" name="Google Shape;298;p20"/>
          <p:cNvGrpSpPr/>
          <p:nvPr/>
        </p:nvGrpSpPr>
        <p:grpSpPr>
          <a:xfrm>
            <a:off x="1594119" y="1134821"/>
            <a:ext cx="911580" cy="2873454"/>
            <a:chOff x="1594119" y="1134821"/>
            <a:chExt cx="911580" cy="2873454"/>
          </a:xfrm>
        </p:grpSpPr>
        <p:grpSp>
          <p:nvGrpSpPr>
            <p:cNvPr id="299" name="Google Shape;299;p20"/>
            <p:cNvGrpSpPr/>
            <p:nvPr/>
          </p:nvGrpSpPr>
          <p:grpSpPr>
            <a:xfrm>
              <a:off x="1594119" y="1134821"/>
              <a:ext cx="911580" cy="2873454"/>
              <a:chOff x="2979025" y="238125"/>
              <a:chExt cx="1661950" cy="5238750"/>
            </a:xfrm>
          </p:grpSpPr>
          <p:sp>
            <p:nvSpPr>
              <p:cNvPr id="300" name="Google Shape;300;p20"/>
              <p:cNvSpPr/>
              <p:nvPr/>
            </p:nvSpPr>
            <p:spPr>
              <a:xfrm>
                <a:off x="2979025" y="245025"/>
                <a:ext cx="1661950" cy="2043900"/>
              </a:xfrm>
              <a:custGeom>
                <a:rect b="b" l="l" r="r" t="t"/>
                <a:pathLst>
                  <a:path extrusionOk="0" h="81756" w="66478">
                    <a:moveTo>
                      <a:pt x="0" y="0"/>
                    </a:moveTo>
                    <a:lnTo>
                      <a:pt x="0" y="17991"/>
                    </a:lnTo>
                    <a:lnTo>
                      <a:pt x="0" y="18267"/>
                    </a:lnTo>
                    <a:lnTo>
                      <a:pt x="9" y="18534"/>
                    </a:lnTo>
                    <a:lnTo>
                      <a:pt x="28" y="18810"/>
                    </a:lnTo>
                    <a:lnTo>
                      <a:pt x="46" y="19077"/>
                    </a:lnTo>
                    <a:lnTo>
                      <a:pt x="74" y="19344"/>
                    </a:lnTo>
                    <a:lnTo>
                      <a:pt x="110" y="19620"/>
                    </a:lnTo>
                    <a:lnTo>
                      <a:pt x="147" y="19887"/>
                    </a:lnTo>
                    <a:lnTo>
                      <a:pt x="193" y="20154"/>
                    </a:lnTo>
                    <a:lnTo>
                      <a:pt x="239" y="20420"/>
                    </a:lnTo>
                    <a:lnTo>
                      <a:pt x="294" y="20687"/>
                    </a:lnTo>
                    <a:lnTo>
                      <a:pt x="359" y="20954"/>
                    </a:lnTo>
                    <a:lnTo>
                      <a:pt x="423" y="21221"/>
                    </a:lnTo>
                    <a:lnTo>
                      <a:pt x="571" y="21755"/>
                    </a:lnTo>
                    <a:lnTo>
                      <a:pt x="745" y="22279"/>
                    </a:lnTo>
                    <a:lnTo>
                      <a:pt x="939" y="22804"/>
                    </a:lnTo>
                    <a:lnTo>
                      <a:pt x="1150" y="23328"/>
                    </a:lnTo>
                    <a:lnTo>
                      <a:pt x="1390" y="23853"/>
                    </a:lnTo>
                    <a:lnTo>
                      <a:pt x="1638" y="24377"/>
                    </a:lnTo>
                    <a:lnTo>
                      <a:pt x="1914" y="24893"/>
                    </a:lnTo>
                    <a:lnTo>
                      <a:pt x="2209" y="25417"/>
                    </a:lnTo>
                    <a:lnTo>
                      <a:pt x="2521" y="25933"/>
                    </a:lnTo>
                    <a:lnTo>
                      <a:pt x="2853" y="26448"/>
                    </a:lnTo>
                    <a:lnTo>
                      <a:pt x="3202" y="26954"/>
                    </a:lnTo>
                    <a:lnTo>
                      <a:pt x="3571" y="27470"/>
                    </a:lnTo>
                    <a:lnTo>
                      <a:pt x="3957" y="27985"/>
                    </a:lnTo>
                    <a:lnTo>
                      <a:pt x="4362" y="28491"/>
                    </a:lnTo>
                    <a:lnTo>
                      <a:pt x="4776" y="28997"/>
                    </a:lnTo>
                    <a:lnTo>
                      <a:pt x="5218" y="29503"/>
                    </a:lnTo>
                    <a:lnTo>
                      <a:pt x="5669" y="30009"/>
                    </a:lnTo>
                    <a:lnTo>
                      <a:pt x="6129" y="30506"/>
                    </a:lnTo>
                    <a:lnTo>
                      <a:pt x="6617" y="31012"/>
                    </a:lnTo>
                    <a:lnTo>
                      <a:pt x="7113" y="31509"/>
                    </a:lnTo>
                    <a:lnTo>
                      <a:pt x="7620" y="32006"/>
                    </a:lnTo>
                    <a:lnTo>
                      <a:pt x="8153" y="32503"/>
                    </a:lnTo>
                    <a:lnTo>
                      <a:pt x="8687" y="33000"/>
                    </a:lnTo>
                    <a:lnTo>
                      <a:pt x="9239" y="33497"/>
                    </a:lnTo>
                    <a:lnTo>
                      <a:pt x="9810" y="33994"/>
                    </a:lnTo>
                    <a:lnTo>
                      <a:pt x="10389" y="34491"/>
                    </a:lnTo>
                    <a:lnTo>
                      <a:pt x="10978" y="34979"/>
                    </a:lnTo>
                    <a:lnTo>
                      <a:pt x="11577" y="35466"/>
                    </a:lnTo>
                    <a:lnTo>
                      <a:pt x="12193" y="35963"/>
                    </a:lnTo>
                    <a:lnTo>
                      <a:pt x="12819" y="36451"/>
                    </a:lnTo>
                    <a:lnTo>
                      <a:pt x="13454" y="36939"/>
                    </a:lnTo>
                    <a:lnTo>
                      <a:pt x="14098" y="37427"/>
                    </a:lnTo>
                    <a:lnTo>
                      <a:pt x="14751" y="37914"/>
                    </a:lnTo>
                    <a:lnTo>
                      <a:pt x="15414" y="38393"/>
                    </a:lnTo>
                    <a:lnTo>
                      <a:pt x="16086" y="38881"/>
                    </a:lnTo>
                    <a:lnTo>
                      <a:pt x="16776" y="39368"/>
                    </a:lnTo>
                    <a:lnTo>
                      <a:pt x="18166" y="40335"/>
                    </a:lnTo>
                    <a:lnTo>
                      <a:pt x="19583" y="41292"/>
                    </a:lnTo>
                    <a:lnTo>
                      <a:pt x="21027" y="42258"/>
                    </a:lnTo>
                    <a:lnTo>
                      <a:pt x="22500" y="43215"/>
                    </a:lnTo>
                    <a:lnTo>
                      <a:pt x="24000" y="44172"/>
                    </a:lnTo>
                    <a:lnTo>
                      <a:pt x="25509" y="45120"/>
                    </a:lnTo>
                    <a:lnTo>
                      <a:pt x="27037" y="46077"/>
                    </a:lnTo>
                    <a:lnTo>
                      <a:pt x="28573" y="47034"/>
                    </a:lnTo>
                    <a:lnTo>
                      <a:pt x="30129" y="47982"/>
                    </a:lnTo>
                    <a:lnTo>
                      <a:pt x="33239" y="49887"/>
                    </a:lnTo>
                    <a:lnTo>
                      <a:pt x="36349" y="51783"/>
                    </a:lnTo>
                    <a:lnTo>
                      <a:pt x="37895" y="52740"/>
                    </a:lnTo>
                    <a:lnTo>
                      <a:pt x="39432" y="53687"/>
                    </a:lnTo>
                    <a:lnTo>
                      <a:pt x="40960" y="54644"/>
                    </a:lnTo>
                    <a:lnTo>
                      <a:pt x="42478" y="55592"/>
                    </a:lnTo>
                    <a:lnTo>
                      <a:pt x="43969" y="56549"/>
                    </a:lnTo>
                    <a:lnTo>
                      <a:pt x="45441" y="57506"/>
                    </a:lnTo>
                    <a:lnTo>
                      <a:pt x="46886" y="58473"/>
                    </a:lnTo>
                    <a:lnTo>
                      <a:pt x="48313" y="59430"/>
                    </a:lnTo>
                    <a:lnTo>
                      <a:pt x="49702" y="60396"/>
                    </a:lnTo>
                    <a:lnTo>
                      <a:pt x="50383" y="60884"/>
                    </a:lnTo>
                    <a:lnTo>
                      <a:pt x="51055" y="61372"/>
                    </a:lnTo>
                    <a:lnTo>
                      <a:pt x="51717" y="61850"/>
                    </a:lnTo>
                    <a:lnTo>
                      <a:pt x="52380" y="62338"/>
                    </a:lnTo>
                    <a:lnTo>
                      <a:pt x="53024" y="62826"/>
                    </a:lnTo>
                    <a:lnTo>
                      <a:pt x="53659" y="63313"/>
                    </a:lnTo>
                    <a:lnTo>
                      <a:pt x="54285" y="63801"/>
                    </a:lnTo>
                    <a:lnTo>
                      <a:pt x="54892" y="64289"/>
                    </a:lnTo>
                    <a:lnTo>
                      <a:pt x="55500" y="64786"/>
                    </a:lnTo>
                    <a:lnTo>
                      <a:pt x="56089" y="65273"/>
                    </a:lnTo>
                    <a:lnTo>
                      <a:pt x="56668" y="65770"/>
                    </a:lnTo>
                    <a:lnTo>
                      <a:pt x="57230" y="66258"/>
                    </a:lnTo>
                    <a:lnTo>
                      <a:pt x="57782" y="66755"/>
                    </a:lnTo>
                    <a:lnTo>
                      <a:pt x="58325" y="67252"/>
                    </a:lnTo>
                    <a:lnTo>
                      <a:pt x="58849" y="67749"/>
                    </a:lnTo>
                    <a:lnTo>
                      <a:pt x="59365" y="68246"/>
                    </a:lnTo>
                    <a:lnTo>
                      <a:pt x="59861" y="68752"/>
                    </a:lnTo>
                    <a:lnTo>
                      <a:pt x="60340" y="69249"/>
                    </a:lnTo>
                    <a:lnTo>
                      <a:pt x="60809" y="69755"/>
                    </a:lnTo>
                    <a:lnTo>
                      <a:pt x="61260" y="70252"/>
                    </a:lnTo>
                    <a:lnTo>
                      <a:pt x="61693" y="70758"/>
                    </a:lnTo>
                    <a:lnTo>
                      <a:pt x="62116" y="71264"/>
                    </a:lnTo>
                    <a:lnTo>
                      <a:pt x="62512" y="71780"/>
                    </a:lnTo>
                    <a:lnTo>
                      <a:pt x="62898" y="72286"/>
                    </a:lnTo>
                    <a:lnTo>
                      <a:pt x="63266" y="72801"/>
                    </a:lnTo>
                    <a:lnTo>
                      <a:pt x="63616" y="73307"/>
                    </a:lnTo>
                    <a:lnTo>
                      <a:pt x="63947" y="73822"/>
                    </a:lnTo>
                    <a:lnTo>
                      <a:pt x="64260" y="74338"/>
                    </a:lnTo>
                    <a:lnTo>
                      <a:pt x="64555" y="74853"/>
                    </a:lnTo>
                    <a:lnTo>
                      <a:pt x="64831" y="75378"/>
                    </a:lnTo>
                    <a:lnTo>
                      <a:pt x="65088" y="75902"/>
                    </a:lnTo>
                    <a:lnTo>
                      <a:pt x="65319" y="76418"/>
                    </a:lnTo>
                    <a:lnTo>
                      <a:pt x="65530" y="76942"/>
                    </a:lnTo>
                    <a:lnTo>
                      <a:pt x="65723" y="77476"/>
                    </a:lnTo>
                    <a:lnTo>
                      <a:pt x="65898" y="78000"/>
                    </a:lnTo>
                    <a:lnTo>
                      <a:pt x="66045" y="78534"/>
                    </a:lnTo>
                    <a:lnTo>
                      <a:pt x="66119" y="78801"/>
                    </a:lnTo>
                    <a:lnTo>
                      <a:pt x="66174" y="79059"/>
                    </a:lnTo>
                    <a:lnTo>
                      <a:pt x="66230" y="79326"/>
                    </a:lnTo>
                    <a:lnTo>
                      <a:pt x="66285" y="79592"/>
                    </a:lnTo>
                    <a:lnTo>
                      <a:pt x="66331" y="79869"/>
                    </a:lnTo>
                    <a:lnTo>
                      <a:pt x="66368" y="80135"/>
                    </a:lnTo>
                    <a:lnTo>
                      <a:pt x="66395" y="80402"/>
                    </a:lnTo>
                    <a:lnTo>
                      <a:pt x="66423" y="80669"/>
                    </a:lnTo>
                    <a:lnTo>
                      <a:pt x="66450" y="80945"/>
                    </a:lnTo>
                    <a:lnTo>
                      <a:pt x="66460" y="81212"/>
                    </a:lnTo>
                    <a:lnTo>
                      <a:pt x="66469" y="81479"/>
                    </a:lnTo>
                    <a:lnTo>
                      <a:pt x="66478" y="81755"/>
                    </a:lnTo>
                    <a:lnTo>
                      <a:pt x="66478" y="63488"/>
                    </a:lnTo>
                    <a:lnTo>
                      <a:pt x="66469" y="63221"/>
                    </a:lnTo>
                    <a:lnTo>
                      <a:pt x="66460" y="62945"/>
                    </a:lnTo>
                    <a:lnTo>
                      <a:pt x="66450" y="62678"/>
                    </a:lnTo>
                    <a:lnTo>
                      <a:pt x="66423" y="62402"/>
                    </a:lnTo>
                    <a:lnTo>
                      <a:pt x="66395" y="62135"/>
                    </a:lnTo>
                    <a:lnTo>
                      <a:pt x="66368" y="61868"/>
                    </a:lnTo>
                    <a:lnTo>
                      <a:pt x="66331" y="61602"/>
                    </a:lnTo>
                    <a:lnTo>
                      <a:pt x="66285" y="61335"/>
                    </a:lnTo>
                    <a:lnTo>
                      <a:pt x="66230" y="61068"/>
                    </a:lnTo>
                    <a:lnTo>
                      <a:pt x="66174" y="60801"/>
                    </a:lnTo>
                    <a:lnTo>
                      <a:pt x="66119" y="60534"/>
                    </a:lnTo>
                    <a:lnTo>
                      <a:pt x="66045" y="60267"/>
                    </a:lnTo>
                    <a:lnTo>
                      <a:pt x="65898" y="59733"/>
                    </a:lnTo>
                    <a:lnTo>
                      <a:pt x="65723" y="59209"/>
                    </a:lnTo>
                    <a:lnTo>
                      <a:pt x="65530" y="58684"/>
                    </a:lnTo>
                    <a:lnTo>
                      <a:pt x="65319" y="58160"/>
                    </a:lnTo>
                    <a:lnTo>
                      <a:pt x="65088" y="57635"/>
                    </a:lnTo>
                    <a:lnTo>
                      <a:pt x="64831" y="57111"/>
                    </a:lnTo>
                    <a:lnTo>
                      <a:pt x="64555" y="56595"/>
                    </a:lnTo>
                    <a:lnTo>
                      <a:pt x="64260" y="56071"/>
                    </a:lnTo>
                    <a:lnTo>
                      <a:pt x="63947" y="55556"/>
                    </a:lnTo>
                    <a:lnTo>
                      <a:pt x="63616" y="55040"/>
                    </a:lnTo>
                    <a:lnTo>
                      <a:pt x="63266" y="54534"/>
                    </a:lnTo>
                    <a:lnTo>
                      <a:pt x="62898" y="54019"/>
                    </a:lnTo>
                    <a:lnTo>
                      <a:pt x="62512" y="53513"/>
                    </a:lnTo>
                    <a:lnTo>
                      <a:pt x="62116" y="52997"/>
                    </a:lnTo>
                    <a:lnTo>
                      <a:pt x="61693" y="52491"/>
                    </a:lnTo>
                    <a:lnTo>
                      <a:pt x="61260" y="51994"/>
                    </a:lnTo>
                    <a:lnTo>
                      <a:pt x="60809" y="51488"/>
                    </a:lnTo>
                    <a:lnTo>
                      <a:pt x="60340" y="50982"/>
                    </a:lnTo>
                    <a:lnTo>
                      <a:pt x="59861" y="50485"/>
                    </a:lnTo>
                    <a:lnTo>
                      <a:pt x="59365" y="49979"/>
                    </a:lnTo>
                    <a:lnTo>
                      <a:pt x="58849" y="49482"/>
                    </a:lnTo>
                    <a:lnTo>
                      <a:pt x="58325" y="48985"/>
                    </a:lnTo>
                    <a:lnTo>
                      <a:pt x="57782" y="48488"/>
                    </a:lnTo>
                    <a:lnTo>
                      <a:pt x="57230" y="47991"/>
                    </a:lnTo>
                    <a:lnTo>
                      <a:pt x="56668" y="47503"/>
                    </a:lnTo>
                    <a:lnTo>
                      <a:pt x="56089" y="47006"/>
                    </a:lnTo>
                    <a:lnTo>
                      <a:pt x="55500" y="46519"/>
                    </a:lnTo>
                    <a:lnTo>
                      <a:pt x="54892" y="46022"/>
                    </a:lnTo>
                    <a:lnTo>
                      <a:pt x="54285" y="45534"/>
                    </a:lnTo>
                    <a:lnTo>
                      <a:pt x="53659" y="45046"/>
                    </a:lnTo>
                    <a:lnTo>
                      <a:pt x="53024" y="44559"/>
                    </a:lnTo>
                    <a:lnTo>
                      <a:pt x="52380" y="44071"/>
                    </a:lnTo>
                    <a:lnTo>
                      <a:pt x="51717" y="43583"/>
                    </a:lnTo>
                    <a:lnTo>
                      <a:pt x="51055" y="43105"/>
                    </a:lnTo>
                    <a:lnTo>
                      <a:pt x="50383" y="42617"/>
                    </a:lnTo>
                    <a:lnTo>
                      <a:pt x="49702" y="42129"/>
                    </a:lnTo>
                    <a:lnTo>
                      <a:pt x="48313" y="41163"/>
                    </a:lnTo>
                    <a:lnTo>
                      <a:pt x="46886" y="40206"/>
                    </a:lnTo>
                    <a:lnTo>
                      <a:pt x="45441" y="39249"/>
                    </a:lnTo>
                    <a:lnTo>
                      <a:pt x="43969" y="38282"/>
                    </a:lnTo>
                    <a:lnTo>
                      <a:pt x="42478" y="37325"/>
                    </a:lnTo>
                    <a:lnTo>
                      <a:pt x="40960" y="36378"/>
                    </a:lnTo>
                    <a:lnTo>
                      <a:pt x="39432" y="35420"/>
                    </a:lnTo>
                    <a:lnTo>
                      <a:pt x="37895" y="34473"/>
                    </a:lnTo>
                    <a:lnTo>
                      <a:pt x="36349" y="33516"/>
                    </a:lnTo>
                    <a:lnTo>
                      <a:pt x="33239" y="31620"/>
                    </a:lnTo>
                    <a:lnTo>
                      <a:pt x="30129" y="29715"/>
                    </a:lnTo>
                    <a:lnTo>
                      <a:pt x="28573" y="28767"/>
                    </a:lnTo>
                    <a:lnTo>
                      <a:pt x="27037" y="27810"/>
                    </a:lnTo>
                    <a:lnTo>
                      <a:pt x="25509" y="26853"/>
                    </a:lnTo>
                    <a:lnTo>
                      <a:pt x="24000" y="25905"/>
                    </a:lnTo>
                    <a:lnTo>
                      <a:pt x="22500" y="24948"/>
                    </a:lnTo>
                    <a:lnTo>
                      <a:pt x="21027" y="23991"/>
                    </a:lnTo>
                    <a:lnTo>
                      <a:pt x="19583" y="23025"/>
                    </a:lnTo>
                    <a:lnTo>
                      <a:pt x="18166" y="22068"/>
                    </a:lnTo>
                    <a:lnTo>
                      <a:pt x="16776" y="21101"/>
                    </a:lnTo>
                    <a:lnTo>
                      <a:pt x="16086" y="20614"/>
                    </a:lnTo>
                    <a:lnTo>
                      <a:pt x="15414" y="20126"/>
                    </a:lnTo>
                    <a:lnTo>
                      <a:pt x="14751" y="19647"/>
                    </a:lnTo>
                    <a:lnTo>
                      <a:pt x="14098" y="19160"/>
                    </a:lnTo>
                    <a:lnTo>
                      <a:pt x="13454" y="18672"/>
                    </a:lnTo>
                    <a:lnTo>
                      <a:pt x="12819" y="18184"/>
                    </a:lnTo>
                    <a:lnTo>
                      <a:pt x="12193" y="17696"/>
                    </a:lnTo>
                    <a:lnTo>
                      <a:pt x="11577" y="17200"/>
                    </a:lnTo>
                    <a:lnTo>
                      <a:pt x="10978" y="16712"/>
                    </a:lnTo>
                    <a:lnTo>
                      <a:pt x="10389" y="16224"/>
                    </a:lnTo>
                    <a:lnTo>
                      <a:pt x="9810" y="15727"/>
                    </a:lnTo>
                    <a:lnTo>
                      <a:pt x="9239" y="15230"/>
                    </a:lnTo>
                    <a:lnTo>
                      <a:pt x="8687" y="14733"/>
                    </a:lnTo>
                    <a:lnTo>
                      <a:pt x="8153" y="14246"/>
                    </a:lnTo>
                    <a:lnTo>
                      <a:pt x="7620" y="13739"/>
                    </a:lnTo>
                    <a:lnTo>
                      <a:pt x="7113" y="13242"/>
                    </a:lnTo>
                    <a:lnTo>
                      <a:pt x="6617" y="12746"/>
                    </a:lnTo>
                    <a:lnTo>
                      <a:pt x="6129" y="12239"/>
                    </a:lnTo>
                    <a:lnTo>
                      <a:pt x="5669" y="11742"/>
                    </a:lnTo>
                    <a:lnTo>
                      <a:pt x="5218" y="11236"/>
                    </a:lnTo>
                    <a:lnTo>
                      <a:pt x="4776" y="10730"/>
                    </a:lnTo>
                    <a:lnTo>
                      <a:pt x="4362" y="10224"/>
                    </a:lnTo>
                    <a:lnTo>
                      <a:pt x="3957" y="9718"/>
                    </a:lnTo>
                    <a:lnTo>
                      <a:pt x="3571" y="9203"/>
                    </a:lnTo>
                    <a:lnTo>
                      <a:pt x="3202" y="8696"/>
                    </a:lnTo>
                    <a:lnTo>
                      <a:pt x="2853" y="8181"/>
                    </a:lnTo>
                    <a:lnTo>
                      <a:pt x="2521" y="7666"/>
                    </a:lnTo>
                    <a:lnTo>
                      <a:pt x="2209" y="7150"/>
                    </a:lnTo>
                    <a:lnTo>
                      <a:pt x="1914" y="6626"/>
                    </a:lnTo>
                    <a:lnTo>
                      <a:pt x="1638" y="6111"/>
                    </a:lnTo>
                    <a:lnTo>
                      <a:pt x="1390" y="5586"/>
                    </a:lnTo>
                    <a:lnTo>
                      <a:pt x="1150" y="5061"/>
                    </a:lnTo>
                    <a:lnTo>
                      <a:pt x="939" y="4537"/>
                    </a:lnTo>
                    <a:lnTo>
                      <a:pt x="745" y="4012"/>
                    </a:lnTo>
                    <a:lnTo>
                      <a:pt x="571" y="3488"/>
                    </a:lnTo>
                    <a:lnTo>
                      <a:pt x="423" y="2954"/>
                    </a:lnTo>
                    <a:lnTo>
                      <a:pt x="359" y="2687"/>
                    </a:lnTo>
                    <a:lnTo>
                      <a:pt x="294" y="2420"/>
                    </a:lnTo>
                    <a:lnTo>
                      <a:pt x="239" y="2153"/>
                    </a:lnTo>
                    <a:lnTo>
                      <a:pt x="193" y="1887"/>
                    </a:lnTo>
                    <a:lnTo>
                      <a:pt x="147" y="1620"/>
                    </a:lnTo>
                    <a:lnTo>
                      <a:pt x="110" y="1353"/>
                    </a:lnTo>
                    <a:lnTo>
                      <a:pt x="74" y="1077"/>
                    </a:lnTo>
                    <a:lnTo>
                      <a:pt x="46" y="810"/>
                    </a:lnTo>
                    <a:lnTo>
                      <a:pt x="28" y="543"/>
                    </a:lnTo>
                    <a:lnTo>
                      <a:pt x="9" y="267"/>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2979025" y="1839125"/>
                <a:ext cx="1661950" cy="2043900"/>
              </a:xfrm>
              <a:custGeom>
                <a:rect b="b" l="l" r="r" t="t"/>
                <a:pathLst>
                  <a:path extrusionOk="0" h="81756" w="66478">
                    <a:moveTo>
                      <a:pt x="0" y="0"/>
                    </a:moveTo>
                    <a:lnTo>
                      <a:pt x="0" y="17991"/>
                    </a:lnTo>
                    <a:lnTo>
                      <a:pt x="0" y="18267"/>
                    </a:lnTo>
                    <a:lnTo>
                      <a:pt x="9" y="18534"/>
                    </a:lnTo>
                    <a:lnTo>
                      <a:pt x="28" y="18801"/>
                    </a:lnTo>
                    <a:lnTo>
                      <a:pt x="46" y="19077"/>
                    </a:lnTo>
                    <a:lnTo>
                      <a:pt x="74" y="19344"/>
                    </a:lnTo>
                    <a:lnTo>
                      <a:pt x="110" y="19611"/>
                    </a:lnTo>
                    <a:lnTo>
                      <a:pt x="147" y="19887"/>
                    </a:lnTo>
                    <a:lnTo>
                      <a:pt x="193" y="20154"/>
                    </a:lnTo>
                    <a:lnTo>
                      <a:pt x="239" y="20420"/>
                    </a:lnTo>
                    <a:lnTo>
                      <a:pt x="294" y="20687"/>
                    </a:lnTo>
                    <a:lnTo>
                      <a:pt x="359" y="20954"/>
                    </a:lnTo>
                    <a:lnTo>
                      <a:pt x="423" y="21221"/>
                    </a:lnTo>
                    <a:lnTo>
                      <a:pt x="571" y="21746"/>
                    </a:lnTo>
                    <a:lnTo>
                      <a:pt x="745" y="22279"/>
                    </a:lnTo>
                    <a:lnTo>
                      <a:pt x="939" y="22804"/>
                    </a:lnTo>
                    <a:lnTo>
                      <a:pt x="1150" y="23328"/>
                    </a:lnTo>
                    <a:lnTo>
                      <a:pt x="1390" y="23853"/>
                    </a:lnTo>
                    <a:lnTo>
                      <a:pt x="1638" y="24378"/>
                    </a:lnTo>
                    <a:lnTo>
                      <a:pt x="1914" y="24893"/>
                    </a:lnTo>
                    <a:lnTo>
                      <a:pt x="2209" y="25417"/>
                    </a:lnTo>
                    <a:lnTo>
                      <a:pt x="2521" y="25933"/>
                    </a:lnTo>
                    <a:lnTo>
                      <a:pt x="2853" y="26448"/>
                    </a:lnTo>
                    <a:lnTo>
                      <a:pt x="3202" y="26954"/>
                    </a:lnTo>
                    <a:lnTo>
                      <a:pt x="3571" y="27470"/>
                    </a:lnTo>
                    <a:lnTo>
                      <a:pt x="3957" y="27976"/>
                    </a:lnTo>
                    <a:lnTo>
                      <a:pt x="4362" y="28491"/>
                    </a:lnTo>
                    <a:lnTo>
                      <a:pt x="4776" y="28997"/>
                    </a:lnTo>
                    <a:lnTo>
                      <a:pt x="5218" y="29503"/>
                    </a:lnTo>
                    <a:lnTo>
                      <a:pt x="5669" y="30009"/>
                    </a:lnTo>
                    <a:lnTo>
                      <a:pt x="6129" y="30506"/>
                    </a:lnTo>
                    <a:lnTo>
                      <a:pt x="6617" y="31013"/>
                    </a:lnTo>
                    <a:lnTo>
                      <a:pt x="7113" y="31510"/>
                    </a:lnTo>
                    <a:lnTo>
                      <a:pt x="7620" y="32006"/>
                    </a:lnTo>
                    <a:lnTo>
                      <a:pt x="8153" y="32503"/>
                    </a:lnTo>
                    <a:lnTo>
                      <a:pt x="8687" y="33000"/>
                    </a:lnTo>
                    <a:lnTo>
                      <a:pt x="9239" y="33497"/>
                    </a:lnTo>
                    <a:lnTo>
                      <a:pt x="9810" y="33994"/>
                    </a:lnTo>
                    <a:lnTo>
                      <a:pt x="10389" y="34482"/>
                    </a:lnTo>
                    <a:lnTo>
                      <a:pt x="10978" y="34979"/>
                    </a:lnTo>
                    <a:lnTo>
                      <a:pt x="11577" y="35467"/>
                    </a:lnTo>
                    <a:lnTo>
                      <a:pt x="12193" y="35964"/>
                    </a:lnTo>
                    <a:lnTo>
                      <a:pt x="12819" y="36451"/>
                    </a:lnTo>
                    <a:lnTo>
                      <a:pt x="13454" y="36939"/>
                    </a:lnTo>
                    <a:lnTo>
                      <a:pt x="14098" y="37427"/>
                    </a:lnTo>
                    <a:lnTo>
                      <a:pt x="14751" y="37914"/>
                    </a:lnTo>
                    <a:lnTo>
                      <a:pt x="15414" y="38393"/>
                    </a:lnTo>
                    <a:lnTo>
                      <a:pt x="16086" y="38881"/>
                    </a:lnTo>
                    <a:lnTo>
                      <a:pt x="16776" y="39368"/>
                    </a:lnTo>
                    <a:lnTo>
                      <a:pt x="18166" y="40325"/>
                    </a:lnTo>
                    <a:lnTo>
                      <a:pt x="19583" y="41292"/>
                    </a:lnTo>
                    <a:lnTo>
                      <a:pt x="21027" y="42249"/>
                    </a:lnTo>
                    <a:lnTo>
                      <a:pt x="22500" y="43215"/>
                    </a:lnTo>
                    <a:lnTo>
                      <a:pt x="24000" y="44172"/>
                    </a:lnTo>
                    <a:lnTo>
                      <a:pt x="25509" y="45120"/>
                    </a:lnTo>
                    <a:lnTo>
                      <a:pt x="27037" y="46077"/>
                    </a:lnTo>
                    <a:lnTo>
                      <a:pt x="28573" y="47025"/>
                    </a:lnTo>
                    <a:lnTo>
                      <a:pt x="30129" y="47982"/>
                    </a:lnTo>
                    <a:lnTo>
                      <a:pt x="33239" y="49887"/>
                    </a:lnTo>
                    <a:lnTo>
                      <a:pt x="36349" y="51783"/>
                    </a:lnTo>
                    <a:lnTo>
                      <a:pt x="37895" y="52740"/>
                    </a:lnTo>
                    <a:lnTo>
                      <a:pt x="39432" y="53688"/>
                    </a:lnTo>
                    <a:lnTo>
                      <a:pt x="40960" y="54645"/>
                    </a:lnTo>
                    <a:lnTo>
                      <a:pt x="42478" y="55592"/>
                    </a:lnTo>
                    <a:lnTo>
                      <a:pt x="43969" y="56549"/>
                    </a:lnTo>
                    <a:lnTo>
                      <a:pt x="45441" y="57507"/>
                    </a:lnTo>
                    <a:lnTo>
                      <a:pt x="46886" y="58473"/>
                    </a:lnTo>
                    <a:lnTo>
                      <a:pt x="48313" y="59430"/>
                    </a:lnTo>
                    <a:lnTo>
                      <a:pt x="49702" y="60396"/>
                    </a:lnTo>
                    <a:lnTo>
                      <a:pt x="50383" y="60884"/>
                    </a:lnTo>
                    <a:lnTo>
                      <a:pt x="51055" y="61372"/>
                    </a:lnTo>
                    <a:lnTo>
                      <a:pt x="51717" y="61850"/>
                    </a:lnTo>
                    <a:lnTo>
                      <a:pt x="52380" y="62338"/>
                    </a:lnTo>
                    <a:lnTo>
                      <a:pt x="53024" y="62826"/>
                    </a:lnTo>
                    <a:lnTo>
                      <a:pt x="53659" y="63313"/>
                    </a:lnTo>
                    <a:lnTo>
                      <a:pt x="54285" y="63801"/>
                    </a:lnTo>
                    <a:lnTo>
                      <a:pt x="54892" y="64289"/>
                    </a:lnTo>
                    <a:lnTo>
                      <a:pt x="55500" y="64786"/>
                    </a:lnTo>
                    <a:lnTo>
                      <a:pt x="56089" y="65273"/>
                    </a:lnTo>
                    <a:lnTo>
                      <a:pt x="56668" y="65770"/>
                    </a:lnTo>
                    <a:lnTo>
                      <a:pt x="57230" y="66258"/>
                    </a:lnTo>
                    <a:lnTo>
                      <a:pt x="57782" y="66755"/>
                    </a:lnTo>
                    <a:lnTo>
                      <a:pt x="58325" y="67252"/>
                    </a:lnTo>
                    <a:lnTo>
                      <a:pt x="58849" y="67749"/>
                    </a:lnTo>
                    <a:lnTo>
                      <a:pt x="59365" y="68246"/>
                    </a:lnTo>
                    <a:lnTo>
                      <a:pt x="59861" y="68752"/>
                    </a:lnTo>
                    <a:lnTo>
                      <a:pt x="60340" y="69249"/>
                    </a:lnTo>
                    <a:lnTo>
                      <a:pt x="60809" y="69755"/>
                    </a:lnTo>
                    <a:lnTo>
                      <a:pt x="61260" y="70252"/>
                    </a:lnTo>
                    <a:lnTo>
                      <a:pt x="61693" y="70758"/>
                    </a:lnTo>
                    <a:lnTo>
                      <a:pt x="62116" y="71264"/>
                    </a:lnTo>
                    <a:lnTo>
                      <a:pt x="62512" y="71780"/>
                    </a:lnTo>
                    <a:lnTo>
                      <a:pt x="62898" y="72286"/>
                    </a:lnTo>
                    <a:lnTo>
                      <a:pt x="63266" y="72801"/>
                    </a:lnTo>
                    <a:lnTo>
                      <a:pt x="63616" y="73307"/>
                    </a:lnTo>
                    <a:lnTo>
                      <a:pt x="63947" y="73823"/>
                    </a:lnTo>
                    <a:lnTo>
                      <a:pt x="64260" y="74338"/>
                    </a:lnTo>
                    <a:lnTo>
                      <a:pt x="64555" y="74853"/>
                    </a:lnTo>
                    <a:lnTo>
                      <a:pt x="64831" y="75378"/>
                    </a:lnTo>
                    <a:lnTo>
                      <a:pt x="65088" y="75902"/>
                    </a:lnTo>
                    <a:lnTo>
                      <a:pt x="65319" y="76418"/>
                    </a:lnTo>
                    <a:lnTo>
                      <a:pt x="65530" y="76942"/>
                    </a:lnTo>
                    <a:lnTo>
                      <a:pt x="65723" y="77476"/>
                    </a:lnTo>
                    <a:lnTo>
                      <a:pt x="65898" y="78001"/>
                    </a:lnTo>
                    <a:lnTo>
                      <a:pt x="66045" y="78534"/>
                    </a:lnTo>
                    <a:lnTo>
                      <a:pt x="66119" y="78801"/>
                    </a:lnTo>
                    <a:lnTo>
                      <a:pt x="66174" y="79059"/>
                    </a:lnTo>
                    <a:lnTo>
                      <a:pt x="66230" y="79326"/>
                    </a:lnTo>
                    <a:lnTo>
                      <a:pt x="66285" y="79593"/>
                    </a:lnTo>
                    <a:lnTo>
                      <a:pt x="66331" y="79869"/>
                    </a:lnTo>
                    <a:lnTo>
                      <a:pt x="66368" y="80135"/>
                    </a:lnTo>
                    <a:lnTo>
                      <a:pt x="66395" y="80402"/>
                    </a:lnTo>
                    <a:lnTo>
                      <a:pt x="66423" y="80669"/>
                    </a:lnTo>
                    <a:lnTo>
                      <a:pt x="66450" y="80945"/>
                    </a:lnTo>
                    <a:lnTo>
                      <a:pt x="66460" y="81212"/>
                    </a:lnTo>
                    <a:lnTo>
                      <a:pt x="66469" y="81479"/>
                    </a:lnTo>
                    <a:lnTo>
                      <a:pt x="66478" y="81755"/>
                    </a:lnTo>
                    <a:lnTo>
                      <a:pt x="66478" y="63488"/>
                    </a:lnTo>
                    <a:lnTo>
                      <a:pt x="66469" y="63212"/>
                    </a:lnTo>
                    <a:lnTo>
                      <a:pt x="66460" y="62945"/>
                    </a:lnTo>
                    <a:lnTo>
                      <a:pt x="66450" y="62678"/>
                    </a:lnTo>
                    <a:lnTo>
                      <a:pt x="66423" y="62402"/>
                    </a:lnTo>
                    <a:lnTo>
                      <a:pt x="66395" y="62135"/>
                    </a:lnTo>
                    <a:lnTo>
                      <a:pt x="66368" y="61869"/>
                    </a:lnTo>
                    <a:lnTo>
                      <a:pt x="66331" y="61602"/>
                    </a:lnTo>
                    <a:lnTo>
                      <a:pt x="66285" y="61335"/>
                    </a:lnTo>
                    <a:lnTo>
                      <a:pt x="66230" y="61068"/>
                    </a:lnTo>
                    <a:lnTo>
                      <a:pt x="66174" y="60801"/>
                    </a:lnTo>
                    <a:lnTo>
                      <a:pt x="66119" y="60534"/>
                    </a:lnTo>
                    <a:lnTo>
                      <a:pt x="66045" y="60267"/>
                    </a:lnTo>
                    <a:lnTo>
                      <a:pt x="65898" y="59734"/>
                    </a:lnTo>
                    <a:lnTo>
                      <a:pt x="65723" y="59209"/>
                    </a:lnTo>
                    <a:lnTo>
                      <a:pt x="65530" y="58675"/>
                    </a:lnTo>
                    <a:lnTo>
                      <a:pt x="65319" y="58151"/>
                    </a:lnTo>
                    <a:lnTo>
                      <a:pt x="65088" y="57635"/>
                    </a:lnTo>
                    <a:lnTo>
                      <a:pt x="64831" y="57111"/>
                    </a:lnTo>
                    <a:lnTo>
                      <a:pt x="64555" y="56596"/>
                    </a:lnTo>
                    <a:lnTo>
                      <a:pt x="64260" y="56071"/>
                    </a:lnTo>
                    <a:lnTo>
                      <a:pt x="63947" y="55556"/>
                    </a:lnTo>
                    <a:lnTo>
                      <a:pt x="63616" y="55040"/>
                    </a:lnTo>
                    <a:lnTo>
                      <a:pt x="63266" y="54534"/>
                    </a:lnTo>
                    <a:lnTo>
                      <a:pt x="62898" y="54019"/>
                    </a:lnTo>
                    <a:lnTo>
                      <a:pt x="62512" y="53513"/>
                    </a:lnTo>
                    <a:lnTo>
                      <a:pt x="62116" y="52997"/>
                    </a:lnTo>
                    <a:lnTo>
                      <a:pt x="61693" y="52491"/>
                    </a:lnTo>
                    <a:lnTo>
                      <a:pt x="61260" y="51985"/>
                    </a:lnTo>
                    <a:lnTo>
                      <a:pt x="60809" y="51488"/>
                    </a:lnTo>
                    <a:lnTo>
                      <a:pt x="60340" y="50982"/>
                    </a:lnTo>
                    <a:lnTo>
                      <a:pt x="59861" y="50485"/>
                    </a:lnTo>
                    <a:lnTo>
                      <a:pt x="59365" y="49979"/>
                    </a:lnTo>
                    <a:lnTo>
                      <a:pt x="58849" y="49482"/>
                    </a:lnTo>
                    <a:lnTo>
                      <a:pt x="58325" y="48985"/>
                    </a:lnTo>
                    <a:lnTo>
                      <a:pt x="57782" y="48488"/>
                    </a:lnTo>
                    <a:lnTo>
                      <a:pt x="57230" y="47991"/>
                    </a:lnTo>
                    <a:lnTo>
                      <a:pt x="56668" y="47503"/>
                    </a:lnTo>
                    <a:lnTo>
                      <a:pt x="56089" y="47007"/>
                    </a:lnTo>
                    <a:lnTo>
                      <a:pt x="55500" y="46519"/>
                    </a:lnTo>
                    <a:lnTo>
                      <a:pt x="54892" y="46022"/>
                    </a:lnTo>
                    <a:lnTo>
                      <a:pt x="54285" y="45534"/>
                    </a:lnTo>
                    <a:lnTo>
                      <a:pt x="53659" y="45046"/>
                    </a:lnTo>
                    <a:lnTo>
                      <a:pt x="53024" y="44559"/>
                    </a:lnTo>
                    <a:lnTo>
                      <a:pt x="52380" y="44071"/>
                    </a:lnTo>
                    <a:lnTo>
                      <a:pt x="51717" y="43583"/>
                    </a:lnTo>
                    <a:lnTo>
                      <a:pt x="51055" y="43105"/>
                    </a:lnTo>
                    <a:lnTo>
                      <a:pt x="50383" y="42617"/>
                    </a:lnTo>
                    <a:lnTo>
                      <a:pt x="49702" y="42129"/>
                    </a:lnTo>
                    <a:lnTo>
                      <a:pt x="48313" y="41163"/>
                    </a:lnTo>
                    <a:lnTo>
                      <a:pt x="46886" y="40206"/>
                    </a:lnTo>
                    <a:lnTo>
                      <a:pt x="45441" y="39240"/>
                    </a:lnTo>
                    <a:lnTo>
                      <a:pt x="43969" y="38283"/>
                    </a:lnTo>
                    <a:lnTo>
                      <a:pt x="42478" y="37325"/>
                    </a:lnTo>
                    <a:lnTo>
                      <a:pt x="40960" y="36378"/>
                    </a:lnTo>
                    <a:lnTo>
                      <a:pt x="39432" y="35421"/>
                    </a:lnTo>
                    <a:lnTo>
                      <a:pt x="37895" y="34473"/>
                    </a:lnTo>
                    <a:lnTo>
                      <a:pt x="36349" y="33516"/>
                    </a:lnTo>
                    <a:lnTo>
                      <a:pt x="33239" y="31620"/>
                    </a:lnTo>
                    <a:lnTo>
                      <a:pt x="30129" y="29715"/>
                    </a:lnTo>
                    <a:lnTo>
                      <a:pt x="28573" y="28767"/>
                    </a:lnTo>
                    <a:lnTo>
                      <a:pt x="27037" y="27810"/>
                    </a:lnTo>
                    <a:lnTo>
                      <a:pt x="25509" y="26853"/>
                    </a:lnTo>
                    <a:lnTo>
                      <a:pt x="24000" y="25905"/>
                    </a:lnTo>
                    <a:lnTo>
                      <a:pt x="22500" y="24948"/>
                    </a:lnTo>
                    <a:lnTo>
                      <a:pt x="21027" y="23991"/>
                    </a:lnTo>
                    <a:lnTo>
                      <a:pt x="19583" y="23025"/>
                    </a:lnTo>
                    <a:lnTo>
                      <a:pt x="18166" y="22068"/>
                    </a:lnTo>
                    <a:lnTo>
                      <a:pt x="16776" y="21101"/>
                    </a:lnTo>
                    <a:lnTo>
                      <a:pt x="16086" y="20614"/>
                    </a:lnTo>
                    <a:lnTo>
                      <a:pt x="15414" y="20126"/>
                    </a:lnTo>
                    <a:lnTo>
                      <a:pt x="14751" y="19647"/>
                    </a:lnTo>
                    <a:lnTo>
                      <a:pt x="14098" y="19160"/>
                    </a:lnTo>
                    <a:lnTo>
                      <a:pt x="13454" y="18672"/>
                    </a:lnTo>
                    <a:lnTo>
                      <a:pt x="12819" y="18184"/>
                    </a:lnTo>
                    <a:lnTo>
                      <a:pt x="12193" y="17697"/>
                    </a:lnTo>
                    <a:lnTo>
                      <a:pt x="11577" y="17200"/>
                    </a:lnTo>
                    <a:lnTo>
                      <a:pt x="10978" y="16712"/>
                    </a:lnTo>
                    <a:lnTo>
                      <a:pt x="10389" y="16224"/>
                    </a:lnTo>
                    <a:lnTo>
                      <a:pt x="9810" y="15727"/>
                    </a:lnTo>
                    <a:lnTo>
                      <a:pt x="9239" y="15230"/>
                    </a:lnTo>
                    <a:lnTo>
                      <a:pt x="8687" y="14733"/>
                    </a:lnTo>
                    <a:lnTo>
                      <a:pt x="8153" y="14236"/>
                    </a:lnTo>
                    <a:lnTo>
                      <a:pt x="7620" y="13739"/>
                    </a:lnTo>
                    <a:lnTo>
                      <a:pt x="7113" y="13243"/>
                    </a:lnTo>
                    <a:lnTo>
                      <a:pt x="6617" y="12746"/>
                    </a:lnTo>
                    <a:lnTo>
                      <a:pt x="6129" y="12239"/>
                    </a:lnTo>
                    <a:lnTo>
                      <a:pt x="5669" y="11743"/>
                    </a:lnTo>
                    <a:lnTo>
                      <a:pt x="5218" y="11236"/>
                    </a:lnTo>
                    <a:lnTo>
                      <a:pt x="4776" y="10730"/>
                    </a:lnTo>
                    <a:lnTo>
                      <a:pt x="4362" y="10224"/>
                    </a:lnTo>
                    <a:lnTo>
                      <a:pt x="3957" y="9709"/>
                    </a:lnTo>
                    <a:lnTo>
                      <a:pt x="3571" y="9203"/>
                    </a:lnTo>
                    <a:lnTo>
                      <a:pt x="3202" y="8687"/>
                    </a:lnTo>
                    <a:lnTo>
                      <a:pt x="2853" y="8181"/>
                    </a:lnTo>
                    <a:lnTo>
                      <a:pt x="2521" y="7666"/>
                    </a:lnTo>
                    <a:lnTo>
                      <a:pt x="2209" y="7151"/>
                    </a:lnTo>
                    <a:lnTo>
                      <a:pt x="1914" y="6626"/>
                    </a:lnTo>
                    <a:lnTo>
                      <a:pt x="1638" y="6111"/>
                    </a:lnTo>
                    <a:lnTo>
                      <a:pt x="1390" y="5586"/>
                    </a:lnTo>
                    <a:lnTo>
                      <a:pt x="1150" y="5062"/>
                    </a:lnTo>
                    <a:lnTo>
                      <a:pt x="939" y="4537"/>
                    </a:lnTo>
                    <a:lnTo>
                      <a:pt x="745" y="4012"/>
                    </a:lnTo>
                    <a:lnTo>
                      <a:pt x="571" y="3479"/>
                    </a:lnTo>
                    <a:lnTo>
                      <a:pt x="423" y="2954"/>
                    </a:lnTo>
                    <a:lnTo>
                      <a:pt x="359" y="2687"/>
                    </a:lnTo>
                    <a:lnTo>
                      <a:pt x="294" y="2420"/>
                    </a:lnTo>
                    <a:lnTo>
                      <a:pt x="239" y="2154"/>
                    </a:lnTo>
                    <a:lnTo>
                      <a:pt x="193" y="1887"/>
                    </a:lnTo>
                    <a:lnTo>
                      <a:pt x="147" y="1620"/>
                    </a:lnTo>
                    <a:lnTo>
                      <a:pt x="110" y="1344"/>
                    </a:lnTo>
                    <a:lnTo>
                      <a:pt x="74" y="1077"/>
                    </a:lnTo>
                    <a:lnTo>
                      <a:pt x="46" y="810"/>
                    </a:lnTo>
                    <a:lnTo>
                      <a:pt x="28" y="543"/>
                    </a:lnTo>
                    <a:lnTo>
                      <a:pt x="9" y="267"/>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2979025" y="3433000"/>
                <a:ext cx="1661950" cy="2043875"/>
              </a:xfrm>
              <a:custGeom>
                <a:rect b="b" l="l" r="r" t="t"/>
                <a:pathLst>
                  <a:path extrusionOk="0" h="81755" w="66478">
                    <a:moveTo>
                      <a:pt x="0" y="0"/>
                    </a:moveTo>
                    <a:lnTo>
                      <a:pt x="0" y="18000"/>
                    </a:lnTo>
                    <a:lnTo>
                      <a:pt x="0" y="18267"/>
                    </a:lnTo>
                    <a:lnTo>
                      <a:pt x="9" y="18543"/>
                    </a:lnTo>
                    <a:lnTo>
                      <a:pt x="28" y="18810"/>
                    </a:lnTo>
                    <a:lnTo>
                      <a:pt x="46" y="19077"/>
                    </a:lnTo>
                    <a:lnTo>
                      <a:pt x="74" y="19353"/>
                    </a:lnTo>
                    <a:lnTo>
                      <a:pt x="110" y="19620"/>
                    </a:lnTo>
                    <a:lnTo>
                      <a:pt x="147" y="19887"/>
                    </a:lnTo>
                    <a:lnTo>
                      <a:pt x="193" y="20154"/>
                    </a:lnTo>
                    <a:lnTo>
                      <a:pt x="239" y="20420"/>
                    </a:lnTo>
                    <a:lnTo>
                      <a:pt x="294" y="20687"/>
                    </a:lnTo>
                    <a:lnTo>
                      <a:pt x="359" y="20954"/>
                    </a:lnTo>
                    <a:lnTo>
                      <a:pt x="423" y="21221"/>
                    </a:lnTo>
                    <a:lnTo>
                      <a:pt x="571" y="21755"/>
                    </a:lnTo>
                    <a:lnTo>
                      <a:pt x="745" y="22279"/>
                    </a:lnTo>
                    <a:lnTo>
                      <a:pt x="939" y="22813"/>
                    </a:lnTo>
                    <a:lnTo>
                      <a:pt x="1150" y="23338"/>
                    </a:lnTo>
                    <a:lnTo>
                      <a:pt x="1390" y="23862"/>
                    </a:lnTo>
                    <a:lnTo>
                      <a:pt x="1638" y="24377"/>
                    </a:lnTo>
                    <a:lnTo>
                      <a:pt x="1914" y="24902"/>
                    </a:lnTo>
                    <a:lnTo>
                      <a:pt x="2209" y="25417"/>
                    </a:lnTo>
                    <a:lnTo>
                      <a:pt x="2521" y="25933"/>
                    </a:lnTo>
                    <a:lnTo>
                      <a:pt x="2853" y="26448"/>
                    </a:lnTo>
                    <a:lnTo>
                      <a:pt x="3202" y="26963"/>
                    </a:lnTo>
                    <a:lnTo>
                      <a:pt x="3571" y="27469"/>
                    </a:lnTo>
                    <a:lnTo>
                      <a:pt x="3957" y="27985"/>
                    </a:lnTo>
                    <a:lnTo>
                      <a:pt x="4362" y="28491"/>
                    </a:lnTo>
                    <a:lnTo>
                      <a:pt x="4776" y="28997"/>
                    </a:lnTo>
                    <a:lnTo>
                      <a:pt x="5218" y="29503"/>
                    </a:lnTo>
                    <a:lnTo>
                      <a:pt x="5669" y="30009"/>
                    </a:lnTo>
                    <a:lnTo>
                      <a:pt x="6129" y="30516"/>
                    </a:lnTo>
                    <a:lnTo>
                      <a:pt x="6617" y="31012"/>
                    </a:lnTo>
                    <a:lnTo>
                      <a:pt x="7113" y="31519"/>
                    </a:lnTo>
                    <a:lnTo>
                      <a:pt x="7620" y="32016"/>
                    </a:lnTo>
                    <a:lnTo>
                      <a:pt x="8153" y="32512"/>
                    </a:lnTo>
                    <a:lnTo>
                      <a:pt x="8687" y="33009"/>
                    </a:lnTo>
                    <a:lnTo>
                      <a:pt x="9239" y="33506"/>
                    </a:lnTo>
                    <a:lnTo>
                      <a:pt x="9810" y="33994"/>
                    </a:lnTo>
                    <a:lnTo>
                      <a:pt x="10389" y="34491"/>
                    </a:lnTo>
                    <a:lnTo>
                      <a:pt x="10978" y="34979"/>
                    </a:lnTo>
                    <a:lnTo>
                      <a:pt x="11577" y="35476"/>
                    </a:lnTo>
                    <a:lnTo>
                      <a:pt x="12193" y="35963"/>
                    </a:lnTo>
                    <a:lnTo>
                      <a:pt x="12819" y="36451"/>
                    </a:lnTo>
                    <a:lnTo>
                      <a:pt x="13454" y="36939"/>
                    </a:lnTo>
                    <a:lnTo>
                      <a:pt x="14098" y="37427"/>
                    </a:lnTo>
                    <a:lnTo>
                      <a:pt x="14751" y="37914"/>
                    </a:lnTo>
                    <a:lnTo>
                      <a:pt x="15414" y="38402"/>
                    </a:lnTo>
                    <a:lnTo>
                      <a:pt x="16086" y="38881"/>
                    </a:lnTo>
                    <a:lnTo>
                      <a:pt x="16776" y="39368"/>
                    </a:lnTo>
                    <a:lnTo>
                      <a:pt x="18166" y="40335"/>
                    </a:lnTo>
                    <a:lnTo>
                      <a:pt x="19583" y="41301"/>
                    </a:lnTo>
                    <a:lnTo>
                      <a:pt x="21027" y="42258"/>
                    </a:lnTo>
                    <a:lnTo>
                      <a:pt x="22500" y="43215"/>
                    </a:lnTo>
                    <a:lnTo>
                      <a:pt x="24000" y="44172"/>
                    </a:lnTo>
                    <a:lnTo>
                      <a:pt x="25509" y="45129"/>
                    </a:lnTo>
                    <a:lnTo>
                      <a:pt x="27037" y="46077"/>
                    </a:lnTo>
                    <a:lnTo>
                      <a:pt x="28573" y="47034"/>
                    </a:lnTo>
                    <a:lnTo>
                      <a:pt x="30129" y="47982"/>
                    </a:lnTo>
                    <a:lnTo>
                      <a:pt x="33239" y="49887"/>
                    </a:lnTo>
                    <a:lnTo>
                      <a:pt x="36349" y="51792"/>
                    </a:lnTo>
                    <a:lnTo>
                      <a:pt x="37895" y="52740"/>
                    </a:lnTo>
                    <a:lnTo>
                      <a:pt x="39432" y="53687"/>
                    </a:lnTo>
                    <a:lnTo>
                      <a:pt x="40960" y="54644"/>
                    </a:lnTo>
                    <a:lnTo>
                      <a:pt x="42478" y="55602"/>
                    </a:lnTo>
                    <a:lnTo>
                      <a:pt x="43969" y="56559"/>
                    </a:lnTo>
                    <a:lnTo>
                      <a:pt x="45441" y="57516"/>
                    </a:lnTo>
                    <a:lnTo>
                      <a:pt x="46886" y="58473"/>
                    </a:lnTo>
                    <a:lnTo>
                      <a:pt x="48313" y="59439"/>
                    </a:lnTo>
                    <a:lnTo>
                      <a:pt x="49702" y="60405"/>
                    </a:lnTo>
                    <a:lnTo>
                      <a:pt x="50383" y="60884"/>
                    </a:lnTo>
                    <a:lnTo>
                      <a:pt x="51055" y="61371"/>
                    </a:lnTo>
                    <a:lnTo>
                      <a:pt x="51717" y="61859"/>
                    </a:lnTo>
                    <a:lnTo>
                      <a:pt x="52380" y="62338"/>
                    </a:lnTo>
                    <a:lnTo>
                      <a:pt x="53024" y="62825"/>
                    </a:lnTo>
                    <a:lnTo>
                      <a:pt x="53659" y="63313"/>
                    </a:lnTo>
                    <a:lnTo>
                      <a:pt x="54285" y="63801"/>
                    </a:lnTo>
                    <a:lnTo>
                      <a:pt x="54892" y="64298"/>
                    </a:lnTo>
                    <a:lnTo>
                      <a:pt x="55500" y="64786"/>
                    </a:lnTo>
                    <a:lnTo>
                      <a:pt x="56089" y="65273"/>
                    </a:lnTo>
                    <a:lnTo>
                      <a:pt x="56668" y="65770"/>
                    </a:lnTo>
                    <a:lnTo>
                      <a:pt x="57230" y="66267"/>
                    </a:lnTo>
                    <a:lnTo>
                      <a:pt x="57782" y="66755"/>
                    </a:lnTo>
                    <a:lnTo>
                      <a:pt x="58325" y="67252"/>
                    </a:lnTo>
                    <a:lnTo>
                      <a:pt x="58849" y="67749"/>
                    </a:lnTo>
                    <a:lnTo>
                      <a:pt x="59365" y="68255"/>
                    </a:lnTo>
                    <a:lnTo>
                      <a:pt x="59861" y="68752"/>
                    </a:lnTo>
                    <a:lnTo>
                      <a:pt x="60340" y="69249"/>
                    </a:lnTo>
                    <a:lnTo>
                      <a:pt x="60809" y="69755"/>
                    </a:lnTo>
                    <a:lnTo>
                      <a:pt x="61260" y="70261"/>
                    </a:lnTo>
                    <a:lnTo>
                      <a:pt x="61693" y="70767"/>
                    </a:lnTo>
                    <a:lnTo>
                      <a:pt x="62116" y="71273"/>
                    </a:lnTo>
                    <a:lnTo>
                      <a:pt x="62512" y="71780"/>
                    </a:lnTo>
                    <a:lnTo>
                      <a:pt x="62898" y="72286"/>
                    </a:lnTo>
                    <a:lnTo>
                      <a:pt x="63266" y="72801"/>
                    </a:lnTo>
                    <a:lnTo>
                      <a:pt x="63616" y="73316"/>
                    </a:lnTo>
                    <a:lnTo>
                      <a:pt x="63947" y="73832"/>
                    </a:lnTo>
                    <a:lnTo>
                      <a:pt x="64260" y="74347"/>
                    </a:lnTo>
                    <a:lnTo>
                      <a:pt x="64555" y="74862"/>
                    </a:lnTo>
                    <a:lnTo>
                      <a:pt x="64831" y="75378"/>
                    </a:lnTo>
                    <a:lnTo>
                      <a:pt x="65088" y="75902"/>
                    </a:lnTo>
                    <a:lnTo>
                      <a:pt x="65319" y="76427"/>
                    </a:lnTo>
                    <a:lnTo>
                      <a:pt x="65530" y="76951"/>
                    </a:lnTo>
                    <a:lnTo>
                      <a:pt x="65723" y="77476"/>
                    </a:lnTo>
                    <a:lnTo>
                      <a:pt x="65898" y="78000"/>
                    </a:lnTo>
                    <a:lnTo>
                      <a:pt x="66045" y="78534"/>
                    </a:lnTo>
                    <a:lnTo>
                      <a:pt x="66119" y="78801"/>
                    </a:lnTo>
                    <a:lnTo>
                      <a:pt x="66174" y="79068"/>
                    </a:lnTo>
                    <a:lnTo>
                      <a:pt x="66230" y="79335"/>
                    </a:lnTo>
                    <a:lnTo>
                      <a:pt x="66285" y="79602"/>
                    </a:lnTo>
                    <a:lnTo>
                      <a:pt x="66331" y="79868"/>
                    </a:lnTo>
                    <a:lnTo>
                      <a:pt x="66368" y="80135"/>
                    </a:lnTo>
                    <a:lnTo>
                      <a:pt x="66395" y="80402"/>
                    </a:lnTo>
                    <a:lnTo>
                      <a:pt x="66423" y="80678"/>
                    </a:lnTo>
                    <a:lnTo>
                      <a:pt x="66450" y="80945"/>
                    </a:lnTo>
                    <a:lnTo>
                      <a:pt x="66460" y="81212"/>
                    </a:lnTo>
                    <a:lnTo>
                      <a:pt x="66469" y="81488"/>
                    </a:lnTo>
                    <a:lnTo>
                      <a:pt x="66478" y="81755"/>
                    </a:lnTo>
                    <a:lnTo>
                      <a:pt x="66478" y="63488"/>
                    </a:lnTo>
                    <a:lnTo>
                      <a:pt x="66469" y="63221"/>
                    </a:lnTo>
                    <a:lnTo>
                      <a:pt x="66460" y="62945"/>
                    </a:lnTo>
                    <a:lnTo>
                      <a:pt x="66450" y="62678"/>
                    </a:lnTo>
                    <a:lnTo>
                      <a:pt x="66423" y="62411"/>
                    </a:lnTo>
                    <a:lnTo>
                      <a:pt x="66395" y="62135"/>
                    </a:lnTo>
                    <a:lnTo>
                      <a:pt x="66368" y="61868"/>
                    </a:lnTo>
                    <a:lnTo>
                      <a:pt x="66331" y="61602"/>
                    </a:lnTo>
                    <a:lnTo>
                      <a:pt x="66285" y="61335"/>
                    </a:lnTo>
                    <a:lnTo>
                      <a:pt x="66230" y="61068"/>
                    </a:lnTo>
                    <a:lnTo>
                      <a:pt x="66174" y="60801"/>
                    </a:lnTo>
                    <a:lnTo>
                      <a:pt x="66119" y="60534"/>
                    </a:lnTo>
                    <a:lnTo>
                      <a:pt x="66045" y="60267"/>
                    </a:lnTo>
                    <a:lnTo>
                      <a:pt x="65898" y="59733"/>
                    </a:lnTo>
                    <a:lnTo>
                      <a:pt x="65723" y="59209"/>
                    </a:lnTo>
                    <a:lnTo>
                      <a:pt x="65530" y="58684"/>
                    </a:lnTo>
                    <a:lnTo>
                      <a:pt x="65319" y="58160"/>
                    </a:lnTo>
                    <a:lnTo>
                      <a:pt x="65088" y="57635"/>
                    </a:lnTo>
                    <a:lnTo>
                      <a:pt x="64831" y="57111"/>
                    </a:lnTo>
                    <a:lnTo>
                      <a:pt x="64555" y="56595"/>
                    </a:lnTo>
                    <a:lnTo>
                      <a:pt x="64260" y="56080"/>
                    </a:lnTo>
                    <a:lnTo>
                      <a:pt x="63947" y="55565"/>
                    </a:lnTo>
                    <a:lnTo>
                      <a:pt x="63616" y="55049"/>
                    </a:lnTo>
                    <a:lnTo>
                      <a:pt x="63266" y="54534"/>
                    </a:lnTo>
                    <a:lnTo>
                      <a:pt x="62898" y="54019"/>
                    </a:lnTo>
                    <a:lnTo>
                      <a:pt x="62512" y="53513"/>
                    </a:lnTo>
                    <a:lnTo>
                      <a:pt x="62116" y="53006"/>
                    </a:lnTo>
                    <a:lnTo>
                      <a:pt x="61693" y="52500"/>
                    </a:lnTo>
                    <a:lnTo>
                      <a:pt x="61260" y="51994"/>
                    </a:lnTo>
                    <a:lnTo>
                      <a:pt x="60809" y="51488"/>
                    </a:lnTo>
                    <a:lnTo>
                      <a:pt x="60340" y="50991"/>
                    </a:lnTo>
                    <a:lnTo>
                      <a:pt x="59861" y="50485"/>
                    </a:lnTo>
                    <a:lnTo>
                      <a:pt x="59365" y="49988"/>
                    </a:lnTo>
                    <a:lnTo>
                      <a:pt x="58849" y="49491"/>
                    </a:lnTo>
                    <a:lnTo>
                      <a:pt x="58325" y="48985"/>
                    </a:lnTo>
                    <a:lnTo>
                      <a:pt x="57782" y="48497"/>
                    </a:lnTo>
                    <a:lnTo>
                      <a:pt x="57230" y="48000"/>
                    </a:lnTo>
                    <a:lnTo>
                      <a:pt x="56668" y="47503"/>
                    </a:lnTo>
                    <a:lnTo>
                      <a:pt x="56089" y="47016"/>
                    </a:lnTo>
                    <a:lnTo>
                      <a:pt x="55500" y="46519"/>
                    </a:lnTo>
                    <a:lnTo>
                      <a:pt x="54892" y="46031"/>
                    </a:lnTo>
                    <a:lnTo>
                      <a:pt x="54285" y="45543"/>
                    </a:lnTo>
                    <a:lnTo>
                      <a:pt x="53659" y="45046"/>
                    </a:lnTo>
                    <a:lnTo>
                      <a:pt x="53024" y="44559"/>
                    </a:lnTo>
                    <a:lnTo>
                      <a:pt x="52380" y="44080"/>
                    </a:lnTo>
                    <a:lnTo>
                      <a:pt x="51717" y="43592"/>
                    </a:lnTo>
                    <a:lnTo>
                      <a:pt x="51055" y="43105"/>
                    </a:lnTo>
                    <a:lnTo>
                      <a:pt x="50383" y="42617"/>
                    </a:lnTo>
                    <a:lnTo>
                      <a:pt x="49702" y="42138"/>
                    </a:lnTo>
                    <a:lnTo>
                      <a:pt x="48313" y="41172"/>
                    </a:lnTo>
                    <a:lnTo>
                      <a:pt x="46886" y="40206"/>
                    </a:lnTo>
                    <a:lnTo>
                      <a:pt x="45441" y="39249"/>
                    </a:lnTo>
                    <a:lnTo>
                      <a:pt x="43969" y="38292"/>
                    </a:lnTo>
                    <a:lnTo>
                      <a:pt x="42478" y="37335"/>
                    </a:lnTo>
                    <a:lnTo>
                      <a:pt x="40960" y="36378"/>
                    </a:lnTo>
                    <a:lnTo>
                      <a:pt x="39432" y="35430"/>
                    </a:lnTo>
                    <a:lnTo>
                      <a:pt x="37895" y="34473"/>
                    </a:lnTo>
                    <a:lnTo>
                      <a:pt x="36349" y="33525"/>
                    </a:lnTo>
                    <a:lnTo>
                      <a:pt x="33239" y="31620"/>
                    </a:lnTo>
                    <a:lnTo>
                      <a:pt x="30129" y="29715"/>
                    </a:lnTo>
                    <a:lnTo>
                      <a:pt x="28573" y="28767"/>
                    </a:lnTo>
                    <a:lnTo>
                      <a:pt x="27037" y="27810"/>
                    </a:lnTo>
                    <a:lnTo>
                      <a:pt x="25509" y="26862"/>
                    </a:lnTo>
                    <a:lnTo>
                      <a:pt x="24000" y="25905"/>
                    </a:lnTo>
                    <a:lnTo>
                      <a:pt x="22500" y="24948"/>
                    </a:lnTo>
                    <a:lnTo>
                      <a:pt x="21027" y="23991"/>
                    </a:lnTo>
                    <a:lnTo>
                      <a:pt x="19583" y="23034"/>
                    </a:lnTo>
                    <a:lnTo>
                      <a:pt x="18166" y="22068"/>
                    </a:lnTo>
                    <a:lnTo>
                      <a:pt x="16776" y="21101"/>
                    </a:lnTo>
                    <a:lnTo>
                      <a:pt x="16086" y="20614"/>
                    </a:lnTo>
                    <a:lnTo>
                      <a:pt x="15414" y="20135"/>
                    </a:lnTo>
                    <a:lnTo>
                      <a:pt x="14751" y="19647"/>
                    </a:lnTo>
                    <a:lnTo>
                      <a:pt x="14098" y="19160"/>
                    </a:lnTo>
                    <a:lnTo>
                      <a:pt x="13454" y="18672"/>
                    </a:lnTo>
                    <a:lnTo>
                      <a:pt x="12819" y="18184"/>
                    </a:lnTo>
                    <a:lnTo>
                      <a:pt x="12193" y="17696"/>
                    </a:lnTo>
                    <a:lnTo>
                      <a:pt x="11577" y="17209"/>
                    </a:lnTo>
                    <a:lnTo>
                      <a:pt x="10978" y="16712"/>
                    </a:lnTo>
                    <a:lnTo>
                      <a:pt x="10389" y="16224"/>
                    </a:lnTo>
                    <a:lnTo>
                      <a:pt x="9810" y="15727"/>
                    </a:lnTo>
                    <a:lnTo>
                      <a:pt x="9239" y="15239"/>
                    </a:lnTo>
                    <a:lnTo>
                      <a:pt x="8687" y="14742"/>
                    </a:lnTo>
                    <a:lnTo>
                      <a:pt x="8153" y="14246"/>
                    </a:lnTo>
                    <a:lnTo>
                      <a:pt x="7620" y="13749"/>
                    </a:lnTo>
                    <a:lnTo>
                      <a:pt x="7113" y="13252"/>
                    </a:lnTo>
                    <a:lnTo>
                      <a:pt x="6617" y="12746"/>
                    </a:lnTo>
                    <a:lnTo>
                      <a:pt x="6129" y="12249"/>
                    </a:lnTo>
                    <a:lnTo>
                      <a:pt x="5669" y="11742"/>
                    </a:lnTo>
                    <a:lnTo>
                      <a:pt x="5218" y="11236"/>
                    </a:lnTo>
                    <a:lnTo>
                      <a:pt x="4776" y="10730"/>
                    </a:lnTo>
                    <a:lnTo>
                      <a:pt x="4362" y="10224"/>
                    </a:lnTo>
                    <a:lnTo>
                      <a:pt x="3957" y="9718"/>
                    </a:lnTo>
                    <a:lnTo>
                      <a:pt x="3571" y="9212"/>
                    </a:lnTo>
                    <a:lnTo>
                      <a:pt x="3202" y="8696"/>
                    </a:lnTo>
                    <a:lnTo>
                      <a:pt x="2853" y="8181"/>
                    </a:lnTo>
                    <a:lnTo>
                      <a:pt x="2521" y="7666"/>
                    </a:lnTo>
                    <a:lnTo>
                      <a:pt x="2209" y="7150"/>
                    </a:lnTo>
                    <a:lnTo>
                      <a:pt x="1914" y="6635"/>
                    </a:lnTo>
                    <a:lnTo>
                      <a:pt x="1638" y="6111"/>
                    </a:lnTo>
                    <a:lnTo>
                      <a:pt x="1390" y="5595"/>
                    </a:lnTo>
                    <a:lnTo>
                      <a:pt x="1150" y="5071"/>
                    </a:lnTo>
                    <a:lnTo>
                      <a:pt x="939" y="4546"/>
                    </a:lnTo>
                    <a:lnTo>
                      <a:pt x="745" y="4012"/>
                    </a:lnTo>
                    <a:lnTo>
                      <a:pt x="571" y="3488"/>
                    </a:lnTo>
                    <a:lnTo>
                      <a:pt x="423" y="2954"/>
                    </a:lnTo>
                    <a:lnTo>
                      <a:pt x="359" y="2687"/>
                    </a:lnTo>
                    <a:lnTo>
                      <a:pt x="294" y="2420"/>
                    </a:lnTo>
                    <a:lnTo>
                      <a:pt x="239" y="2153"/>
                    </a:lnTo>
                    <a:lnTo>
                      <a:pt x="193" y="1887"/>
                    </a:lnTo>
                    <a:lnTo>
                      <a:pt x="147" y="1620"/>
                    </a:lnTo>
                    <a:lnTo>
                      <a:pt x="110" y="1353"/>
                    </a:lnTo>
                    <a:lnTo>
                      <a:pt x="74" y="1086"/>
                    </a:lnTo>
                    <a:lnTo>
                      <a:pt x="46" y="810"/>
                    </a:lnTo>
                    <a:lnTo>
                      <a:pt x="28" y="543"/>
                    </a:lnTo>
                    <a:lnTo>
                      <a:pt x="9" y="27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3784675" y="1852000"/>
                <a:ext cx="815600" cy="101475"/>
              </a:xfrm>
              <a:custGeom>
                <a:rect b="b" l="l" r="r" t="t"/>
                <a:pathLst>
                  <a:path extrusionOk="0" h="4059" w="32624">
                    <a:moveTo>
                      <a:pt x="1" y="1"/>
                    </a:moveTo>
                    <a:lnTo>
                      <a:pt x="203" y="19"/>
                    </a:lnTo>
                    <a:lnTo>
                      <a:pt x="406" y="47"/>
                    </a:lnTo>
                    <a:lnTo>
                      <a:pt x="599" y="93"/>
                    </a:lnTo>
                    <a:lnTo>
                      <a:pt x="783" y="166"/>
                    </a:lnTo>
                    <a:lnTo>
                      <a:pt x="967" y="249"/>
                    </a:lnTo>
                    <a:lnTo>
                      <a:pt x="1133" y="350"/>
                    </a:lnTo>
                    <a:lnTo>
                      <a:pt x="1289" y="470"/>
                    </a:lnTo>
                    <a:lnTo>
                      <a:pt x="1427" y="599"/>
                    </a:lnTo>
                    <a:lnTo>
                      <a:pt x="1565" y="746"/>
                    </a:lnTo>
                    <a:lnTo>
                      <a:pt x="1676" y="902"/>
                    </a:lnTo>
                    <a:lnTo>
                      <a:pt x="1777" y="1068"/>
                    </a:lnTo>
                    <a:lnTo>
                      <a:pt x="1869" y="1243"/>
                    </a:lnTo>
                    <a:lnTo>
                      <a:pt x="1933" y="1427"/>
                    </a:lnTo>
                    <a:lnTo>
                      <a:pt x="1988" y="1629"/>
                    </a:lnTo>
                    <a:lnTo>
                      <a:pt x="2016" y="1823"/>
                    </a:lnTo>
                    <a:lnTo>
                      <a:pt x="2025" y="2034"/>
                    </a:lnTo>
                    <a:lnTo>
                      <a:pt x="2016" y="2237"/>
                    </a:lnTo>
                    <a:lnTo>
                      <a:pt x="1988" y="2439"/>
                    </a:lnTo>
                    <a:lnTo>
                      <a:pt x="1933" y="2642"/>
                    </a:lnTo>
                    <a:lnTo>
                      <a:pt x="1869" y="2826"/>
                    </a:lnTo>
                    <a:lnTo>
                      <a:pt x="1777" y="3001"/>
                    </a:lnTo>
                    <a:lnTo>
                      <a:pt x="1676" y="3166"/>
                    </a:lnTo>
                    <a:lnTo>
                      <a:pt x="1565" y="3323"/>
                    </a:lnTo>
                    <a:lnTo>
                      <a:pt x="1427" y="3470"/>
                    </a:lnTo>
                    <a:lnTo>
                      <a:pt x="1289" y="3599"/>
                    </a:lnTo>
                    <a:lnTo>
                      <a:pt x="1133" y="3718"/>
                    </a:lnTo>
                    <a:lnTo>
                      <a:pt x="967" y="3820"/>
                    </a:lnTo>
                    <a:lnTo>
                      <a:pt x="783" y="3902"/>
                    </a:lnTo>
                    <a:lnTo>
                      <a:pt x="599" y="3976"/>
                    </a:lnTo>
                    <a:lnTo>
                      <a:pt x="406" y="4022"/>
                    </a:lnTo>
                    <a:lnTo>
                      <a:pt x="203" y="4050"/>
                    </a:lnTo>
                    <a:lnTo>
                      <a:pt x="1" y="4059"/>
                    </a:lnTo>
                    <a:lnTo>
                      <a:pt x="30599" y="4059"/>
                    </a:lnTo>
                    <a:lnTo>
                      <a:pt x="30801" y="4050"/>
                    </a:lnTo>
                    <a:lnTo>
                      <a:pt x="31004" y="4022"/>
                    </a:lnTo>
                    <a:lnTo>
                      <a:pt x="31197" y="3976"/>
                    </a:lnTo>
                    <a:lnTo>
                      <a:pt x="31390" y="3902"/>
                    </a:lnTo>
                    <a:lnTo>
                      <a:pt x="31565" y="3820"/>
                    </a:lnTo>
                    <a:lnTo>
                      <a:pt x="31731" y="3718"/>
                    </a:lnTo>
                    <a:lnTo>
                      <a:pt x="31887" y="3599"/>
                    </a:lnTo>
                    <a:lnTo>
                      <a:pt x="32034" y="3470"/>
                    </a:lnTo>
                    <a:lnTo>
                      <a:pt x="32163" y="3323"/>
                    </a:lnTo>
                    <a:lnTo>
                      <a:pt x="32283" y="3166"/>
                    </a:lnTo>
                    <a:lnTo>
                      <a:pt x="32384" y="3001"/>
                    </a:lnTo>
                    <a:lnTo>
                      <a:pt x="32467" y="2826"/>
                    </a:lnTo>
                    <a:lnTo>
                      <a:pt x="32531" y="2642"/>
                    </a:lnTo>
                    <a:lnTo>
                      <a:pt x="32586" y="2439"/>
                    </a:lnTo>
                    <a:lnTo>
                      <a:pt x="32614" y="2237"/>
                    </a:lnTo>
                    <a:lnTo>
                      <a:pt x="32623" y="2034"/>
                    </a:lnTo>
                    <a:lnTo>
                      <a:pt x="32614" y="1823"/>
                    </a:lnTo>
                    <a:lnTo>
                      <a:pt x="32586" y="1629"/>
                    </a:lnTo>
                    <a:lnTo>
                      <a:pt x="32531" y="1427"/>
                    </a:lnTo>
                    <a:lnTo>
                      <a:pt x="32467" y="1243"/>
                    </a:lnTo>
                    <a:lnTo>
                      <a:pt x="32384" y="1068"/>
                    </a:lnTo>
                    <a:lnTo>
                      <a:pt x="32283" y="902"/>
                    </a:lnTo>
                    <a:lnTo>
                      <a:pt x="32163" y="746"/>
                    </a:lnTo>
                    <a:lnTo>
                      <a:pt x="32034" y="599"/>
                    </a:lnTo>
                    <a:lnTo>
                      <a:pt x="31887" y="470"/>
                    </a:lnTo>
                    <a:lnTo>
                      <a:pt x="31731" y="350"/>
                    </a:lnTo>
                    <a:lnTo>
                      <a:pt x="31565" y="249"/>
                    </a:lnTo>
                    <a:lnTo>
                      <a:pt x="31390" y="166"/>
                    </a:lnTo>
                    <a:lnTo>
                      <a:pt x="31197" y="93"/>
                    </a:lnTo>
                    <a:lnTo>
                      <a:pt x="31004" y="47"/>
                    </a:lnTo>
                    <a:lnTo>
                      <a:pt x="30801" y="19"/>
                    </a:lnTo>
                    <a:lnTo>
                      <a:pt x="305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3019500" y="1852000"/>
                <a:ext cx="815825" cy="101475"/>
              </a:xfrm>
              <a:custGeom>
                <a:rect b="b" l="l" r="r" t="t"/>
                <a:pathLst>
                  <a:path extrusionOk="0" h="4059" w="32633">
                    <a:moveTo>
                      <a:pt x="2034" y="1"/>
                    </a:moveTo>
                    <a:lnTo>
                      <a:pt x="1823" y="19"/>
                    </a:lnTo>
                    <a:lnTo>
                      <a:pt x="1620" y="47"/>
                    </a:lnTo>
                    <a:lnTo>
                      <a:pt x="1427" y="93"/>
                    </a:lnTo>
                    <a:lnTo>
                      <a:pt x="1243" y="166"/>
                    </a:lnTo>
                    <a:lnTo>
                      <a:pt x="1068" y="249"/>
                    </a:lnTo>
                    <a:lnTo>
                      <a:pt x="893" y="350"/>
                    </a:lnTo>
                    <a:lnTo>
                      <a:pt x="737" y="470"/>
                    </a:lnTo>
                    <a:lnTo>
                      <a:pt x="599" y="599"/>
                    </a:lnTo>
                    <a:lnTo>
                      <a:pt x="461" y="746"/>
                    </a:lnTo>
                    <a:lnTo>
                      <a:pt x="350" y="902"/>
                    </a:lnTo>
                    <a:lnTo>
                      <a:pt x="249" y="1068"/>
                    </a:lnTo>
                    <a:lnTo>
                      <a:pt x="157" y="1243"/>
                    </a:lnTo>
                    <a:lnTo>
                      <a:pt x="93" y="1427"/>
                    </a:lnTo>
                    <a:lnTo>
                      <a:pt x="47" y="1629"/>
                    </a:lnTo>
                    <a:lnTo>
                      <a:pt x="10" y="1823"/>
                    </a:lnTo>
                    <a:lnTo>
                      <a:pt x="1" y="2034"/>
                    </a:lnTo>
                    <a:lnTo>
                      <a:pt x="10" y="2237"/>
                    </a:lnTo>
                    <a:lnTo>
                      <a:pt x="47" y="2439"/>
                    </a:lnTo>
                    <a:lnTo>
                      <a:pt x="93" y="2642"/>
                    </a:lnTo>
                    <a:lnTo>
                      <a:pt x="157" y="2826"/>
                    </a:lnTo>
                    <a:lnTo>
                      <a:pt x="249" y="3001"/>
                    </a:lnTo>
                    <a:lnTo>
                      <a:pt x="350" y="3166"/>
                    </a:lnTo>
                    <a:lnTo>
                      <a:pt x="461" y="3323"/>
                    </a:lnTo>
                    <a:lnTo>
                      <a:pt x="599" y="3470"/>
                    </a:lnTo>
                    <a:lnTo>
                      <a:pt x="737" y="3599"/>
                    </a:lnTo>
                    <a:lnTo>
                      <a:pt x="893" y="3718"/>
                    </a:lnTo>
                    <a:lnTo>
                      <a:pt x="1068" y="3820"/>
                    </a:lnTo>
                    <a:lnTo>
                      <a:pt x="1243" y="3902"/>
                    </a:lnTo>
                    <a:lnTo>
                      <a:pt x="1427" y="3976"/>
                    </a:lnTo>
                    <a:lnTo>
                      <a:pt x="1620" y="4022"/>
                    </a:lnTo>
                    <a:lnTo>
                      <a:pt x="1823" y="4050"/>
                    </a:lnTo>
                    <a:lnTo>
                      <a:pt x="2034" y="4059"/>
                    </a:lnTo>
                    <a:lnTo>
                      <a:pt x="30608" y="4059"/>
                    </a:lnTo>
                    <a:lnTo>
                      <a:pt x="30810" y="4050"/>
                    </a:lnTo>
                    <a:lnTo>
                      <a:pt x="31013" y="4022"/>
                    </a:lnTo>
                    <a:lnTo>
                      <a:pt x="31206" y="3976"/>
                    </a:lnTo>
                    <a:lnTo>
                      <a:pt x="31390" y="3902"/>
                    </a:lnTo>
                    <a:lnTo>
                      <a:pt x="31574" y="3820"/>
                    </a:lnTo>
                    <a:lnTo>
                      <a:pt x="31740" y="3718"/>
                    </a:lnTo>
                    <a:lnTo>
                      <a:pt x="31896" y="3599"/>
                    </a:lnTo>
                    <a:lnTo>
                      <a:pt x="32034" y="3470"/>
                    </a:lnTo>
                    <a:lnTo>
                      <a:pt x="32172" y="3323"/>
                    </a:lnTo>
                    <a:lnTo>
                      <a:pt x="32283" y="3166"/>
                    </a:lnTo>
                    <a:lnTo>
                      <a:pt x="32384" y="3001"/>
                    </a:lnTo>
                    <a:lnTo>
                      <a:pt x="32476" y="2826"/>
                    </a:lnTo>
                    <a:lnTo>
                      <a:pt x="32540" y="2642"/>
                    </a:lnTo>
                    <a:lnTo>
                      <a:pt x="32595" y="2439"/>
                    </a:lnTo>
                    <a:lnTo>
                      <a:pt x="32623" y="2237"/>
                    </a:lnTo>
                    <a:lnTo>
                      <a:pt x="32632" y="2034"/>
                    </a:lnTo>
                    <a:lnTo>
                      <a:pt x="32623" y="1823"/>
                    </a:lnTo>
                    <a:lnTo>
                      <a:pt x="32595" y="1629"/>
                    </a:lnTo>
                    <a:lnTo>
                      <a:pt x="32540" y="1427"/>
                    </a:lnTo>
                    <a:lnTo>
                      <a:pt x="32476" y="1243"/>
                    </a:lnTo>
                    <a:lnTo>
                      <a:pt x="32384" y="1068"/>
                    </a:lnTo>
                    <a:lnTo>
                      <a:pt x="32283" y="902"/>
                    </a:lnTo>
                    <a:lnTo>
                      <a:pt x="32172" y="746"/>
                    </a:lnTo>
                    <a:lnTo>
                      <a:pt x="32034" y="599"/>
                    </a:lnTo>
                    <a:lnTo>
                      <a:pt x="31896" y="470"/>
                    </a:lnTo>
                    <a:lnTo>
                      <a:pt x="31740" y="350"/>
                    </a:lnTo>
                    <a:lnTo>
                      <a:pt x="31574" y="249"/>
                    </a:lnTo>
                    <a:lnTo>
                      <a:pt x="31390" y="166"/>
                    </a:lnTo>
                    <a:lnTo>
                      <a:pt x="31206" y="93"/>
                    </a:lnTo>
                    <a:lnTo>
                      <a:pt x="31013" y="47"/>
                    </a:lnTo>
                    <a:lnTo>
                      <a:pt x="30810" y="19"/>
                    </a:lnTo>
                    <a:lnTo>
                      <a:pt x="306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3784450" y="2474550"/>
                <a:ext cx="583675" cy="101475"/>
              </a:xfrm>
              <a:custGeom>
                <a:rect b="b" l="l" r="r" t="t"/>
                <a:pathLst>
                  <a:path extrusionOk="0" h="4059" w="23347">
                    <a:moveTo>
                      <a:pt x="1" y="0"/>
                    </a:moveTo>
                    <a:lnTo>
                      <a:pt x="212" y="10"/>
                    </a:lnTo>
                    <a:lnTo>
                      <a:pt x="415" y="46"/>
                    </a:lnTo>
                    <a:lnTo>
                      <a:pt x="608" y="92"/>
                    </a:lnTo>
                    <a:lnTo>
                      <a:pt x="792" y="166"/>
                    </a:lnTo>
                    <a:lnTo>
                      <a:pt x="976" y="249"/>
                    </a:lnTo>
                    <a:lnTo>
                      <a:pt x="1142" y="350"/>
                    </a:lnTo>
                    <a:lnTo>
                      <a:pt x="1298" y="470"/>
                    </a:lnTo>
                    <a:lnTo>
                      <a:pt x="1445" y="599"/>
                    </a:lnTo>
                    <a:lnTo>
                      <a:pt x="1574" y="737"/>
                    </a:lnTo>
                    <a:lnTo>
                      <a:pt x="1694" y="893"/>
                    </a:lnTo>
                    <a:lnTo>
                      <a:pt x="1795" y="1068"/>
                    </a:lnTo>
                    <a:lnTo>
                      <a:pt x="1878" y="1243"/>
                    </a:lnTo>
                    <a:lnTo>
                      <a:pt x="1942" y="1427"/>
                    </a:lnTo>
                    <a:lnTo>
                      <a:pt x="1997" y="1620"/>
                    </a:lnTo>
                    <a:lnTo>
                      <a:pt x="2025" y="1823"/>
                    </a:lnTo>
                    <a:lnTo>
                      <a:pt x="2034" y="2034"/>
                    </a:lnTo>
                    <a:lnTo>
                      <a:pt x="2025" y="2237"/>
                    </a:lnTo>
                    <a:lnTo>
                      <a:pt x="1997" y="2439"/>
                    </a:lnTo>
                    <a:lnTo>
                      <a:pt x="1942" y="2632"/>
                    </a:lnTo>
                    <a:lnTo>
                      <a:pt x="1878" y="2826"/>
                    </a:lnTo>
                    <a:lnTo>
                      <a:pt x="1795" y="3000"/>
                    </a:lnTo>
                    <a:lnTo>
                      <a:pt x="1694" y="3166"/>
                    </a:lnTo>
                    <a:lnTo>
                      <a:pt x="1574" y="3323"/>
                    </a:lnTo>
                    <a:lnTo>
                      <a:pt x="1445" y="3470"/>
                    </a:lnTo>
                    <a:lnTo>
                      <a:pt x="1298" y="3599"/>
                    </a:lnTo>
                    <a:lnTo>
                      <a:pt x="1142" y="3718"/>
                    </a:lnTo>
                    <a:lnTo>
                      <a:pt x="976" y="3819"/>
                    </a:lnTo>
                    <a:lnTo>
                      <a:pt x="792" y="3902"/>
                    </a:lnTo>
                    <a:lnTo>
                      <a:pt x="608" y="3967"/>
                    </a:lnTo>
                    <a:lnTo>
                      <a:pt x="415" y="4022"/>
                    </a:lnTo>
                    <a:lnTo>
                      <a:pt x="212" y="4050"/>
                    </a:lnTo>
                    <a:lnTo>
                      <a:pt x="1" y="4059"/>
                    </a:lnTo>
                    <a:lnTo>
                      <a:pt x="21304" y="4059"/>
                    </a:lnTo>
                    <a:lnTo>
                      <a:pt x="21516" y="4050"/>
                    </a:lnTo>
                    <a:lnTo>
                      <a:pt x="21718" y="4022"/>
                    </a:lnTo>
                    <a:lnTo>
                      <a:pt x="21911" y="3967"/>
                    </a:lnTo>
                    <a:lnTo>
                      <a:pt x="22095" y="3902"/>
                    </a:lnTo>
                    <a:lnTo>
                      <a:pt x="22280" y="3819"/>
                    </a:lnTo>
                    <a:lnTo>
                      <a:pt x="22445" y="3718"/>
                    </a:lnTo>
                    <a:lnTo>
                      <a:pt x="22602" y="3599"/>
                    </a:lnTo>
                    <a:lnTo>
                      <a:pt x="22749" y="3470"/>
                    </a:lnTo>
                    <a:lnTo>
                      <a:pt x="22878" y="3323"/>
                    </a:lnTo>
                    <a:lnTo>
                      <a:pt x="22997" y="3166"/>
                    </a:lnTo>
                    <a:lnTo>
                      <a:pt x="23099" y="3000"/>
                    </a:lnTo>
                    <a:lnTo>
                      <a:pt x="23181" y="2826"/>
                    </a:lnTo>
                    <a:lnTo>
                      <a:pt x="23255" y="2632"/>
                    </a:lnTo>
                    <a:lnTo>
                      <a:pt x="23301" y="2439"/>
                    </a:lnTo>
                    <a:lnTo>
                      <a:pt x="23338" y="2237"/>
                    </a:lnTo>
                    <a:lnTo>
                      <a:pt x="23347" y="2034"/>
                    </a:lnTo>
                    <a:lnTo>
                      <a:pt x="23338" y="1823"/>
                    </a:lnTo>
                    <a:lnTo>
                      <a:pt x="23301" y="1620"/>
                    </a:lnTo>
                    <a:lnTo>
                      <a:pt x="23255" y="1427"/>
                    </a:lnTo>
                    <a:lnTo>
                      <a:pt x="23181" y="1243"/>
                    </a:lnTo>
                    <a:lnTo>
                      <a:pt x="23099" y="1068"/>
                    </a:lnTo>
                    <a:lnTo>
                      <a:pt x="22997" y="893"/>
                    </a:lnTo>
                    <a:lnTo>
                      <a:pt x="22878" y="737"/>
                    </a:lnTo>
                    <a:lnTo>
                      <a:pt x="22749" y="599"/>
                    </a:lnTo>
                    <a:lnTo>
                      <a:pt x="22602" y="470"/>
                    </a:lnTo>
                    <a:lnTo>
                      <a:pt x="22445" y="350"/>
                    </a:lnTo>
                    <a:lnTo>
                      <a:pt x="22280" y="249"/>
                    </a:lnTo>
                    <a:lnTo>
                      <a:pt x="22095" y="166"/>
                    </a:lnTo>
                    <a:lnTo>
                      <a:pt x="21911" y="92"/>
                    </a:lnTo>
                    <a:lnTo>
                      <a:pt x="21718" y="46"/>
                    </a:lnTo>
                    <a:lnTo>
                      <a:pt x="21516" y="10"/>
                    </a:lnTo>
                    <a:lnTo>
                      <a:pt x="213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3251875" y="2474550"/>
                <a:ext cx="583450" cy="101475"/>
              </a:xfrm>
              <a:custGeom>
                <a:rect b="b" l="l" r="r" t="t"/>
                <a:pathLst>
                  <a:path extrusionOk="0" h="4059" w="23338">
                    <a:moveTo>
                      <a:pt x="2034" y="0"/>
                    </a:moveTo>
                    <a:lnTo>
                      <a:pt x="1831" y="10"/>
                    </a:lnTo>
                    <a:lnTo>
                      <a:pt x="1629" y="46"/>
                    </a:lnTo>
                    <a:lnTo>
                      <a:pt x="1426" y="92"/>
                    </a:lnTo>
                    <a:lnTo>
                      <a:pt x="1242" y="166"/>
                    </a:lnTo>
                    <a:lnTo>
                      <a:pt x="1068" y="249"/>
                    </a:lnTo>
                    <a:lnTo>
                      <a:pt x="893" y="350"/>
                    </a:lnTo>
                    <a:lnTo>
                      <a:pt x="736" y="470"/>
                    </a:lnTo>
                    <a:lnTo>
                      <a:pt x="598" y="599"/>
                    </a:lnTo>
                    <a:lnTo>
                      <a:pt x="460" y="737"/>
                    </a:lnTo>
                    <a:lnTo>
                      <a:pt x="350" y="893"/>
                    </a:lnTo>
                    <a:lnTo>
                      <a:pt x="239" y="1068"/>
                    </a:lnTo>
                    <a:lnTo>
                      <a:pt x="156" y="1243"/>
                    </a:lnTo>
                    <a:lnTo>
                      <a:pt x="92" y="1427"/>
                    </a:lnTo>
                    <a:lnTo>
                      <a:pt x="37" y="1620"/>
                    </a:lnTo>
                    <a:lnTo>
                      <a:pt x="9" y="1823"/>
                    </a:lnTo>
                    <a:lnTo>
                      <a:pt x="0" y="2034"/>
                    </a:lnTo>
                    <a:lnTo>
                      <a:pt x="9" y="2237"/>
                    </a:lnTo>
                    <a:lnTo>
                      <a:pt x="37" y="2439"/>
                    </a:lnTo>
                    <a:lnTo>
                      <a:pt x="92" y="2632"/>
                    </a:lnTo>
                    <a:lnTo>
                      <a:pt x="156" y="2826"/>
                    </a:lnTo>
                    <a:lnTo>
                      <a:pt x="239" y="3000"/>
                    </a:lnTo>
                    <a:lnTo>
                      <a:pt x="350" y="3166"/>
                    </a:lnTo>
                    <a:lnTo>
                      <a:pt x="460" y="3323"/>
                    </a:lnTo>
                    <a:lnTo>
                      <a:pt x="598" y="3470"/>
                    </a:lnTo>
                    <a:lnTo>
                      <a:pt x="736" y="3599"/>
                    </a:lnTo>
                    <a:lnTo>
                      <a:pt x="893" y="3718"/>
                    </a:lnTo>
                    <a:lnTo>
                      <a:pt x="1068" y="3819"/>
                    </a:lnTo>
                    <a:lnTo>
                      <a:pt x="1242" y="3902"/>
                    </a:lnTo>
                    <a:lnTo>
                      <a:pt x="1426" y="3967"/>
                    </a:lnTo>
                    <a:lnTo>
                      <a:pt x="1629" y="4022"/>
                    </a:lnTo>
                    <a:lnTo>
                      <a:pt x="1831" y="4050"/>
                    </a:lnTo>
                    <a:lnTo>
                      <a:pt x="2034" y="4059"/>
                    </a:lnTo>
                    <a:lnTo>
                      <a:pt x="21304" y="4059"/>
                    </a:lnTo>
                    <a:lnTo>
                      <a:pt x="21515" y="4050"/>
                    </a:lnTo>
                    <a:lnTo>
                      <a:pt x="21718" y="4022"/>
                    </a:lnTo>
                    <a:lnTo>
                      <a:pt x="21911" y="3967"/>
                    </a:lnTo>
                    <a:lnTo>
                      <a:pt x="22095" y="3902"/>
                    </a:lnTo>
                    <a:lnTo>
                      <a:pt x="22279" y="3819"/>
                    </a:lnTo>
                    <a:lnTo>
                      <a:pt x="22445" y="3718"/>
                    </a:lnTo>
                    <a:lnTo>
                      <a:pt x="22601" y="3599"/>
                    </a:lnTo>
                    <a:lnTo>
                      <a:pt x="22748" y="3470"/>
                    </a:lnTo>
                    <a:lnTo>
                      <a:pt x="22877" y="3323"/>
                    </a:lnTo>
                    <a:lnTo>
                      <a:pt x="22997" y="3166"/>
                    </a:lnTo>
                    <a:lnTo>
                      <a:pt x="23098" y="3000"/>
                    </a:lnTo>
                    <a:lnTo>
                      <a:pt x="23181" y="2826"/>
                    </a:lnTo>
                    <a:lnTo>
                      <a:pt x="23245" y="2632"/>
                    </a:lnTo>
                    <a:lnTo>
                      <a:pt x="23300" y="2439"/>
                    </a:lnTo>
                    <a:lnTo>
                      <a:pt x="23328" y="2237"/>
                    </a:lnTo>
                    <a:lnTo>
                      <a:pt x="23337" y="2034"/>
                    </a:lnTo>
                    <a:lnTo>
                      <a:pt x="23328" y="1823"/>
                    </a:lnTo>
                    <a:lnTo>
                      <a:pt x="23300" y="1620"/>
                    </a:lnTo>
                    <a:lnTo>
                      <a:pt x="23245" y="1427"/>
                    </a:lnTo>
                    <a:lnTo>
                      <a:pt x="23181" y="1243"/>
                    </a:lnTo>
                    <a:lnTo>
                      <a:pt x="23098" y="1068"/>
                    </a:lnTo>
                    <a:lnTo>
                      <a:pt x="22997" y="893"/>
                    </a:lnTo>
                    <a:lnTo>
                      <a:pt x="22877" y="737"/>
                    </a:lnTo>
                    <a:lnTo>
                      <a:pt x="22748" y="599"/>
                    </a:lnTo>
                    <a:lnTo>
                      <a:pt x="22601" y="470"/>
                    </a:lnTo>
                    <a:lnTo>
                      <a:pt x="22445" y="350"/>
                    </a:lnTo>
                    <a:lnTo>
                      <a:pt x="22279" y="249"/>
                    </a:lnTo>
                    <a:lnTo>
                      <a:pt x="22095" y="166"/>
                    </a:lnTo>
                    <a:lnTo>
                      <a:pt x="21911" y="92"/>
                    </a:lnTo>
                    <a:lnTo>
                      <a:pt x="21718" y="46"/>
                    </a:lnTo>
                    <a:lnTo>
                      <a:pt x="21515" y="10"/>
                    </a:lnTo>
                    <a:lnTo>
                      <a:pt x="213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737050" y="1540950"/>
                <a:ext cx="631075" cy="101500"/>
              </a:xfrm>
              <a:custGeom>
                <a:rect b="b" l="l" r="r" t="t"/>
                <a:pathLst>
                  <a:path extrusionOk="0" h="4060" w="25243">
                    <a:moveTo>
                      <a:pt x="2025" y="1"/>
                    </a:moveTo>
                    <a:lnTo>
                      <a:pt x="1" y="2025"/>
                    </a:lnTo>
                    <a:lnTo>
                      <a:pt x="2025" y="4059"/>
                    </a:lnTo>
                    <a:lnTo>
                      <a:pt x="23209" y="4059"/>
                    </a:lnTo>
                    <a:lnTo>
                      <a:pt x="23421" y="4050"/>
                    </a:lnTo>
                    <a:lnTo>
                      <a:pt x="23623" y="4013"/>
                    </a:lnTo>
                    <a:lnTo>
                      <a:pt x="23817" y="3967"/>
                    </a:lnTo>
                    <a:lnTo>
                      <a:pt x="24001" y="3893"/>
                    </a:lnTo>
                    <a:lnTo>
                      <a:pt x="24176" y="3811"/>
                    </a:lnTo>
                    <a:lnTo>
                      <a:pt x="24341" y="3709"/>
                    </a:lnTo>
                    <a:lnTo>
                      <a:pt x="24498" y="3590"/>
                    </a:lnTo>
                    <a:lnTo>
                      <a:pt x="24645" y="3461"/>
                    </a:lnTo>
                    <a:lnTo>
                      <a:pt x="24774" y="3314"/>
                    </a:lnTo>
                    <a:lnTo>
                      <a:pt x="24893" y="3157"/>
                    </a:lnTo>
                    <a:lnTo>
                      <a:pt x="24995" y="2992"/>
                    </a:lnTo>
                    <a:lnTo>
                      <a:pt x="25077" y="2817"/>
                    </a:lnTo>
                    <a:lnTo>
                      <a:pt x="25151" y="2633"/>
                    </a:lnTo>
                    <a:lnTo>
                      <a:pt x="25197" y="2439"/>
                    </a:lnTo>
                    <a:lnTo>
                      <a:pt x="25234" y="2237"/>
                    </a:lnTo>
                    <a:lnTo>
                      <a:pt x="25243" y="2025"/>
                    </a:lnTo>
                    <a:lnTo>
                      <a:pt x="25234" y="1823"/>
                    </a:lnTo>
                    <a:lnTo>
                      <a:pt x="25197" y="1620"/>
                    </a:lnTo>
                    <a:lnTo>
                      <a:pt x="25151" y="1418"/>
                    </a:lnTo>
                    <a:lnTo>
                      <a:pt x="25077" y="1234"/>
                    </a:lnTo>
                    <a:lnTo>
                      <a:pt x="24995" y="1059"/>
                    </a:lnTo>
                    <a:lnTo>
                      <a:pt x="24893" y="893"/>
                    </a:lnTo>
                    <a:lnTo>
                      <a:pt x="24774" y="737"/>
                    </a:lnTo>
                    <a:lnTo>
                      <a:pt x="24645" y="590"/>
                    </a:lnTo>
                    <a:lnTo>
                      <a:pt x="24498" y="461"/>
                    </a:lnTo>
                    <a:lnTo>
                      <a:pt x="24341" y="341"/>
                    </a:lnTo>
                    <a:lnTo>
                      <a:pt x="24176" y="240"/>
                    </a:lnTo>
                    <a:lnTo>
                      <a:pt x="24001" y="157"/>
                    </a:lnTo>
                    <a:lnTo>
                      <a:pt x="23817" y="84"/>
                    </a:lnTo>
                    <a:lnTo>
                      <a:pt x="23623" y="38"/>
                    </a:lnTo>
                    <a:lnTo>
                      <a:pt x="23421" y="10"/>
                    </a:lnTo>
                    <a:lnTo>
                      <a:pt x="232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3251875" y="1540950"/>
                <a:ext cx="535825" cy="101500"/>
              </a:xfrm>
              <a:custGeom>
                <a:rect b="b" l="l" r="r" t="t"/>
                <a:pathLst>
                  <a:path extrusionOk="0" h="4060" w="21433">
                    <a:moveTo>
                      <a:pt x="2025" y="1"/>
                    </a:moveTo>
                    <a:lnTo>
                      <a:pt x="1822" y="10"/>
                    </a:lnTo>
                    <a:lnTo>
                      <a:pt x="1620" y="38"/>
                    </a:lnTo>
                    <a:lnTo>
                      <a:pt x="1426" y="84"/>
                    </a:lnTo>
                    <a:lnTo>
                      <a:pt x="1233" y="157"/>
                    </a:lnTo>
                    <a:lnTo>
                      <a:pt x="1058" y="240"/>
                    </a:lnTo>
                    <a:lnTo>
                      <a:pt x="893" y="341"/>
                    </a:lnTo>
                    <a:lnTo>
                      <a:pt x="736" y="461"/>
                    </a:lnTo>
                    <a:lnTo>
                      <a:pt x="589" y="590"/>
                    </a:lnTo>
                    <a:lnTo>
                      <a:pt x="460" y="737"/>
                    </a:lnTo>
                    <a:lnTo>
                      <a:pt x="341" y="893"/>
                    </a:lnTo>
                    <a:lnTo>
                      <a:pt x="239" y="1059"/>
                    </a:lnTo>
                    <a:lnTo>
                      <a:pt x="156" y="1234"/>
                    </a:lnTo>
                    <a:lnTo>
                      <a:pt x="92" y="1418"/>
                    </a:lnTo>
                    <a:lnTo>
                      <a:pt x="37" y="1620"/>
                    </a:lnTo>
                    <a:lnTo>
                      <a:pt x="9" y="1823"/>
                    </a:lnTo>
                    <a:lnTo>
                      <a:pt x="0" y="2025"/>
                    </a:lnTo>
                    <a:lnTo>
                      <a:pt x="9" y="2237"/>
                    </a:lnTo>
                    <a:lnTo>
                      <a:pt x="37" y="2439"/>
                    </a:lnTo>
                    <a:lnTo>
                      <a:pt x="92" y="2633"/>
                    </a:lnTo>
                    <a:lnTo>
                      <a:pt x="156" y="2817"/>
                    </a:lnTo>
                    <a:lnTo>
                      <a:pt x="239" y="2992"/>
                    </a:lnTo>
                    <a:lnTo>
                      <a:pt x="341" y="3157"/>
                    </a:lnTo>
                    <a:lnTo>
                      <a:pt x="460" y="3314"/>
                    </a:lnTo>
                    <a:lnTo>
                      <a:pt x="589" y="3461"/>
                    </a:lnTo>
                    <a:lnTo>
                      <a:pt x="736" y="3590"/>
                    </a:lnTo>
                    <a:lnTo>
                      <a:pt x="893" y="3709"/>
                    </a:lnTo>
                    <a:lnTo>
                      <a:pt x="1058" y="3811"/>
                    </a:lnTo>
                    <a:lnTo>
                      <a:pt x="1233" y="3893"/>
                    </a:lnTo>
                    <a:lnTo>
                      <a:pt x="1426" y="3967"/>
                    </a:lnTo>
                    <a:lnTo>
                      <a:pt x="1620" y="4013"/>
                    </a:lnTo>
                    <a:lnTo>
                      <a:pt x="1822" y="4050"/>
                    </a:lnTo>
                    <a:lnTo>
                      <a:pt x="2025" y="4059"/>
                    </a:lnTo>
                    <a:lnTo>
                      <a:pt x="21432" y="4059"/>
                    </a:lnTo>
                    <a:lnTo>
                      <a:pt x="19408" y="2025"/>
                    </a:lnTo>
                    <a:lnTo>
                      <a:pt x="21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3737300" y="2163275"/>
                <a:ext cx="862975" cy="101475"/>
              </a:xfrm>
              <a:custGeom>
                <a:rect b="b" l="l" r="r" t="t"/>
                <a:pathLst>
                  <a:path extrusionOk="0" h="4059" w="34519">
                    <a:moveTo>
                      <a:pt x="2025" y="0"/>
                    </a:moveTo>
                    <a:lnTo>
                      <a:pt x="0" y="2034"/>
                    </a:lnTo>
                    <a:lnTo>
                      <a:pt x="2025" y="4059"/>
                    </a:lnTo>
                    <a:lnTo>
                      <a:pt x="32503" y="4059"/>
                    </a:lnTo>
                    <a:lnTo>
                      <a:pt x="32705" y="4050"/>
                    </a:lnTo>
                    <a:lnTo>
                      <a:pt x="32908" y="4022"/>
                    </a:lnTo>
                    <a:lnTo>
                      <a:pt x="33101" y="3967"/>
                    </a:lnTo>
                    <a:lnTo>
                      <a:pt x="33285" y="3902"/>
                    </a:lnTo>
                    <a:lnTo>
                      <a:pt x="33460" y="3820"/>
                    </a:lnTo>
                    <a:lnTo>
                      <a:pt x="33626" y="3718"/>
                    </a:lnTo>
                    <a:lnTo>
                      <a:pt x="33782" y="3599"/>
                    </a:lnTo>
                    <a:lnTo>
                      <a:pt x="33929" y="3470"/>
                    </a:lnTo>
                    <a:lnTo>
                      <a:pt x="34058" y="3323"/>
                    </a:lnTo>
                    <a:lnTo>
                      <a:pt x="34178" y="3166"/>
                    </a:lnTo>
                    <a:lnTo>
                      <a:pt x="34279" y="3000"/>
                    </a:lnTo>
                    <a:lnTo>
                      <a:pt x="34362" y="2826"/>
                    </a:lnTo>
                    <a:lnTo>
                      <a:pt x="34435" y="2632"/>
                    </a:lnTo>
                    <a:lnTo>
                      <a:pt x="34481" y="2439"/>
                    </a:lnTo>
                    <a:lnTo>
                      <a:pt x="34509" y="2237"/>
                    </a:lnTo>
                    <a:lnTo>
                      <a:pt x="34518" y="2034"/>
                    </a:lnTo>
                    <a:lnTo>
                      <a:pt x="34509" y="1823"/>
                    </a:lnTo>
                    <a:lnTo>
                      <a:pt x="34481" y="1620"/>
                    </a:lnTo>
                    <a:lnTo>
                      <a:pt x="34435" y="1427"/>
                    </a:lnTo>
                    <a:lnTo>
                      <a:pt x="34362" y="1243"/>
                    </a:lnTo>
                    <a:lnTo>
                      <a:pt x="34279" y="1068"/>
                    </a:lnTo>
                    <a:lnTo>
                      <a:pt x="34178" y="893"/>
                    </a:lnTo>
                    <a:lnTo>
                      <a:pt x="34058" y="737"/>
                    </a:lnTo>
                    <a:lnTo>
                      <a:pt x="33929" y="599"/>
                    </a:lnTo>
                    <a:lnTo>
                      <a:pt x="33782" y="470"/>
                    </a:lnTo>
                    <a:lnTo>
                      <a:pt x="33626" y="350"/>
                    </a:lnTo>
                    <a:lnTo>
                      <a:pt x="33460" y="249"/>
                    </a:lnTo>
                    <a:lnTo>
                      <a:pt x="33285" y="166"/>
                    </a:lnTo>
                    <a:lnTo>
                      <a:pt x="33101" y="93"/>
                    </a:lnTo>
                    <a:lnTo>
                      <a:pt x="32908" y="46"/>
                    </a:lnTo>
                    <a:lnTo>
                      <a:pt x="32705" y="10"/>
                    </a:lnTo>
                    <a:lnTo>
                      <a:pt x="325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3019500" y="2163275"/>
                <a:ext cx="768425" cy="101475"/>
              </a:xfrm>
              <a:custGeom>
                <a:rect b="b" l="l" r="r" t="t"/>
                <a:pathLst>
                  <a:path extrusionOk="0" h="4059" w="30737">
                    <a:moveTo>
                      <a:pt x="2025" y="0"/>
                    </a:moveTo>
                    <a:lnTo>
                      <a:pt x="1823" y="10"/>
                    </a:lnTo>
                    <a:lnTo>
                      <a:pt x="1620" y="46"/>
                    </a:lnTo>
                    <a:lnTo>
                      <a:pt x="1427" y="93"/>
                    </a:lnTo>
                    <a:lnTo>
                      <a:pt x="1234" y="166"/>
                    </a:lnTo>
                    <a:lnTo>
                      <a:pt x="1059" y="249"/>
                    </a:lnTo>
                    <a:lnTo>
                      <a:pt x="893" y="350"/>
                    </a:lnTo>
                    <a:lnTo>
                      <a:pt x="737" y="470"/>
                    </a:lnTo>
                    <a:lnTo>
                      <a:pt x="599" y="599"/>
                    </a:lnTo>
                    <a:lnTo>
                      <a:pt x="461" y="737"/>
                    </a:lnTo>
                    <a:lnTo>
                      <a:pt x="350" y="893"/>
                    </a:lnTo>
                    <a:lnTo>
                      <a:pt x="249" y="1068"/>
                    </a:lnTo>
                    <a:lnTo>
                      <a:pt x="157" y="1243"/>
                    </a:lnTo>
                    <a:lnTo>
                      <a:pt x="93" y="1427"/>
                    </a:lnTo>
                    <a:lnTo>
                      <a:pt x="47" y="1620"/>
                    </a:lnTo>
                    <a:lnTo>
                      <a:pt x="10" y="1823"/>
                    </a:lnTo>
                    <a:lnTo>
                      <a:pt x="1" y="2034"/>
                    </a:lnTo>
                    <a:lnTo>
                      <a:pt x="10" y="2237"/>
                    </a:lnTo>
                    <a:lnTo>
                      <a:pt x="47" y="2439"/>
                    </a:lnTo>
                    <a:lnTo>
                      <a:pt x="93" y="2632"/>
                    </a:lnTo>
                    <a:lnTo>
                      <a:pt x="157" y="2826"/>
                    </a:lnTo>
                    <a:lnTo>
                      <a:pt x="249" y="3000"/>
                    </a:lnTo>
                    <a:lnTo>
                      <a:pt x="350" y="3166"/>
                    </a:lnTo>
                    <a:lnTo>
                      <a:pt x="461" y="3323"/>
                    </a:lnTo>
                    <a:lnTo>
                      <a:pt x="599" y="3470"/>
                    </a:lnTo>
                    <a:lnTo>
                      <a:pt x="737" y="3599"/>
                    </a:lnTo>
                    <a:lnTo>
                      <a:pt x="893" y="3718"/>
                    </a:lnTo>
                    <a:lnTo>
                      <a:pt x="1059" y="3820"/>
                    </a:lnTo>
                    <a:lnTo>
                      <a:pt x="1234" y="3902"/>
                    </a:lnTo>
                    <a:lnTo>
                      <a:pt x="1427" y="3967"/>
                    </a:lnTo>
                    <a:lnTo>
                      <a:pt x="1620" y="4022"/>
                    </a:lnTo>
                    <a:lnTo>
                      <a:pt x="1823" y="4050"/>
                    </a:lnTo>
                    <a:lnTo>
                      <a:pt x="2025" y="4059"/>
                    </a:lnTo>
                    <a:lnTo>
                      <a:pt x="30737" y="4059"/>
                    </a:lnTo>
                    <a:lnTo>
                      <a:pt x="28712" y="2034"/>
                    </a:lnTo>
                    <a:lnTo>
                      <a:pt x="307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3784675" y="5069200"/>
                <a:ext cx="815600" cy="101475"/>
              </a:xfrm>
              <a:custGeom>
                <a:rect b="b" l="l" r="r" t="t"/>
                <a:pathLst>
                  <a:path extrusionOk="0" h="4059" w="32624">
                    <a:moveTo>
                      <a:pt x="1" y="0"/>
                    </a:moveTo>
                    <a:lnTo>
                      <a:pt x="203" y="9"/>
                    </a:lnTo>
                    <a:lnTo>
                      <a:pt x="406" y="37"/>
                    </a:lnTo>
                    <a:lnTo>
                      <a:pt x="599" y="92"/>
                    </a:lnTo>
                    <a:lnTo>
                      <a:pt x="783" y="157"/>
                    </a:lnTo>
                    <a:lnTo>
                      <a:pt x="967" y="239"/>
                    </a:lnTo>
                    <a:lnTo>
                      <a:pt x="1133" y="341"/>
                    </a:lnTo>
                    <a:lnTo>
                      <a:pt x="1289" y="460"/>
                    </a:lnTo>
                    <a:lnTo>
                      <a:pt x="1427" y="589"/>
                    </a:lnTo>
                    <a:lnTo>
                      <a:pt x="1565" y="736"/>
                    </a:lnTo>
                    <a:lnTo>
                      <a:pt x="1676" y="893"/>
                    </a:lnTo>
                    <a:lnTo>
                      <a:pt x="1777" y="1058"/>
                    </a:lnTo>
                    <a:lnTo>
                      <a:pt x="1869" y="1233"/>
                    </a:lnTo>
                    <a:lnTo>
                      <a:pt x="1933" y="1427"/>
                    </a:lnTo>
                    <a:lnTo>
                      <a:pt x="1988" y="1620"/>
                    </a:lnTo>
                    <a:lnTo>
                      <a:pt x="2016" y="1822"/>
                    </a:lnTo>
                    <a:lnTo>
                      <a:pt x="2025" y="2025"/>
                    </a:lnTo>
                    <a:lnTo>
                      <a:pt x="2016" y="2236"/>
                    </a:lnTo>
                    <a:lnTo>
                      <a:pt x="1988" y="2439"/>
                    </a:lnTo>
                    <a:lnTo>
                      <a:pt x="1933" y="2632"/>
                    </a:lnTo>
                    <a:lnTo>
                      <a:pt x="1869" y="2816"/>
                    </a:lnTo>
                    <a:lnTo>
                      <a:pt x="1777" y="2991"/>
                    </a:lnTo>
                    <a:lnTo>
                      <a:pt x="1676" y="3166"/>
                    </a:lnTo>
                    <a:lnTo>
                      <a:pt x="1565" y="3322"/>
                    </a:lnTo>
                    <a:lnTo>
                      <a:pt x="1427" y="3460"/>
                    </a:lnTo>
                    <a:lnTo>
                      <a:pt x="1289" y="3589"/>
                    </a:lnTo>
                    <a:lnTo>
                      <a:pt x="1133" y="3709"/>
                    </a:lnTo>
                    <a:lnTo>
                      <a:pt x="967" y="3810"/>
                    </a:lnTo>
                    <a:lnTo>
                      <a:pt x="783" y="3893"/>
                    </a:lnTo>
                    <a:lnTo>
                      <a:pt x="599" y="3966"/>
                    </a:lnTo>
                    <a:lnTo>
                      <a:pt x="406" y="4012"/>
                    </a:lnTo>
                    <a:lnTo>
                      <a:pt x="203" y="4049"/>
                    </a:lnTo>
                    <a:lnTo>
                      <a:pt x="1" y="4058"/>
                    </a:lnTo>
                    <a:lnTo>
                      <a:pt x="30599" y="4058"/>
                    </a:lnTo>
                    <a:lnTo>
                      <a:pt x="30801" y="4049"/>
                    </a:lnTo>
                    <a:lnTo>
                      <a:pt x="31004" y="4012"/>
                    </a:lnTo>
                    <a:lnTo>
                      <a:pt x="31197" y="3966"/>
                    </a:lnTo>
                    <a:lnTo>
                      <a:pt x="31390" y="3893"/>
                    </a:lnTo>
                    <a:lnTo>
                      <a:pt x="31565" y="3810"/>
                    </a:lnTo>
                    <a:lnTo>
                      <a:pt x="31731" y="3709"/>
                    </a:lnTo>
                    <a:lnTo>
                      <a:pt x="31887" y="3589"/>
                    </a:lnTo>
                    <a:lnTo>
                      <a:pt x="32034" y="3460"/>
                    </a:lnTo>
                    <a:lnTo>
                      <a:pt x="32163" y="3322"/>
                    </a:lnTo>
                    <a:lnTo>
                      <a:pt x="32283" y="3166"/>
                    </a:lnTo>
                    <a:lnTo>
                      <a:pt x="32384" y="2991"/>
                    </a:lnTo>
                    <a:lnTo>
                      <a:pt x="32467" y="2816"/>
                    </a:lnTo>
                    <a:lnTo>
                      <a:pt x="32531" y="2632"/>
                    </a:lnTo>
                    <a:lnTo>
                      <a:pt x="32586" y="2439"/>
                    </a:lnTo>
                    <a:lnTo>
                      <a:pt x="32614" y="2236"/>
                    </a:lnTo>
                    <a:lnTo>
                      <a:pt x="32623" y="2025"/>
                    </a:lnTo>
                    <a:lnTo>
                      <a:pt x="32614" y="1822"/>
                    </a:lnTo>
                    <a:lnTo>
                      <a:pt x="32586" y="1620"/>
                    </a:lnTo>
                    <a:lnTo>
                      <a:pt x="32531" y="1427"/>
                    </a:lnTo>
                    <a:lnTo>
                      <a:pt x="32467" y="1233"/>
                    </a:lnTo>
                    <a:lnTo>
                      <a:pt x="32384" y="1058"/>
                    </a:lnTo>
                    <a:lnTo>
                      <a:pt x="32283" y="893"/>
                    </a:lnTo>
                    <a:lnTo>
                      <a:pt x="32163" y="736"/>
                    </a:lnTo>
                    <a:lnTo>
                      <a:pt x="32034" y="589"/>
                    </a:lnTo>
                    <a:lnTo>
                      <a:pt x="31887" y="460"/>
                    </a:lnTo>
                    <a:lnTo>
                      <a:pt x="31731" y="341"/>
                    </a:lnTo>
                    <a:lnTo>
                      <a:pt x="31565" y="239"/>
                    </a:lnTo>
                    <a:lnTo>
                      <a:pt x="31390" y="157"/>
                    </a:lnTo>
                    <a:lnTo>
                      <a:pt x="31197" y="92"/>
                    </a:lnTo>
                    <a:lnTo>
                      <a:pt x="31004" y="37"/>
                    </a:lnTo>
                    <a:lnTo>
                      <a:pt x="30801" y="9"/>
                    </a:lnTo>
                    <a:lnTo>
                      <a:pt x="30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3019500" y="5069200"/>
                <a:ext cx="815825" cy="101475"/>
              </a:xfrm>
              <a:custGeom>
                <a:rect b="b" l="l" r="r" t="t"/>
                <a:pathLst>
                  <a:path extrusionOk="0" h="4059" w="32633">
                    <a:moveTo>
                      <a:pt x="2034" y="0"/>
                    </a:moveTo>
                    <a:lnTo>
                      <a:pt x="1823" y="9"/>
                    </a:lnTo>
                    <a:lnTo>
                      <a:pt x="1620" y="37"/>
                    </a:lnTo>
                    <a:lnTo>
                      <a:pt x="1427" y="92"/>
                    </a:lnTo>
                    <a:lnTo>
                      <a:pt x="1243" y="157"/>
                    </a:lnTo>
                    <a:lnTo>
                      <a:pt x="1068" y="239"/>
                    </a:lnTo>
                    <a:lnTo>
                      <a:pt x="893" y="341"/>
                    </a:lnTo>
                    <a:lnTo>
                      <a:pt x="737" y="460"/>
                    </a:lnTo>
                    <a:lnTo>
                      <a:pt x="599" y="589"/>
                    </a:lnTo>
                    <a:lnTo>
                      <a:pt x="461" y="736"/>
                    </a:lnTo>
                    <a:lnTo>
                      <a:pt x="350" y="893"/>
                    </a:lnTo>
                    <a:lnTo>
                      <a:pt x="249" y="1058"/>
                    </a:lnTo>
                    <a:lnTo>
                      <a:pt x="157" y="1233"/>
                    </a:lnTo>
                    <a:lnTo>
                      <a:pt x="93" y="1427"/>
                    </a:lnTo>
                    <a:lnTo>
                      <a:pt x="47" y="1620"/>
                    </a:lnTo>
                    <a:lnTo>
                      <a:pt x="10" y="1822"/>
                    </a:lnTo>
                    <a:lnTo>
                      <a:pt x="1" y="2025"/>
                    </a:lnTo>
                    <a:lnTo>
                      <a:pt x="10" y="2236"/>
                    </a:lnTo>
                    <a:lnTo>
                      <a:pt x="47" y="2439"/>
                    </a:lnTo>
                    <a:lnTo>
                      <a:pt x="93" y="2632"/>
                    </a:lnTo>
                    <a:lnTo>
                      <a:pt x="157" y="2816"/>
                    </a:lnTo>
                    <a:lnTo>
                      <a:pt x="249" y="2991"/>
                    </a:lnTo>
                    <a:lnTo>
                      <a:pt x="350" y="3166"/>
                    </a:lnTo>
                    <a:lnTo>
                      <a:pt x="461" y="3322"/>
                    </a:lnTo>
                    <a:lnTo>
                      <a:pt x="599" y="3460"/>
                    </a:lnTo>
                    <a:lnTo>
                      <a:pt x="737" y="3589"/>
                    </a:lnTo>
                    <a:lnTo>
                      <a:pt x="893" y="3709"/>
                    </a:lnTo>
                    <a:lnTo>
                      <a:pt x="1068" y="3810"/>
                    </a:lnTo>
                    <a:lnTo>
                      <a:pt x="1243" y="3893"/>
                    </a:lnTo>
                    <a:lnTo>
                      <a:pt x="1427" y="3966"/>
                    </a:lnTo>
                    <a:lnTo>
                      <a:pt x="1620" y="4012"/>
                    </a:lnTo>
                    <a:lnTo>
                      <a:pt x="1823" y="4049"/>
                    </a:lnTo>
                    <a:lnTo>
                      <a:pt x="2034" y="4058"/>
                    </a:lnTo>
                    <a:lnTo>
                      <a:pt x="30608" y="4058"/>
                    </a:lnTo>
                    <a:lnTo>
                      <a:pt x="30810" y="4049"/>
                    </a:lnTo>
                    <a:lnTo>
                      <a:pt x="31013" y="4012"/>
                    </a:lnTo>
                    <a:lnTo>
                      <a:pt x="31206" y="3966"/>
                    </a:lnTo>
                    <a:lnTo>
                      <a:pt x="31390" y="3893"/>
                    </a:lnTo>
                    <a:lnTo>
                      <a:pt x="31574" y="3810"/>
                    </a:lnTo>
                    <a:lnTo>
                      <a:pt x="31740" y="3709"/>
                    </a:lnTo>
                    <a:lnTo>
                      <a:pt x="31896" y="3589"/>
                    </a:lnTo>
                    <a:lnTo>
                      <a:pt x="32034" y="3460"/>
                    </a:lnTo>
                    <a:lnTo>
                      <a:pt x="32172" y="3322"/>
                    </a:lnTo>
                    <a:lnTo>
                      <a:pt x="32283" y="3166"/>
                    </a:lnTo>
                    <a:lnTo>
                      <a:pt x="32384" y="2991"/>
                    </a:lnTo>
                    <a:lnTo>
                      <a:pt x="32476" y="2816"/>
                    </a:lnTo>
                    <a:lnTo>
                      <a:pt x="32540" y="2632"/>
                    </a:lnTo>
                    <a:lnTo>
                      <a:pt x="32595" y="2439"/>
                    </a:lnTo>
                    <a:lnTo>
                      <a:pt x="32623" y="2236"/>
                    </a:lnTo>
                    <a:lnTo>
                      <a:pt x="32632" y="2025"/>
                    </a:lnTo>
                    <a:lnTo>
                      <a:pt x="32623" y="1822"/>
                    </a:lnTo>
                    <a:lnTo>
                      <a:pt x="32595" y="1620"/>
                    </a:lnTo>
                    <a:lnTo>
                      <a:pt x="32540" y="1427"/>
                    </a:lnTo>
                    <a:lnTo>
                      <a:pt x="32476" y="1233"/>
                    </a:lnTo>
                    <a:lnTo>
                      <a:pt x="32384" y="1058"/>
                    </a:lnTo>
                    <a:lnTo>
                      <a:pt x="32283" y="893"/>
                    </a:lnTo>
                    <a:lnTo>
                      <a:pt x="32172" y="736"/>
                    </a:lnTo>
                    <a:lnTo>
                      <a:pt x="32034" y="589"/>
                    </a:lnTo>
                    <a:lnTo>
                      <a:pt x="31896" y="460"/>
                    </a:lnTo>
                    <a:lnTo>
                      <a:pt x="31740" y="341"/>
                    </a:lnTo>
                    <a:lnTo>
                      <a:pt x="31574" y="239"/>
                    </a:lnTo>
                    <a:lnTo>
                      <a:pt x="31390" y="157"/>
                    </a:lnTo>
                    <a:lnTo>
                      <a:pt x="31206" y="92"/>
                    </a:lnTo>
                    <a:lnTo>
                      <a:pt x="31013" y="37"/>
                    </a:lnTo>
                    <a:lnTo>
                      <a:pt x="30810" y="9"/>
                    </a:lnTo>
                    <a:lnTo>
                      <a:pt x="30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3737050" y="4757925"/>
                <a:ext cx="631075" cy="101475"/>
              </a:xfrm>
              <a:custGeom>
                <a:rect b="b" l="l" r="r" t="t"/>
                <a:pathLst>
                  <a:path extrusionOk="0" h="4059" w="25243">
                    <a:moveTo>
                      <a:pt x="2025" y="0"/>
                    </a:moveTo>
                    <a:lnTo>
                      <a:pt x="1" y="2034"/>
                    </a:lnTo>
                    <a:lnTo>
                      <a:pt x="2025" y="4059"/>
                    </a:lnTo>
                    <a:lnTo>
                      <a:pt x="23209" y="4059"/>
                    </a:lnTo>
                    <a:lnTo>
                      <a:pt x="23421" y="4049"/>
                    </a:lnTo>
                    <a:lnTo>
                      <a:pt x="23623" y="4013"/>
                    </a:lnTo>
                    <a:lnTo>
                      <a:pt x="23817" y="3966"/>
                    </a:lnTo>
                    <a:lnTo>
                      <a:pt x="24001" y="3902"/>
                    </a:lnTo>
                    <a:lnTo>
                      <a:pt x="24176" y="3810"/>
                    </a:lnTo>
                    <a:lnTo>
                      <a:pt x="24341" y="3709"/>
                    </a:lnTo>
                    <a:lnTo>
                      <a:pt x="24498" y="3598"/>
                    </a:lnTo>
                    <a:lnTo>
                      <a:pt x="24645" y="3460"/>
                    </a:lnTo>
                    <a:lnTo>
                      <a:pt x="24774" y="3322"/>
                    </a:lnTo>
                    <a:lnTo>
                      <a:pt x="24893" y="3166"/>
                    </a:lnTo>
                    <a:lnTo>
                      <a:pt x="24995" y="3000"/>
                    </a:lnTo>
                    <a:lnTo>
                      <a:pt x="25077" y="2816"/>
                    </a:lnTo>
                    <a:lnTo>
                      <a:pt x="25151" y="2632"/>
                    </a:lnTo>
                    <a:lnTo>
                      <a:pt x="25197" y="2439"/>
                    </a:lnTo>
                    <a:lnTo>
                      <a:pt x="25234" y="2236"/>
                    </a:lnTo>
                    <a:lnTo>
                      <a:pt x="25243" y="2034"/>
                    </a:lnTo>
                    <a:lnTo>
                      <a:pt x="25234" y="1822"/>
                    </a:lnTo>
                    <a:lnTo>
                      <a:pt x="25197" y="1620"/>
                    </a:lnTo>
                    <a:lnTo>
                      <a:pt x="25151" y="1427"/>
                    </a:lnTo>
                    <a:lnTo>
                      <a:pt x="25077" y="1243"/>
                    </a:lnTo>
                    <a:lnTo>
                      <a:pt x="24995" y="1058"/>
                    </a:lnTo>
                    <a:lnTo>
                      <a:pt x="24893" y="893"/>
                    </a:lnTo>
                    <a:lnTo>
                      <a:pt x="24774" y="736"/>
                    </a:lnTo>
                    <a:lnTo>
                      <a:pt x="24645" y="589"/>
                    </a:lnTo>
                    <a:lnTo>
                      <a:pt x="24498" y="460"/>
                    </a:lnTo>
                    <a:lnTo>
                      <a:pt x="24341" y="341"/>
                    </a:lnTo>
                    <a:lnTo>
                      <a:pt x="24176" y="239"/>
                    </a:lnTo>
                    <a:lnTo>
                      <a:pt x="24001" y="157"/>
                    </a:lnTo>
                    <a:lnTo>
                      <a:pt x="23817" y="92"/>
                    </a:lnTo>
                    <a:lnTo>
                      <a:pt x="23623" y="37"/>
                    </a:lnTo>
                    <a:lnTo>
                      <a:pt x="23421" y="9"/>
                    </a:lnTo>
                    <a:lnTo>
                      <a:pt x="232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3251875" y="4757925"/>
                <a:ext cx="535825" cy="101475"/>
              </a:xfrm>
              <a:custGeom>
                <a:rect b="b" l="l" r="r" t="t"/>
                <a:pathLst>
                  <a:path extrusionOk="0" h="4059" w="21433">
                    <a:moveTo>
                      <a:pt x="2025" y="0"/>
                    </a:moveTo>
                    <a:lnTo>
                      <a:pt x="1822" y="9"/>
                    </a:lnTo>
                    <a:lnTo>
                      <a:pt x="1620" y="37"/>
                    </a:lnTo>
                    <a:lnTo>
                      <a:pt x="1426" y="92"/>
                    </a:lnTo>
                    <a:lnTo>
                      <a:pt x="1233" y="157"/>
                    </a:lnTo>
                    <a:lnTo>
                      <a:pt x="1058" y="239"/>
                    </a:lnTo>
                    <a:lnTo>
                      <a:pt x="893" y="341"/>
                    </a:lnTo>
                    <a:lnTo>
                      <a:pt x="736" y="460"/>
                    </a:lnTo>
                    <a:lnTo>
                      <a:pt x="589" y="589"/>
                    </a:lnTo>
                    <a:lnTo>
                      <a:pt x="460" y="736"/>
                    </a:lnTo>
                    <a:lnTo>
                      <a:pt x="341" y="893"/>
                    </a:lnTo>
                    <a:lnTo>
                      <a:pt x="239" y="1058"/>
                    </a:lnTo>
                    <a:lnTo>
                      <a:pt x="156" y="1243"/>
                    </a:lnTo>
                    <a:lnTo>
                      <a:pt x="92" y="1427"/>
                    </a:lnTo>
                    <a:lnTo>
                      <a:pt x="37" y="1620"/>
                    </a:lnTo>
                    <a:lnTo>
                      <a:pt x="9" y="1822"/>
                    </a:lnTo>
                    <a:lnTo>
                      <a:pt x="0" y="2034"/>
                    </a:lnTo>
                    <a:lnTo>
                      <a:pt x="9" y="2236"/>
                    </a:lnTo>
                    <a:lnTo>
                      <a:pt x="37" y="2439"/>
                    </a:lnTo>
                    <a:lnTo>
                      <a:pt x="92" y="2632"/>
                    </a:lnTo>
                    <a:lnTo>
                      <a:pt x="156" y="2816"/>
                    </a:lnTo>
                    <a:lnTo>
                      <a:pt x="239" y="3000"/>
                    </a:lnTo>
                    <a:lnTo>
                      <a:pt x="341" y="3166"/>
                    </a:lnTo>
                    <a:lnTo>
                      <a:pt x="460" y="3322"/>
                    </a:lnTo>
                    <a:lnTo>
                      <a:pt x="589" y="3460"/>
                    </a:lnTo>
                    <a:lnTo>
                      <a:pt x="736" y="3598"/>
                    </a:lnTo>
                    <a:lnTo>
                      <a:pt x="893" y="3709"/>
                    </a:lnTo>
                    <a:lnTo>
                      <a:pt x="1058" y="3810"/>
                    </a:lnTo>
                    <a:lnTo>
                      <a:pt x="1233" y="3902"/>
                    </a:lnTo>
                    <a:lnTo>
                      <a:pt x="1426" y="3966"/>
                    </a:lnTo>
                    <a:lnTo>
                      <a:pt x="1620" y="4013"/>
                    </a:lnTo>
                    <a:lnTo>
                      <a:pt x="1822" y="4049"/>
                    </a:lnTo>
                    <a:lnTo>
                      <a:pt x="2025" y="4059"/>
                    </a:lnTo>
                    <a:lnTo>
                      <a:pt x="21432" y="4059"/>
                    </a:lnTo>
                    <a:lnTo>
                      <a:pt x="19408" y="2034"/>
                    </a:lnTo>
                    <a:lnTo>
                      <a:pt x="214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3784675" y="3448175"/>
                <a:ext cx="815600" cy="101475"/>
              </a:xfrm>
              <a:custGeom>
                <a:rect b="b" l="l" r="r" t="t"/>
                <a:pathLst>
                  <a:path extrusionOk="0" h="4059" w="32624">
                    <a:moveTo>
                      <a:pt x="1" y="0"/>
                    </a:moveTo>
                    <a:lnTo>
                      <a:pt x="203" y="10"/>
                    </a:lnTo>
                    <a:lnTo>
                      <a:pt x="406" y="46"/>
                    </a:lnTo>
                    <a:lnTo>
                      <a:pt x="599" y="92"/>
                    </a:lnTo>
                    <a:lnTo>
                      <a:pt x="783" y="157"/>
                    </a:lnTo>
                    <a:lnTo>
                      <a:pt x="967" y="249"/>
                    </a:lnTo>
                    <a:lnTo>
                      <a:pt x="1133" y="350"/>
                    </a:lnTo>
                    <a:lnTo>
                      <a:pt x="1289" y="461"/>
                    </a:lnTo>
                    <a:lnTo>
                      <a:pt x="1427" y="599"/>
                    </a:lnTo>
                    <a:lnTo>
                      <a:pt x="1565" y="737"/>
                    </a:lnTo>
                    <a:lnTo>
                      <a:pt x="1676" y="893"/>
                    </a:lnTo>
                    <a:lnTo>
                      <a:pt x="1777" y="1068"/>
                    </a:lnTo>
                    <a:lnTo>
                      <a:pt x="1869" y="1243"/>
                    </a:lnTo>
                    <a:lnTo>
                      <a:pt x="1933" y="1427"/>
                    </a:lnTo>
                    <a:lnTo>
                      <a:pt x="1988" y="1620"/>
                    </a:lnTo>
                    <a:lnTo>
                      <a:pt x="2016" y="1823"/>
                    </a:lnTo>
                    <a:lnTo>
                      <a:pt x="2025" y="2034"/>
                    </a:lnTo>
                    <a:lnTo>
                      <a:pt x="2016" y="2237"/>
                    </a:lnTo>
                    <a:lnTo>
                      <a:pt x="1988" y="2439"/>
                    </a:lnTo>
                    <a:lnTo>
                      <a:pt x="1933" y="2632"/>
                    </a:lnTo>
                    <a:lnTo>
                      <a:pt x="1869" y="2826"/>
                    </a:lnTo>
                    <a:lnTo>
                      <a:pt x="1777" y="3000"/>
                    </a:lnTo>
                    <a:lnTo>
                      <a:pt x="1676" y="3166"/>
                    </a:lnTo>
                    <a:lnTo>
                      <a:pt x="1565" y="3323"/>
                    </a:lnTo>
                    <a:lnTo>
                      <a:pt x="1427" y="3470"/>
                    </a:lnTo>
                    <a:lnTo>
                      <a:pt x="1289" y="3599"/>
                    </a:lnTo>
                    <a:lnTo>
                      <a:pt x="1133" y="3718"/>
                    </a:lnTo>
                    <a:lnTo>
                      <a:pt x="967" y="3819"/>
                    </a:lnTo>
                    <a:lnTo>
                      <a:pt x="783" y="3902"/>
                    </a:lnTo>
                    <a:lnTo>
                      <a:pt x="599" y="3967"/>
                    </a:lnTo>
                    <a:lnTo>
                      <a:pt x="406" y="4022"/>
                    </a:lnTo>
                    <a:lnTo>
                      <a:pt x="203" y="4050"/>
                    </a:lnTo>
                    <a:lnTo>
                      <a:pt x="1" y="4059"/>
                    </a:lnTo>
                    <a:lnTo>
                      <a:pt x="30599" y="4059"/>
                    </a:lnTo>
                    <a:lnTo>
                      <a:pt x="30801" y="4050"/>
                    </a:lnTo>
                    <a:lnTo>
                      <a:pt x="31004" y="4022"/>
                    </a:lnTo>
                    <a:lnTo>
                      <a:pt x="31197" y="3967"/>
                    </a:lnTo>
                    <a:lnTo>
                      <a:pt x="31390" y="3902"/>
                    </a:lnTo>
                    <a:lnTo>
                      <a:pt x="31565" y="3819"/>
                    </a:lnTo>
                    <a:lnTo>
                      <a:pt x="31731" y="3718"/>
                    </a:lnTo>
                    <a:lnTo>
                      <a:pt x="31887" y="3599"/>
                    </a:lnTo>
                    <a:lnTo>
                      <a:pt x="32034" y="3470"/>
                    </a:lnTo>
                    <a:lnTo>
                      <a:pt x="32163" y="3323"/>
                    </a:lnTo>
                    <a:lnTo>
                      <a:pt x="32283" y="3166"/>
                    </a:lnTo>
                    <a:lnTo>
                      <a:pt x="32384" y="3000"/>
                    </a:lnTo>
                    <a:lnTo>
                      <a:pt x="32467" y="2826"/>
                    </a:lnTo>
                    <a:lnTo>
                      <a:pt x="32531" y="2632"/>
                    </a:lnTo>
                    <a:lnTo>
                      <a:pt x="32586" y="2439"/>
                    </a:lnTo>
                    <a:lnTo>
                      <a:pt x="32614" y="2237"/>
                    </a:lnTo>
                    <a:lnTo>
                      <a:pt x="32623" y="2034"/>
                    </a:lnTo>
                    <a:lnTo>
                      <a:pt x="32614" y="1823"/>
                    </a:lnTo>
                    <a:lnTo>
                      <a:pt x="32586" y="1620"/>
                    </a:lnTo>
                    <a:lnTo>
                      <a:pt x="32531" y="1427"/>
                    </a:lnTo>
                    <a:lnTo>
                      <a:pt x="32467" y="1243"/>
                    </a:lnTo>
                    <a:lnTo>
                      <a:pt x="32384" y="1068"/>
                    </a:lnTo>
                    <a:lnTo>
                      <a:pt x="32283" y="893"/>
                    </a:lnTo>
                    <a:lnTo>
                      <a:pt x="32163" y="737"/>
                    </a:lnTo>
                    <a:lnTo>
                      <a:pt x="32034" y="599"/>
                    </a:lnTo>
                    <a:lnTo>
                      <a:pt x="31887" y="461"/>
                    </a:lnTo>
                    <a:lnTo>
                      <a:pt x="31731" y="350"/>
                    </a:lnTo>
                    <a:lnTo>
                      <a:pt x="31565" y="249"/>
                    </a:lnTo>
                    <a:lnTo>
                      <a:pt x="31390" y="157"/>
                    </a:lnTo>
                    <a:lnTo>
                      <a:pt x="31197" y="92"/>
                    </a:lnTo>
                    <a:lnTo>
                      <a:pt x="31004" y="46"/>
                    </a:lnTo>
                    <a:lnTo>
                      <a:pt x="30801" y="10"/>
                    </a:lnTo>
                    <a:lnTo>
                      <a:pt x="30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3019500" y="3448175"/>
                <a:ext cx="815825" cy="101475"/>
              </a:xfrm>
              <a:custGeom>
                <a:rect b="b" l="l" r="r" t="t"/>
                <a:pathLst>
                  <a:path extrusionOk="0" h="4059" w="32633">
                    <a:moveTo>
                      <a:pt x="2034" y="0"/>
                    </a:moveTo>
                    <a:lnTo>
                      <a:pt x="1823" y="10"/>
                    </a:lnTo>
                    <a:lnTo>
                      <a:pt x="1620" y="46"/>
                    </a:lnTo>
                    <a:lnTo>
                      <a:pt x="1427" y="92"/>
                    </a:lnTo>
                    <a:lnTo>
                      <a:pt x="1243" y="157"/>
                    </a:lnTo>
                    <a:lnTo>
                      <a:pt x="1068" y="249"/>
                    </a:lnTo>
                    <a:lnTo>
                      <a:pt x="893" y="350"/>
                    </a:lnTo>
                    <a:lnTo>
                      <a:pt x="737" y="461"/>
                    </a:lnTo>
                    <a:lnTo>
                      <a:pt x="599" y="599"/>
                    </a:lnTo>
                    <a:lnTo>
                      <a:pt x="461" y="737"/>
                    </a:lnTo>
                    <a:lnTo>
                      <a:pt x="350" y="893"/>
                    </a:lnTo>
                    <a:lnTo>
                      <a:pt x="249" y="1068"/>
                    </a:lnTo>
                    <a:lnTo>
                      <a:pt x="157" y="1243"/>
                    </a:lnTo>
                    <a:lnTo>
                      <a:pt x="93" y="1427"/>
                    </a:lnTo>
                    <a:lnTo>
                      <a:pt x="47" y="1620"/>
                    </a:lnTo>
                    <a:lnTo>
                      <a:pt x="10" y="1823"/>
                    </a:lnTo>
                    <a:lnTo>
                      <a:pt x="1" y="2034"/>
                    </a:lnTo>
                    <a:lnTo>
                      <a:pt x="10" y="2237"/>
                    </a:lnTo>
                    <a:lnTo>
                      <a:pt x="47" y="2439"/>
                    </a:lnTo>
                    <a:lnTo>
                      <a:pt x="93" y="2632"/>
                    </a:lnTo>
                    <a:lnTo>
                      <a:pt x="157" y="2826"/>
                    </a:lnTo>
                    <a:lnTo>
                      <a:pt x="249" y="3000"/>
                    </a:lnTo>
                    <a:lnTo>
                      <a:pt x="350" y="3166"/>
                    </a:lnTo>
                    <a:lnTo>
                      <a:pt x="461" y="3323"/>
                    </a:lnTo>
                    <a:lnTo>
                      <a:pt x="599" y="3470"/>
                    </a:lnTo>
                    <a:lnTo>
                      <a:pt x="737" y="3599"/>
                    </a:lnTo>
                    <a:lnTo>
                      <a:pt x="893" y="3718"/>
                    </a:lnTo>
                    <a:lnTo>
                      <a:pt x="1068" y="3819"/>
                    </a:lnTo>
                    <a:lnTo>
                      <a:pt x="1243" y="3902"/>
                    </a:lnTo>
                    <a:lnTo>
                      <a:pt x="1427" y="3967"/>
                    </a:lnTo>
                    <a:lnTo>
                      <a:pt x="1620" y="4022"/>
                    </a:lnTo>
                    <a:lnTo>
                      <a:pt x="1823" y="4050"/>
                    </a:lnTo>
                    <a:lnTo>
                      <a:pt x="2034" y="4059"/>
                    </a:lnTo>
                    <a:lnTo>
                      <a:pt x="30608" y="4059"/>
                    </a:lnTo>
                    <a:lnTo>
                      <a:pt x="30810" y="4050"/>
                    </a:lnTo>
                    <a:lnTo>
                      <a:pt x="31013" y="4022"/>
                    </a:lnTo>
                    <a:lnTo>
                      <a:pt x="31206" y="3967"/>
                    </a:lnTo>
                    <a:lnTo>
                      <a:pt x="31390" y="3902"/>
                    </a:lnTo>
                    <a:lnTo>
                      <a:pt x="31574" y="3819"/>
                    </a:lnTo>
                    <a:lnTo>
                      <a:pt x="31740" y="3718"/>
                    </a:lnTo>
                    <a:lnTo>
                      <a:pt x="31896" y="3599"/>
                    </a:lnTo>
                    <a:lnTo>
                      <a:pt x="32034" y="3470"/>
                    </a:lnTo>
                    <a:lnTo>
                      <a:pt x="32172" y="3323"/>
                    </a:lnTo>
                    <a:lnTo>
                      <a:pt x="32283" y="3166"/>
                    </a:lnTo>
                    <a:lnTo>
                      <a:pt x="32384" y="3000"/>
                    </a:lnTo>
                    <a:lnTo>
                      <a:pt x="32476" y="2826"/>
                    </a:lnTo>
                    <a:lnTo>
                      <a:pt x="32540" y="2632"/>
                    </a:lnTo>
                    <a:lnTo>
                      <a:pt x="32595" y="2439"/>
                    </a:lnTo>
                    <a:lnTo>
                      <a:pt x="32623" y="2237"/>
                    </a:lnTo>
                    <a:lnTo>
                      <a:pt x="32632" y="2034"/>
                    </a:lnTo>
                    <a:lnTo>
                      <a:pt x="32623" y="1823"/>
                    </a:lnTo>
                    <a:lnTo>
                      <a:pt x="32595" y="1620"/>
                    </a:lnTo>
                    <a:lnTo>
                      <a:pt x="32540" y="1427"/>
                    </a:lnTo>
                    <a:lnTo>
                      <a:pt x="32476" y="1243"/>
                    </a:lnTo>
                    <a:lnTo>
                      <a:pt x="32384" y="1068"/>
                    </a:lnTo>
                    <a:lnTo>
                      <a:pt x="32283" y="893"/>
                    </a:lnTo>
                    <a:lnTo>
                      <a:pt x="32172" y="737"/>
                    </a:lnTo>
                    <a:lnTo>
                      <a:pt x="32034" y="599"/>
                    </a:lnTo>
                    <a:lnTo>
                      <a:pt x="31896" y="461"/>
                    </a:lnTo>
                    <a:lnTo>
                      <a:pt x="31740" y="350"/>
                    </a:lnTo>
                    <a:lnTo>
                      <a:pt x="31574" y="249"/>
                    </a:lnTo>
                    <a:lnTo>
                      <a:pt x="31390" y="157"/>
                    </a:lnTo>
                    <a:lnTo>
                      <a:pt x="31206" y="92"/>
                    </a:lnTo>
                    <a:lnTo>
                      <a:pt x="31013" y="46"/>
                    </a:lnTo>
                    <a:lnTo>
                      <a:pt x="30810" y="10"/>
                    </a:lnTo>
                    <a:lnTo>
                      <a:pt x="306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3737050" y="3136900"/>
                <a:ext cx="631075" cy="101475"/>
              </a:xfrm>
              <a:custGeom>
                <a:rect b="b" l="l" r="r" t="t"/>
                <a:pathLst>
                  <a:path extrusionOk="0" h="4059" w="25243">
                    <a:moveTo>
                      <a:pt x="2025" y="0"/>
                    </a:moveTo>
                    <a:lnTo>
                      <a:pt x="1" y="2034"/>
                    </a:lnTo>
                    <a:lnTo>
                      <a:pt x="2025" y="4059"/>
                    </a:lnTo>
                    <a:lnTo>
                      <a:pt x="23209" y="4059"/>
                    </a:lnTo>
                    <a:lnTo>
                      <a:pt x="23421" y="4050"/>
                    </a:lnTo>
                    <a:lnTo>
                      <a:pt x="23623" y="4022"/>
                    </a:lnTo>
                    <a:lnTo>
                      <a:pt x="23817" y="3967"/>
                    </a:lnTo>
                    <a:lnTo>
                      <a:pt x="24001" y="3902"/>
                    </a:lnTo>
                    <a:lnTo>
                      <a:pt x="24176" y="3819"/>
                    </a:lnTo>
                    <a:lnTo>
                      <a:pt x="24341" y="3718"/>
                    </a:lnTo>
                    <a:lnTo>
                      <a:pt x="24498" y="3599"/>
                    </a:lnTo>
                    <a:lnTo>
                      <a:pt x="24645" y="3470"/>
                    </a:lnTo>
                    <a:lnTo>
                      <a:pt x="24774" y="3323"/>
                    </a:lnTo>
                    <a:lnTo>
                      <a:pt x="24893" y="3166"/>
                    </a:lnTo>
                    <a:lnTo>
                      <a:pt x="24995" y="3000"/>
                    </a:lnTo>
                    <a:lnTo>
                      <a:pt x="25077" y="2826"/>
                    </a:lnTo>
                    <a:lnTo>
                      <a:pt x="25151" y="2632"/>
                    </a:lnTo>
                    <a:lnTo>
                      <a:pt x="25197" y="2439"/>
                    </a:lnTo>
                    <a:lnTo>
                      <a:pt x="25234" y="2237"/>
                    </a:lnTo>
                    <a:lnTo>
                      <a:pt x="25243" y="2034"/>
                    </a:lnTo>
                    <a:lnTo>
                      <a:pt x="25234" y="1823"/>
                    </a:lnTo>
                    <a:lnTo>
                      <a:pt x="25197" y="1620"/>
                    </a:lnTo>
                    <a:lnTo>
                      <a:pt x="25151" y="1427"/>
                    </a:lnTo>
                    <a:lnTo>
                      <a:pt x="25077" y="1243"/>
                    </a:lnTo>
                    <a:lnTo>
                      <a:pt x="24995" y="1068"/>
                    </a:lnTo>
                    <a:lnTo>
                      <a:pt x="24893" y="893"/>
                    </a:lnTo>
                    <a:lnTo>
                      <a:pt x="24774" y="737"/>
                    </a:lnTo>
                    <a:lnTo>
                      <a:pt x="24645" y="599"/>
                    </a:lnTo>
                    <a:lnTo>
                      <a:pt x="24498" y="470"/>
                    </a:lnTo>
                    <a:lnTo>
                      <a:pt x="24341" y="350"/>
                    </a:lnTo>
                    <a:lnTo>
                      <a:pt x="24176" y="249"/>
                    </a:lnTo>
                    <a:lnTo>
                      <a:pt x="24001" y="166"/>
                    </a:lnTo>
                    <a:lnTo>
                      <a:pt x="23817" y="92"/>
                    </a:lnTo>
                    <a:lnTo>
                      <a:pt x="23623" y="46"/>
                    </a:lnTo>
                    <a:lnTo>
                      <a:pt x="23421" y="10"/>
                    </a:lnTo>
                    <a:lnTo>
                      <a:pt x="232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3251875" y="3136900"/>
                <a:ext cx="535825" cy="101475"/>
              </a:xfrm>
              <a:custGeom>
                <a:rect b="b" l="l" r="r" t="t"/>
                <a:pathLst>
                  <a:path extrusionOk="0" h="4059" w="21433">
                    <a:moveTo>
                      <a:pt x="2025" y="0"/>
                    </a:moveTo>
                    <a:lnTo>
                      <a:pt x="1822" y="10"/>
                    </a:lnTo>
                    <a:lnTo>
                      <a:pt x="1620" y="46"/>
                    </a:lnTo>
                    <a:lnTo>
                      <a:pt x="1426" y="92"/>
                    </a:lnTo>
                    <a:lnTo>
                      <a:pt x="1233" y="166"/>
                    </a:lnTo>
                    <a:lnTo>
                      <a:pt x="1058" y="249"/>
                    </a:lnTo>
                    <a:lnTo>
                      <a:pt x="893" y="350"/>
                    </a:lnTo>
                    <a:lnTo>
                      <a:pt x="736" y="470"/>
                    </a:lnTo>
                    <a:lnTo>
                      <a:pt x="589" y="599"/>
                    </a:lnTo>
                    <a:lnTo>
                      <a:pt x="460" y="737"/>
                    </a:lnTo>
                    <a:lnTo>
                      <a:pt x="341" y="893"/>
                    </a:lnTo>
                    <a:lnTo>
                      <a:pt x="239" y="1068"/>
                    </a:lnTo>
                    <a:lnTo>
                      <a:pt x="156" y="1243"/>
                    </a:lnTo>
                    <a:lnTo>
                      <a:pt x="92" y="1427"/>
                    </a:lnTo>
                    <a:lnTo>
                      <a:pt x="37" y="1620"/>
                    </a:lnTo>
                    <a:lnTo>
                      <a:pt x="9" y="1823"/>
                    </a:lnTo>
                    <a:lnTo>
                      <a:pt x="0" y="2034"/>
                    </a:lnTo>
                    <a:lnTo>
                      <a:pt x="9" y="2237"/>
                    </a:lnTo>
                    <a:lnTo>
                      <a:pt x="37" y="2439"/>
                    </a:lnTo>
                    <a:lnTo>
                      <a:pt x="92" y="2632"/>
                    </a:lnTo>
                    <a:lnTo>
                      <a:pt x="156" y="2826"/>
                    </a:lnTo>
                    <a:lnTo>
                      <a:pt x="239" y="3000"/>
                    </a:lnTo>
                    <a:lnTo>
                      <a:pt x="341" y="3166"/>
                    </a:lnTo>
                    <a:lnTo>
                      <a:pt x="460" y="3323"/>
                    </a:lnTo>
                    <a:lnTo>
                      <a:pt x="589" y="3470"/>
                    </a:lnTo>
                    <a:lnTo>
                      <a:pt x="736" y="3599"/>
                    </a:lnTo>
                    <a:lnTo>
                      <a:pt x="893" y="3718"/>
                    </a:lnTo>
                    <a:lnTo>
                      <a:pt x="1058" y="3819"/>
                    </a:lnTo>
                    <a:lnTo>
                      <a:pt x="1233" y="3902"/>
                    </a:lnTo>
                    <a:lnTo>
                      <a:pt x="1426" y="3967"/>
                    </a:lnTo>
                    <a:lnTo>
                      <a:pt x="1620" y="4022"/>
                    </a:lnTo>
                    <a:lnTo>
                      <a:pt x="1822" y="4050"/>
                    </a:lnTo>
                    <a:lnTo>
                      <a:pt x="2025" y="4059"/>
                    </a:lnTo>
                    <a:lnTo>
                      <a:pt x="21432" y="4059"/>
                    </a:lnTo>
                    <a:lnTo>
                      <a:pt x="19408" y="2034"/>
                    </a:lnTo>
                    <a:lnTo>
                      <a:pt x="214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3784450" y="4070725"/>
                <a:ext cx="583675" cy="101475"/>
              </a:xfrm>
              <a:custGeom>
                <a:rect b="b" l="l" r="r" t="t"/>
                <a:pathLst>
                  <a:path extrusionOk="0" h="4059" w="23347">
                    <a:moveTo>
                      <a:pt x="1" y="0"/>
                    </a:moveTo>
                    <a:lnTo>
                      <a:pt x="212" y="10"/>
                    </a:lnTo>
                    <a:lnTo>
                      <a:pt x="415" y="37"/>
                    </a:lnTo>
                    <a:lnTo>
                      <a:pt x="608" y="92"/>
                    </a:lnTo>
                    <a:lnTo>
                      <a:pt x="792" y="157"/>
                    </a:lnTo>
                    <a:lnTo>
                      <a:pt x="976" y="240"/>
                    </a:lnTo>
                    <a:lnTo>
                      <a:pt x="1142" y="350"/>
                    </a:lnTo>
                    <a:lnTo>
                      <a:pt x="1298" y="460"/>
                    </a:lnTo>
                    <a:lnTo>
                      <a:pt x="1445" y="589"/>
                    </a:lnTo>
                    <a:lnTo>
                      <a:pt x="1574" y="737"/>
                    </a:lnTo>
                    <a:lnTo>
                      <a:pt x="1694" y="893"/>
                    </a:lnTo>
                    <a:lnTo>
                      <a:pt x="1795" y="1059"/>
                    </a:lnTo>
                    <a:lnTo>
                      <a:pt x="1878" y="1243"/>
                    </a:lnTo>
                    <a:lnTo>
                      <a:pt x="1942" y="1427"/>
                    </a:lnTo>
                    <a:lnTo>
                      <a:pt x="1997" y="1620"/>
                    </a:lnTo>
                    <a:lnTo>
                      <a:pt x="2025" y="1822"/>
                    </a:lnTo>
                    <a:lnTo>
                      <a:pt x="2034" y="2025"/>
                    </a:lnTo>
                    <a:lnTo>
                      <a:pt x="2025" y="2237"/>
                    </a:lnTo>
                    <a:lnTo>
                      <a:pt x="1997" y="2439"/>
                    </a:lnTo>
                    <a:lnTo>
                      <a:pt x="1942" y="2632"/>
                    </a:lnTo>
                    <a:lnTo>
                      <a:pt x="1878" y="2816"/>
                    </a:lnTo>
                    <a:lnTo>
                      <a:pt x="1795" y="3000"/>
                    </a:lnTo>
                    <a:lnTo>
                      <a:pt x="1694" y="3166"/>
                    </a:lnTo>
                    <a:lnTo>
                      <a:pt x="1574" y="3322"/>
                    </a:lnTo>
                    <a:lnTo>
                      <a:pt x="1445" y="3460"/>
                    </a:lnTo>
                    <a:lnTo>
                      <a:pt x="1298" y="3599"/>
                    </a:lnTo>
                    <a:lnTo>
                      <a:pt x="1142" y="3709"/>
                    </a:lnTo>
                    <a:lnTo>
                      <a:pt x="976" y="3810"/>
                    </a:lnTo>
                    <a:lnTo>
                      <a:pt x="792" y="3902"/>
                    </a:lnTo>
                    <a:lnTo>
                      <a:pt x="608" y="3967"/>
                    </a:lnTo>
                    <a:lnTo>
                      <a:pt x="415" y="4013"/>
                    </a:lnTo>
                    <a:lnTo>
                      <a:pt x="212" y="4049"/>
                    </a:lnTo>
                    <a:lnTo>
                      <a:pt x="1" y="4059"/>
                    </a:lnTo>
                    <a:lnTo>
                      <a:pt x="21304" y="4059"/>
                    </a:lnTo>
                    <a:lnTo>
                      <a:pt x="21516" y="4049"/>
                    </a:lnTo>
                    <a:lnTo>
                      <a:pt x="21718" y="4013"/>
                    </a:lnTo>
                    <a:lnTo>
                      <a:pt x="21911" y="3967"/>
                    </a:lnTo>
                    <a:lnTo>
                      <a:pt x="22095" y="3902"/>
                    </a:lnTo>
                    <a:lnTo>
                      <a:pt x="22280" y="3810"/>
                    </a:lnTo>
                    <a:lnTo>
                      <a:pt x="22445" y="3709"/>
                    </a:lnTo>
                    <a:lnTo>
                      <a:pt x="22602" y="3599"/>
                    </a:lnTo>
                    <a:lnTo>
                      <a:pt x="22749" y="3460"/>
                    </a:lnTo>
                    <a:lnTo>
                      <a:pt x="22878" y="3322"/>
                    </a:lnTo>
                    <a:lnTo>
                      <a:pt x="22997" y="3166"/>
                    </a:lnTo>
                    <a:lnTo>
                      <a:pt x="23099" y="3000"/>
                    </a:lnTo>
                    <a:lnTo>
                      <a:pt x="23181" y="2816"/>
                    </a:lnTo>
                    <a:lnTo>
                      <a:pt x="23255" y="2632"/>
                    </a:lnTo>
                    <a:lnTo>
                      <a:pt x="23301" y="2439"/>
                    </a:lnTo>
                    <a:lnTo>
                      <a:pt x="23338" y="2237"/>
                    </a:lnTo>
                    <a:lnTo>
                      <a:pt x="23347" y="2025"/>
                    </a:lnTo>
                    <a:lnTo>
                      <a:pt x="23338" y="1822"/>
                    </a:lnTo>
                    <a:lnTo>
                      <a:pt x="23301" y="1620"/>
                    </a:lnTo>
                    <a:lnTo>
                      <a:pt x="23255" y="1427"/>
                    </a:lnTo>
                    <a:lnTo>
                      <a:pt x="23181" y="1243"/>
                    </a:lnTo>
                    <a:lnTo>
                      <a:pt x="23099" y="1059"/>
                    </a:lnTo>
                    <a:lnTo>
                      <a:pt x="22997" y="893"/>
                    </a:lnTo>
                    <a:lnTo>
                      <a:pt x="22878" y="737"/>
                    </a:lnTo>
                    <a:lnTo>
                      <a:pt x="22749" y="589"/>
                    </a:lnTo>
                    <a:lnTo>
                      <a:pt x="22602" y="460"/>
                    </a:lnTo>
                    <a:lnTo>
                      <a:pt x="22445" y="350"/>
                    </a:lnTo>
                    <a:lnTo>
                      <a:pt x="22280" y="240"/>
                    </a:lnTo>
                    <a:lnTo>
                      <a:pt x="22095" y="157"/>
                    </a:lnTo>
                    <a:lnTo>
                      <a:pt x="21911" y="92"/>
                    </a:lnTo>
                    <a:lnTo>
                      <a:pt x="21718" y="37"/>
                    </a:lnTo>
                    <a:lnTo>
                      <a:pt x="21516" y="10"/>
                    </a:lnTo>
                    <a:lnTo>
                      <a:pt x="2130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3251875" y="4070725"/>
                <a:ext cx="583450" cy="101475"/>
              </a:xfrm>
              <a:custGeom>
                <a:rect b="b" l="l" r="r" t="t"/>
                <a:pathLst>
                  <a:path extrusionOk="0" h="4059" w="23338">
                    <a:moveTo>
                      <a:pt x="2034" y="0"/>
                    </a:moveTo>
                    <a:lnTo>
                      <a:pt x="1831" y="10"/>
                    </a:lnTo>
                    <a:lnTo>
                      <a:pt x="1629" y="37"/>
                    </a:lnTo>
                    <a:lnTo>
                      <a:pt x="1426" y="92"/>
                    </a:lnTo>
                    <a:lnTo>
                      <a:pt x="1242" y="157"/>
                    </a:lnTo>
                    <a:lnTo>
                      <a:pt x="1068" y="240"/>
                    </a:lnTo>
                    <a:lnTo>
                      <a:pt x="893" y="350"/>
                    </a:lnTo>
                    <a:lnTo>
                      <a:pt x="736" y="460"/>
                    </a:lnTo>
                    <a:lnTo>
                      <a:pt x="598" y="589"/>
                    </a:lnTo>
                    <a:lnTo>
                      <a:pt x="460" y="737"/>
                    </a:lnTo>
                    <a:lnTo>
                      <a:pt x="350" y="893"/>
                    </a:lnTo>
                    <a:lnTo>
                      <a:pt x="239" y="1059"/>
                    </a:lnTo>
                    <a:lnTo>
                      <a:pt x="156" y="1243"/>
                    </a:lnTo>
                    <a:lnTo>
                      <a:pt x="92" y="1427"/>
                    </a:lnTo>
                    <a:lnTo>
                      <a:pt x="37" y="1620"/>
                    </a:lnTo>
                    <a:lnTo>
                      <a:pt x="9" y="1822"/>
                    </a:lnTo>
                    <a:lnTo>
                      <a:pt x="0" y="2025"/>
                    </a:lnTo>
                    <a:lnTo>
                      <a:pt x="9" y="2237"/>
                    </a:lnTo>
                    <a:lnTo>
                      <a:pt x="37" y="2439"/>
                    </a:lnTo>
                    <a:lnTo>
                      <a:pt x="92" y="2632"/>
                    </a:lnTo>
                    <a:lnTo>
                      <a:pt x="156" y="2816"/>
                    </a:lnTo>
                    <a:lnTo>
                      <a:pt x="239" y="3000"/>
                    </a:lnTo>
                    <a:lnTo>
                      <a:pt x="350" y="3166"/>
                    </a:lnTo>
                    <a:lnTo>
                      <a:pt x="460" y="3322"/>
                    </a:lnTo>
                    <a:lnTo>
                      <a:pt x="598" y="3460"/>
                    </a:lnTo>
                    <a:lnTo>
                      <a:pt x="736" y="3599"/>
                    </a:lnTo>
                    <a:lnTo>
                      <a:pt x="893" y="3709"/>
                    </a:lnTo>
                    <a:lnTo>
                      <a:pt x="1068" y="3810"/>
                    </a:lnTo>
                    <a:lnTo>
                      <a:pt x="1242" y="3902"/>
                    </a:lnTo>
                    <a:lnTo>
                      <a:pt x="1426" y="3967"/>
                    </a:lnTo>
                    <a:lnTo>
                      <a:pt x="1629" y="4013"/>
                    </a:lnTo>
                    <a:lnTo>
                      <a:pt x="1831" y="4049"/>
                    </a:lnTo>
                    <a:lnTo>
                      <a:pt x="2034" y="4059"/>
                    </a:lnTo>
                    <a:lnTo>
                      <a:pt x="21304" y="4059"/>
                    </a:lnTo>
                    <a:lnTo>
                      <a:pt x="21515" y="4049"/>
                    </a:lnTo>
                    <a:lnTo>
                      <a:pt x="21718" y="4013"/>
                    </a:lnTo>
                    <a:lnTo>
                      <a:pt x="21911" y="3967"/>
                    </a:lnTo>
                    <a:lnTo>
                      <a:pt x="22095" y="3902"/>
                    </a:lnTo>
                    <a:lnTo>
                      <a:pt x="22279" y="3810"/>
                    </a:lnTo>
                    <a:lnTo>
                      <a:pt x="22445" y="3709"/>
                    </a:lnTo>
                    <a:lnTo>
                      <a:pt x="22601" y="3599"/>
                    </a:lnTo>
                    <a:lnTo>
                      <a:pt x="22748" y="3460"/>
                    </a:lnTo>
                    <a:lnTo>
                      <a:pt x="22877" y="3322"/>
                    </a:lnTo>
                    <a:lnTo>
                      <a:pt x="22997" y="3166"/>
                    </a:lnTo>
                    <a:lnTo>
                      <a:pt x="23098" y="3000"/>
                    </a:lnTo>
                    <a:lnTo>
                      <a:pt x="23181" y="2816"/>
                    </a:lnTo>
                    <a:lnTo>
                      <a:pt x="23245" y="2632"/>
                    </a:lnTo>
                    <a:lnTo>
                      <a:pt x="23300" y="2439"/>
                    </a:lnTo>
                    <a:lnTo>
                      <a:pt x="23328" y="2237"/>
                    </a:lnTo>
                    <a:lnTo>
                      <a:pt x="23337" y="2025"/>
                    </a:lnTo>
                    <a:lnTo>
                      <a:pt x="23328" y="1822"/>
                    </a:lnTo>
                    <a:lnTo>
                      <a:pt x="23300" y="1620"/>
                    </a:lnTo>
                    <a:lnTo>
                      <a:pt x="23245" y="1427"/>
                    </a:lnTo>
                    <a:lnTo>
                      <a:pt x="23181" y="1243"/>
                    </a:lnTo>
                    <a:lnTo>
                      <a:pt x="23098" y="1059"/>
                    </a:lnTo>
                    <a:lnTo>
                      <a:pt x="22997" y="893"/>
                    </a:lnTo>
                    <a:lnTo>
                      <a:pt x="22877" y="737"/>
                    </a:lnTo>
                    <a:lnTo>
                      <a:pt x="22748" y="589"/>
                    </a:lnTo>
                    <a:lnTo>
                      <a:pt x="22601" y="460"/>
                    </a:lnTo>
                    <a:lnTo>
                      <a:pt x="22445" y="350"/>
                    </a:lnTo>
                    <a:lnTo>
                      <a:pt x="22279" y="240"/>
                    </a:lnTo>
                    <a:lnTo>
                      <a:pt x="22095" y="157"/>
                    </a:lnTo>
                    <a:lnTo>
                      <a:pt x="21911" y="92"/>
                    </a:lnTo>
                    <a:lnTo>
                      <a:pt x="21718" y="37"/>
                    </a:lnTo>
                    <a:lnTo>
                      <a:pt x="21515" y="10"/>
                    </a:lnTo>
                    <a:lnTo>
                      <a:pt x="213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3737300" y="3759450"/>
                <a:ext cx="862975" cy="101475"/>
              </a:xfrm>
              <a:custGeom>
                <a:rect b="b" l="l" r="r" t="t"/>
                <a:pathLst>
                  <a:path extrusionOk="0" h="4059" w="34519">
                    <a:moveTo>
                      <a:pt x="2025" y="0"/>
                    </a:moveTo>
                    <a:lnTo>
                      <a:pt x="0" y="2034"/>
                    </a:lnTo>
                    <a:lnTo>
                      <a:pt x="2025" y="4059"/>
                    </a:lnTo>
                    <a:lnTo>
                      <a:pt x="32503" y="4059"/>
                    </a:lnTo>
                    <a:lnTo>
                      <a:pt x="32705" y="4049"/>
                    </a:lnTo>
                    <a:lnTo>
                      <a:pt x="32908" y="4022"/>
                    </a:lnTo>
                    <a:lnTo>
                      <a:pt x="33101" y="3967"/>
                    </a:lnTo>
                    <a:lnTo>
                      <a:pt x="33285" y="3902"/>
                    </a:lnTo>
                    <a:lnTo>
                      <a:pt x="33460" y="3810"/>
                    </a:lnTo>
                    <a:lnTo>
                      <a:pt x="33626" y="3709"/>
                    </a:lnTo>
                    <a:lnTo>
                      <a:pt x="33782" y="3599"/>
                    </a:lnTo>
                    <a:lnTo>
                      <a:pt x="33929" y="3470"/>
                    </a:lnTo>
                    <a:lnTo>
                      <a:pt x="34058" y="3322"/>
                    </a:lnTo>
                    <a:lnTo>
                      <a:pt x="34178" y="3166"/>
                    </a:lnTo>
                    <a:lnTo>
                      <a:pt x="34279" y="3000"/>
                    </a:lnTo>
                    <a:lnTo>
                      <a:pt x="34362" y="2816"/>
                    </a:lnTo>
                    <a:lnTo>
                      <a:pt x="34435" y="2632"/>
                    </a:lnTo>
                    <a:lnTo>
                      <a:pt x="34481" y="2439"/>
                    </a:lnTo>
                    <a:lnTo>
                      <a:pt x="34509" y="2237"/>
                    </a:lnTo>
                    <a:lnTo>
                      <a:pt x="34518" y="2034"/>
                    </a:lnTo>
                    <a:lnTo>
                      <a:pt x="34509" y="1822"/>
                    </a:lnTo>
                    <a:lnTo>
                      <a:pt x="34481" y="1620"/>
                    </a:lnTo>
                    <a:lnTo>
                      <a:pt x="34435" y="1427"/>
                    </a:lnTo>
                    <a:lnTo>
                      <a:pt x="34362" y="1243"/>
                    </a:lnTo>
                    <a:lnTo>
                      <a:pt x="34279" y="1059"/>
                    </a:lnTo>
                    <a:lnTo>
                      <a:pt x="34178" y="893"/>
                    </a:lnTo>
                    <a:lnTo>
                      <a:pt x="34058" y="737"/>
                    </a:lnTo>
                    <a:lnTo>
                      <a:pt x="33929" y="599"/>
                    </a:lnTo>
                    <a:lnTo>
                      <a:pt x="33782" y="461"/>
                    </a:lnTo>
                    <a:lnTo>
                      <a:pt x="33626" y="350"/>
                    </a:lnTo>
                    <a:lnTo>
                      <a:pt x="33460" y="249"/>
                    </a:lnTo>
                    <a:lnTo>
                      <a:pt x="33285" y="157"/>
                    </a:lnTo>
                    <a:lnTo>
                      <a:pt x="33101" y="92"/>
                    </a:lnTo>
                    <a:lnTo>
                      <a:pt x="32908" y="37"/>
                    </a:lnTo>
                    <a:lnTo>
                      <a:pt x="32705" y="10"/>
                    </a:lnTo>
                    <a:lnTo>
                      <a:pt x="325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3019500" y="3759450"/>
                <a:ext cx="768425" cy="101475"/>
              </a:xfrm>
              <a:custGeom>
                <a:rect b="b" l="l" r="r" t="t"/>
                <a:pathLst>
                  <a:path extrusionOk="0" h="4059" w="30737">
                    <a:moveTo>
                      <a:pt x="2025" y="0"/>
                    </a:moveTo>
                    <a:lnTo>
                      <a:pt x="1823" y="10"/>
                    </a:lnTo>
                    <a:lnTo>
                      <a:pt x="1620" y="37"/>
                    </a:lnTo>
                    <a:lnTo>
                      <a:pt x="1427" y="92"/>
                    </a:lnTo>
                    <a:lnTo>
                      <a:pt x="1234" y="157"/>
                    </a:lnTo>
                    <a:lnTo>
                      <a:pt x="1059" y="249"/>
                    </a:lnTo>
                    <a:lnTo>
                      <a:pt x="893" y="350"/>
                    </a:lnTo>
                    <a:lnTo>
                      <a:pt x="737" y="461"/>
                    </a:lnTo>
                    <a:lnTo>
                      <a:pt x="599" y="599"/>
                    </a:lnTo>
                    <a:lnTo>
                      <a:pt x="461" y="737"/>
                    </a:lnTo>
                    <a:lnTo>
                      <a:pt x="350" y="893"/>
                    </a:lnTo>
                    <a:lnTo>
                      <a:pt x="249" y="1059"/>
                    </a:lnTo>
                    <a:lnTo>
                      <a:pt x="157" y="1243"/>
                    </a:lnTo>
                    <a:lnTo>
                      <a:pt x="93" y="1427"/>
                    </a:lnTo>
                    <a:lnTo>
                      <a:pt x="47" y="1620"/>
                    </a:lnTo>
                    <a:lnTo>
                      <a:pt x="10" y="1822"/>
                    </a:lnTo>
                    <a:lnTo>
                      <a:pt x="1" y="2034"/>
                    </a:lnTo>
                    <a:lnTo>
                      <a:pt x="10" y="2237"/>
                    </a:lnTo>
                    <a:lnTo>
                      <a:pt x="47" y="2439"/>
                    </a:lnTo>
                    <a:lnTo>
                      <a:pt x="93" y="2632"/>
                    </a:lnTo>
                    <a:lnTo>
                      <a:pt x="157" y="2816"/>
                    </a:lnTo>
                    <a:lnTo>
                      <a:pt x="249" y="3000"/>
                    </a:lnTo>
                    <a:lnTo>
                      <a:pt x="350" y="3166"/>
                    </a:lnTo>
                    <a:lnTo>
                      <a:pt x="461" y="3322"/>
                    </a:lnTo>
                    <a:lnTo>
                      <a:pt x="599" y="3470"/>
                    </a:lnTo>
                    <a:lnTo>
                      <a:pt x="737" y="3599"/>
                    </a:lnTo>
                    <a:lnTo>
                      <a:pt x="893" y="3709"/>
                    </a:lnTo>
                    <a:lnTo>
                      <a:pt x="1059" y="3810"/>
                    </a:lnTo>
                    <a:lnTo>
                      <a:pt x="1234" y="3902"/>
                    </a:lnTo>
                    <a:lnTo>
                      <a:pt x="1427" y="3967"/>
                    </a:lnTo>
                    <a:lnTo>
                      <a:pt x="1620" y="4022"/>
                    </a:lnTo>
                    <a:lnTo>
                      <a:pt x="1823" y="4049"/>
                    </a:lnTo>
                    <a:lnTo>
                      <a:pt x="2025" y="4059"/>
                    </a:lnTo>
                    <a:lnTo>
                      <a:pt x="30737" y="4059"/>
                    </a:lnTo>
                    <a:lnTo>
                      <a:pt x="28712" y="2034"/>
                    </a:lnTo>
                    <a:lnTo>
                      <a:pt x="307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3784450" y="855825"/>
                <a:ext cx="583675" cy="101475"/>
              </a:xfrm>
              <a:custGeom>
                <a:rect b="b" l="l" r="r" t="t"/>
                <a:pathLst>
                  <a:path extrusionOk="0" h="4059" w="23347">
                    <a:moveTo>
                      <a:pt x="1" y="1"/>
                    </a:moveTo>
                    <a:lnTo>
                      <a:pt x="212" y="10"/>
                    </a:lnTo>
                    <a:lnTo>
                      <a:pt x="415" y="38"/>
                    </a:lnTo>
                    <a:lnTo>
                      <a:pt x="608" y="93"/>
                    </a:lnTo>
                    <a:lnTo>
                      <a:pt x="792" y="157"/>
                    </a:lnTo>
                    <a:lnTo>
                      <a:pt x="976" y="240"/>
                    </a:lnTo>
                    <a:lnTo>
                      <a:pt x="1142" y="341"/>
                    </a:lnTo>
                    <a:lnTo>
                      <a:pt x="1298" y="461"/>
                    </a:lnTo>
                    <a:lnTo>
                      <a:pt x="1445" y="590"/>
                    </a:lnTo>
                    <a:lnTo>
                      <a:pt x="1574" y="737"/>
                    </a:lnTo>
                    <a:lnTo>
                      <a:pt x="1694" y="893"/>
                    </a:lnTo>
                    <a:lnTo>
                      <a:pt x="1795" y="1059"/>
                    </a:lnTo>
                    <a:lnTo>
                      <a:pt x="1878" y="1234"/>
                    </a:lnTo>
                    <a:lnTo>
                      <a:pt x="1942" y="1427"/>
                    </a:lnTo>
                    <a:lnTo>
                      <a:pt x="1997" y="1620"/>
                    </a:lnTo>
                    <a:lnTo>
                      <a:pt x="2025" y="1823"/>
                    </a:lnTo>
                    <a:lnTo>
                      <a:pt x="2034" y="2025"/>
                    </a:lnTo>
                    <a:lnTo>
                      <a:pt x="2025" y="2237"/>
                    </a:lnTo>
                    <a:lnTo>
                      <a:pt x="1997" y="2439"/>
                    </a:lnTo>
                    <a:lnTo>
                      <a:pt x="1942" y="2633"/>
                    </a:lnTo>
                    <a:lnTo>
                      <a:pt x="1878" y="2817"/>
                    </a:lnTo>
                    <a:lnTo>
                      <a:pt x="1795" y="2992"/>
                    </a:lnTo>
                    <a:lnTo>
                      <a:pt x="1694" y="3157"/>
                    </a:lnTo>
                    <a:lnTo>
                      <a:pt x="1574" y="3314"/>
                    </a:lnTo>
                    <a:lnTo>
                      <a:pt x="1445" y="3461"/>
                    </a:lnTo>
                    <a:lnTo>
                      <a:pt x="1298" y="3590"/>
                    </a:lnTo>
                    <a:lnTo>
                      <a:pt x="1142" y="3709"/>
                    </a:lnTo>
                    <a:lnTo>
                      <a:pt x="976" y="3811"/>
                    </a:lnTo>
                    <a:lnTo>
                      <a:pt x="792" y="3893"/>
                    </a:lnTo>
                    <a:lnTo>
                      <a:pt x="608" y="3967"/>
                    </a:lnTo>
                    <a:lnTo>
                      <a:pt x="415" y="4013"/>
                    </a:lnTo>
                    <a:lnTo>
                      <a:pt x="212" y="4041"/>
                    </a:lnTo>
                    <a:lnTo>
                      <a:pt x="1" y="4059"/>
                    </a:lnTo>
                    <a:lnTo>
                      <a:pt x="21304" y="4059"/>
                    </a:lnTo>
                    <a:lnTo>
                      <a:pt x="21516" y="4041"/>
                    </a:lnTo>
                    <a:lnTo>
                      <a:pt x="21718" y="4013"/>
                    </a:lnTo>
                    <a:lnTo>
                      <a:pt x="21911" y="3967"/>
                    </a:lnTo>
                    <a:lnTo>
                      <a:pt x="22095" y="3893"/>
                    </a:lnTo>
                    <a:lnTo>
                      <a:pt x="22280" y="3811"/>
                    </a:lnTo>
                    <a:lnTo>
                      <a:pt x="22445" y="3709"/>
                    </a:lnTo>
                    <a:lnTo>
                      <a:pt x="22602" y="3590"/>
                    </a:lnTo>
                    <a:lnTo>
                      <a:pt x="22749" y="3461"/>
                    </a:lnTo>
                    <a:lnTo>
                      <a:pt x="22878" y="3314"/>
                    </a:lnTo>
                    <a:lnTo>
                      <a:pt x="22997" y="3157"/>
                    </a:lnTo>
                    <a:lnTo>
                      <a:pt x="23099" y="2992"/>
                    </a:lnTo>
                    <a:lnTo>
                      <a:pt x="23181" y="2817"/>
                    </a:lnTo>
                    <a:lnTo>
                      <a:pt x="23255" y="2633"/>
                    </a:lnTo>
                    <a:lnTo>
                      <a:pt x="23301" y="2439"/>
                    </a:lnTo>
                    <a:lnTo>
                      <a:pt x="23338" y="2237"/>
                    </a:lnTo>
                    <a:lnTo>
                      <a:pt x="23347" y="2025"/>
                    </a:lnTo>
                    <a:lnTo>
                      <a:pt x="23338" y="1823"/>
                    </a:lnTo>
                    <a:lnTo>
                      <a:pt x="23301" y="1620"/>
                    </a:lnTo>
                    <a:lnTo>
                      <a:pt x="23255" y="1427"/>
                    </a:lnTo>
                    <a:lnTo>
                      <a:pt x="23181" y="1234"/>
                    </a:lnTo>
                    <a:lnTo>
                      <a:pt x="23099" y="1059"/>
                    </a:lnTo>
                    <a:lnTo>
                      <a:pt x="22997" y="893"/>
                    </a:lnTo>
                    <a:lnTo>
                      <a:pt x="22878" y="737"/>
                    </a:lnTo>
                    <a:lnTo>
                      <a:pt x="22749" y="590"/>
                    </a:lnTo>
                    <a:lnTo>
                      <a:pt x="22602" y="461"/>
                    </a:lnTo>
                    <a:lnTo>
                      <a:pt x="22445" y="341"/>
                    </a:lnTo>
                    <a:lnTo>
                      <a:pt x="22280" y="240"/>
                    </a:lnTo>
                    <a:lnTo>
                      <a:pt x="22095" y="157"/>
                    </a:lnTo>
                    <a:lnTo>
                      <a:pt x="21911" y="93"/>
                    </a:lnTo>
                    <a:lnTo>
                      <a:pt x="21718" y="38"/>
                    </a:lnTo>
                    <a:lnTo>
                      <a:pt x="21516" y="10"/>
                    </a:lnTo>
                    <a:lnTo>
                      <a:pt x="213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3251875" y="855825"/>
                <a:ext cx="583450" cy="101475"/>
              </a:xfrm>
              <a:custGeom>
                <a:rect b="b" l="l" r="r" t="t"/>
                <a:pathLst>
                  <a:path extrusionOk="0" h="4059" w="23338">
                    <a:moveTo>
                      <a:pt x="2034" y="1"/>
                    </a:moveTo>
                    <a:lnTo>
                      <a:pt x="1831" y="10"/>
                    </a:lnTo>
                    <a:lnTo>
                      <a:pt x="1629" y="38"/>
                    </a:lnTo>
                    <a:lnTo>
                      <a:pt x="1426" y="93"/>
                    </a:lnTo>
                    <a:lnTo>
                      <a:pt x="1242" y="157"/>
                    </a:lnTo>
                    <a:lnTo>
                      <a:pt x="1068" y="240"/>
                    </a:lnTo>
                    <a:lnTo>
                      <a:pt x="893" y="341"/>
                    </a:lnTo>
                    <a:lnTo>
                      <a:pt x="736" y="461"/>
                    </a:lnTo>
                    <a:lnTo>
                      <a:pt x="598" y="590"/>
                    </a:lnTo>
                    <a:lnTo>
                      <a:pt x="460" y="737"/>
                    </a:lnTo>
                    <a:lnTo>
                      <a:pt x="350" y="893"/>
                    </a:lnTo>
                    <a:lnTo>
                      <a:pt x="239" y="1059"/>
                    </a:lnTo>
                    <a:lnTo>
                      <a:pt x="156" y="1234"/>
                    </a:lnTo>
                    <a:lnTo>
                      <a:pt x="92" y="1427"/>
                    </a:lnTo>
                    <a:lnTo>
                      <a:pt x="37" y="1620"/>
                    </a:lnTo>
                    <a:lnTo>
                      <a:pt x="9" y="1823"/>
                    </a:lnTo>
                    <a:lnTo>
                      <a:pt x="0" y="2025"/>
                    </a:lnTo>
                    <a:lnTo>
                      <a:pt x="9" y="2237"/>
                    </a:lnTo>
                    <a:lnTo>
                      <a:pt x="37" y="2439"/>
                    </a:lnTo>
                    <a:lnTo>
                      <a:pt x="92" y="2633"/>
                    </a:lnTo>
                    <a:lnTo>
                      <a:pt x="156" y="2817"/>
                    </a:lnTo>
                    <a:lnTo>
                      <a:pt x="239" y="2992"/>
                    </a:lnTo>
                    <a:lnTo>
                      <a:pt x="350" y="3157"/>
                    </a:lnTo>
                    <a:lnTo>
                      <a:pt x="460" y="3314"/>
                    </a:lnTo>
                    <a:lnTo>
                      <a:pt x="598" y="3461"/>
                    </a:lnTo>
                    <a:lnTo>
                      <a:pt x="736" y="3590"/>
                    </a:lnTo>
                    <a:lnTo>
                      <a:pt x="893" y="3709"/>
                    </a:lnTo>
                    <a:lnTo>
                      <a:pt x="1068" y="3811"/>
                    </a:lnTo>
                    <a:lnTo>
                      <a:pt x="1242" y="3893"/>
                    </a:lnTo>
                    <a:lnTo>
                      <a:pt x="1426" y="3967"/>
                    </a:lnTo>
                    <a:lnTo>
                      <a:pt x="1629" y="4013"/>
                    </a:lnTo>
                    <a:lnTo>
                      <a:pt x="1831" y="4041"/>
                    </a:lnTo>
                    <a:lnTo>
                      <a:pt x="2034" y="4059"/>
                    </a:lnTo>
                    <a:lnTo>
                      <a:pt x="21304" y="4059"/>
                    </a:lnTo>
                    <a:lnTo>
                      <a:pt x="21515" y="4041"/>
                    </a:lnTo>
                    <a:lnTo>
                      <a:pt x="21718" y="4013"/>
                    </a:lnTo>
                    <a:lnTo>
                      <a:pt x="21911" y="3967"/>
                    </a:lnTo>
                    <a:lnTo>
                      <a:pt x="22095" y="3893"/>
                    </a:lnTo>
                    <a:lnTo>
                      <a:pt x="22279" y="3811"/>
                    </a:lnTo>
                    <a:lnTo>
                      <a:pt x="22445" y="3709"/>
                    </a:lnTo>
                    <a:lnTo>
                      <a:pt x="22601" y="3590"/>
                    </a:lnTo>
                    <a:lnTo>
                      <a:pt x="22748" y="3461"/>
                    </a:lnTo>
                    <a:lnTo>
                      <a:pt x="22877" y="3314"/>
                    </a:lnTo>
                    <a:lnTo>
                      <a:pt x="22997" y="3157"/>
                    </a:lnTo>
                    <a:lnTo>
                      <a:pt x="23098" y="2992"/>
                    </a:lnTo>
                    <a:lnTo>
                      <a:pt x="23181" y="2817"/>
                    </a:lnTo>
                    <a:lnTo>
                      <a:pt x="23245" y="2633"/>
                    </a:lnTo>
                    <a:lnTo>
                      <a:pt x="23300" y="2439"/>
                    </a:lnTo>
                    <a:lnTo>
                      <a:pt x="23328" y="2237"/>
                    </a:lnTo>
                    <a:lnTo>
                      <a:pt x="23337" y="2025"/>
                    </a:lnTo>
                    <a:lnTo>
                      <a:pt x="23328" y="1823"/>
                    </a:lnTo>
                    <a:lnTo>
                      <a:pt x="23300" y="1620"/>
                    </a:lnTo>
                    <a:lnTo>
                      <a:pt x="23245" y="1427"/>
                    </a:lnTo>
                    <a:lnTo>
                      <a:pt x="23181" y="1234"/>
                    </a:lnTo>
                    <a:lnTo>
                      <a:pt x="23098" y="1059"/>
                    </a:lnTo>
                    <a:lnTo>
                      <a:pt x="22997" y="893"/>
                    </a:lnTo>
                    <a:lnTo>
                      <a:pt x="22877" y="737"/>
                    </a:lnTo>
                    <a:lnTo>
                      <a:pt x="22748" y="590"/>
                    </a:lnTo>
                    <a:lnTo>
                      <a:pt x="22601" y="461"/>
                    </a:lnTo>
                    <a:lnTo>
                      <a:pt x="22445" y="341"/>
                    </a:lnTo>
                    <a:lnTo>
                      <a:pt x="22279" y="240"/>
                    </a:lnTo>
                    <a:lnTo>
                      <a:pt x="22095" y="157"/>
                    </a:lnTo>
                    <a:lnTo>
                      <a:pt x="21911" y="93"/>
                    </a:lnTo>
                    <a:lnTo>
                      <a:pt x="21718" y="38"/>
                    </a:lnTo>
                    <a:lnTo>
                      <a:pt x="21515" y="10"/>
                    </a:lnTo>
                    <a:lnTo>
                      <a:pt x="213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3737300" y="544550"/>
                <a:ext cx="862975" cy="101500"/>
              </a:xfrm>
              <a:custGeom>
                <a:rect b="b" l="l" r="r" t="t"/>
                <a:pathLst>
                  <a:path extrusionOk="0" h="4060" w="34519">
                    <a:moveTo>
                      <a:pt x="2025" y="1"/>
                    </a:moveTo>
                    <a:lnTo>
                      <a:pt x="0" y="2025"/>
                    </a:lnTo>
                    <a:lnTo>
                      <a:pt x="2025" y="4059"/>
                    </a:lnTo>
                    <a:lnTo>
                      <a:pt x="32503" y="4059"/>
                    </a:lnTo>
                    <a:lnTo>
                      <a:pt x="32705" y="4050"/>
                    </a:lnTo>
                    <a:lnTo>
                      <a:pt x="32908" y="4013"/>
                    </a:lnTo>
                    <a:lnTo>
                      <a:pt x="33101" y="3967"/>
                    </a:lnTo>
                    <a:lnTo>
                      <a:pt x="33285" y="3893"/>
                    </a:lnTo>
                    <a:lnTo>
                      <a:pt x="33460" y="3811"/>
                    </a:lnTo>
                    <a:lnTo>
                      <a:pt x="33626" y="3709"/>
                    </a:lnTo>
                    <a:lnTo>
                      <a:pt x="33782" y="3590"/>
                    </a:lnTo>
                    <a:lnTo>
                      <a:pt x="33929" y="3461"/>
                    </a:lnTo>
                    <a:lnTo>
                      <a:pt x="34058" y="3323"/>
                    </a:lnTo>
                    <a:lnTo>
                      <a:pt x="34178" y="3166"/>
                    </a:lnTo>
                    <a:lnTo>
                      <a:pt x="34279" y="2992"/>
                    </a:lnTo>
                    <a:lnTo>
                      <a:pt x="34362" y="2817"/>
                    </a:lnTo>
                    <a:lnTo>
                      <a:pt x="34435" y="2633"/>
                    </a:lnTo>
                    <a:lnTo>
                      <a:pt x="34481" y="2439"/>
                    </a:lnTo>
                    <a:lnTo>
                      <a:pt x="34509" y="2237"/>
                    </a:lnTo>
                    <a:lnTo>
                      <a:pt x="34518" y="2025"/>
                    </a:lnTo>
                    <a:lnTo>
                      <a:pt x="34509" y="1823"/>
                    </a:lnTo>
                    <a:lnTo>
                      <a:pt x="34481" y="1620"/>
                    </a:lnTo>
                    <a:lnTo>
                      <a:pt x="34435" y="1427"/>
                    </a:lnTo>
                    <a:lnTo>
                      <a:pt x="34362" y="1234"/>
                    </a:lnTo>
                    <a:lnTo>
                      <a:pt x="34279" y="1059"/>
                    </a:lnTo>
                    <a:lnTo>
                      <a:pt x="34178" y="893"/>
                    </a:lnTo>
                    <a:lnTo>
                      <a:pt x="34058" y="737"/>
                    </a:lnTo>
                    <a:lnTo>
                      <a:pt x="33929" y="590"/>
                    </a:lnTo>
                    <a:lnTo>
                      <a:pt x="33782" y="461"/>
                    </a:lnTo>
                    <a:lnTo>
                      <a:pt x="33626" y="341"/>
                    </a:lnTo>
                    <a:lnTo>
                      <a:pt x="33460" y="240"/>
                    </a:lnTo>
                    <a:lnTo>
                      <a:pt x="33285" y="157"/>
                    </a:lnTo>
                    <a:lnTo>
                      <a:pt x="33101" y="93"/>
                    </a:lnTo>
                    <a:lnTo>
                      <a:pt x="32908" y="38"/>
                    </a:lnTo>
                    <a:lnTo>
                      <a:pt x="32705" y="10"/>
                    </a:lnTo>
                    <a:lnTo>
                      <a:pt x="3250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3019500" y="544550"/>
                <a:ext cx="768425" cy="101500"/>
              </a:xfrm>
              <a:custGeom>
                <a:rect b="b" l="l" r="r" t="t"/>
                <a:pathLst>
                  <a:path extrusionOk="0" h="4060" w="30737">
                    <a:moveTo>
                      <a:pt x="2025" y="1"/>
                    </a:moveTo>
                    <a:lnTo>
                      <a:pt x="1823" y="10"/>
                    </a:lnTo>
                    <a:lnTo>
                      <a:pt x="1620" y="38"/>
                    </a:lnTo>
                    <a:lnTo>
                      <a:pt x="1427" y="93"/>
                    </a:lnTo>
                    <a:lnTo>
                      <a:pt x="1234" y="157"/>
                    </a:lnTo>
                    <a:lnTo>
                      <a:pt x="1059" y="240"/>
                    </a:lnTo>
                    <a:lnTo>
                      <a:pt x="893" y="341"/>
                    </a:lnTo>
                    <a:lnTo>
                      <a:pt x="737" y="461"/>
                    </a:lnTo>
                    <a:lnTo>
                      <a:pt x="599" y="590"/>
                    </a:lnTo>
                    <a:lnTo>
                      <a:pt x="461" y="737"/>
                    </a:lnTo>
                    <a:lnTo>
                      <a:pt x="350" y="893"/>
                    </a:lnTo>
                    <a:lnTo>
                      <a:pt x="249" y="1059"/>
                    </a:lnTo>
                    <a:lnTo>
                      <a:pt x="157" y="1234"/>
                    </a:lnTo>
                    <a:lnTo>
                      <a:pt x="93" y="1427"/>
                    </a:lnTo>
                    <a:lnTo>
                      <a:pt x="47" y="1620"/>
                    </a:lnTo>
                    <a:lnTo>
                      <a:pt x="10" y="1823"/>
                    </a:lnTo>
                    <a:lnTo>
                      <a:pt x="1" y="2025"/>
                    </a:lnTo>
                    <a:lnTo>
                      <a:pt x="10" y="2237"/>
                    </a:lnTo>
                    <a:lnTo>
                      <a:pt x="47" y="2439"/>
                    </a:lnTo>
                    <a:lnTo>
                      <a:pt x="93" y="2633"/>
                    </a:lnTo>
                    <a:lnTo>
                      <a:pt x="157" y="2817"/>
                    </a:lnTo>
                    <a:lnTo>
                      <a:pt x="249" y="2992"/>
                    </a:lnTo>
                    <a:lnTo>
                      <a:pt x="350" y="3166"/>
                    </a:lnTo>
                    <a:lnTo>
                      <a:pt x="461" y="3323"/>
                    </a:lnTo>
                    <a:lnTo>
                      <a:pt x="599" y="3461"/>
                    </a:lnTo>
                    <a:lnTo>
                      <a:pt x="737" y="3590"/>
                    </a:lnTo>
                    <a:lnTo>
                      <a:pt x="893" y="3709"/>
                    </a:lnTo>
                    <a:lnTo>
                      <a:pt x="1059" y="3811"/>
                    </a:lnTo>
                    <a:lnTo>
                      <a:pt x="1234" y="3893"/>
                    </a:lnTo>
                    <a:lnTo>
                      <a:pt x="1427" y="3967"/>
                    </a:lnTo>
                    <a:lnTo>
                      <a:pt x="1620" y="4013"/>
                    </a:lnTo>
                    <a:lnTo>
                      <a:pt x="1823" y="4050"/>
                    </a:lnTo>
                    <a:lnTo>
                      <a:pt x="2025" y="4059"/>
                    </a:lnTo>
                    <a:lnTo>
                      <a:pt x="30737" y="4059"/>
                    </a:lnTo>
                    <a:lnTo>
                      <a:pt x="28712" y="2025"/>
                    </a:lnTo>
                    <a:lnTo>
                      <a:pt x="307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2979025" y="238125"/>
                <a:ext cx="1661950" cy="2043875"/>
              </a:xfrm>
              <a:custGeom>
                <a:rect b="b" l="l" r="r" t="t"/>
                <a:pathLst>
                  <a:path extrusionOk="0" h="81755" w="66478">
                    <a:moveTo>
                      <a:pt x="66478" y="0"/>
                    </a:moveTo>
                    <a:lnTo>
                      <a:pt x="66469" y="276"/>
                    </a:lnTo>
                    <a:lnTo>
                      <a:pt x="66460" y="543"/>
                    </a:lnTo>
                    <a:lnTo>
                      <a:pt x="66450" y="819"/>
                    </a:lnTo>
                    <a:lnTo>
                      <a:pt x="66423" y="1086"/>
                    </a:lnTo>
                    <a:lnTo>
                      <a:pt x="66395" y="1353"/>
                    </a:lnTo>
                    <a:lnTo>
                      <a:pt x="66368" y="1620"/>
                    </a:lnTo>
                    <a:lnTo>
                      <a:pt x="66331" y="1896"/>
                    </a:lnTo>
                    <a:lnTo>
                      <a:pt x="66285" y="2163"/>
                    </a:lnTo>
                    <a:lnTo>
                      <a:pt x="66230" y="2429"/>
                    </a:lnTo>
                    <a:lnTo>
                      <a:pt x="66174" y="2696"/>
                    </a:lnTo>
                    <a:lnTo>
                      <a:pt x="66119" y="2963"/>
                    </a:lnTo>
                    <a:lnTo>
                      <a:pt x="66045" y="3230"/>
                    </a:lnTo>
                    <a:lnTo>
                      <a:pt x="65898" y="3755"/>
                    </a:lnTo>
                    <a:lnTo>
                      <a:pt x="65723" y="4288"/>
                    </a:lnTo>
                    <a:lnTo>
                      <a:pt x="65530" y="4813"/>
                    </a:lnTo>
                    <a:lnTo>
                      <a:pt x="65319" y="5337"/>
                    </a:lnTo>
                    <a:lnTo>
                      <a:pt x="65088" y="5862"/>
                    </a:lnTo>
                    <a:lnTo>
                      <a:pt x="64831" y="6377"/>
                    </a:lnTo>
                    <a:lnTo>
                      <a:pt x="64555" y="6902"/>
                    </a:lnTo>
                    <a:lnTo>
                      <a:pt x="64260" y="7417"/>
                    </a:lnTo>
                    <a:lnTo>
                      <a:pt x="63947" y="7933"/>
                    </a:lnTo>
                    <a:lnTo>
                      <a:pt x="63616" y="8448"/>
                    </a:lnTo>
                    <a:lnTo>
                      <a:pt x="63266" y="8963"/>
                    </a:lnTo>
                    <a:lnTo>
                      <a:pt x="62898" y="9469"/>
                    </a:lnTo>
                    <a:lnTo>
                      <a:pt x="62512" y="9985"/>
                    </a:lnTo>
                    <a:lnTo>
                      <a:pt x="62116" y="10491"/>
                    </a:lnTo>
                    <a:lnTo>
                      <a:pt x="61693" y="10997"/>
                    </a:lnTo>
                    <a:lnTo>
                      <a:pt x="61260" y="11503"/>
                    </a:lnTo>
                    <a:lnTo>
                      <a:pt x="60809" y="12000"/>
                    </a:lnTo>
                    <a:lnTo>
                      <a:pt x="60340" y="12506"/>
                    </a:lnTo>
                    <a:lnTo>
                      <a:pt x="59861" y="13012"/>
                    </a:lnTo>
                    <a:lnTo>
                      <a:pt x="59365" y="13509"/>
                    </a:lnTo>
                    <a:lnTo>
                      <a:pt x="58849" y="14006"/>
                    </a:lnTo>
                    <a:lnTo>
                      <a:pt x="58325" y="14503"/>
                    </a:lnTo>
                    <a:lnTo>
                      <a:pt x="57782" y="15000"/>
                    </a:lnTo>
                    <a:lnTo>
                      <a:pt x="57230" y="15497"/>
                    </a:lnTo>
                    <a:lnTo>
                      <a:pt x="56668" y="15985"/>
                    </a:lnTo>
                    <a:lnTo>
                      <a:pt x="56089" y="16482"/>
                    </a:lnTo>
                    <a:lnTo>
                      <a:pt x="55500" y="16969"/>
                    </a:lnTo>
                    <a:lnTo>
                      <a:pt x="54892" y="17466"/>
                    </a:lnTo>
                    <a:lnTo>
                      <a:pt x="54285" y="17954"/>
                    </a:lnTo>
                    <a:lnTo>
                      <a:pt x="53659" y="18442"/>
                    </a:lnTo>
                    <a:lnTo>
                      <a:pt x="53024" y="18930"/>
                    </a:lnTo>
                    <a:lnTo>
                      <a:pt x="52380" y="19417"/>
                    </a:lnTo>
                    <a:lnTo>
                      <a:pt x="51717" y="19905"/>
                    </a:lnTo>
                    <a:lnTo>
                      <a:pt x="51055" y="20393"/>
                    </a:lnTo>
                    <a:lnTo>
                      <a:pt x="50383" y="20871"/>
                    </a:lnTo>
                    <a:lnTo>
                      <a:pt x="49702" y="21359"/>
                    </a:lnTo>
                    <a:lnTo>
                      <a:pt x="48313" y="22325"/>
                    </a:lnTo>
                    <a:lnTo>
                      <a:pt x="46886" y="23282"/>
                    </a:lnTo>
                    <a:lnTo>
                      <a:pt x="45441" y="24249"/>
                    </a:lnTo>
                    <a:lnTo>
                      <a:pt x="43969" y="25206"/>
                    </a:lnTo>
                    <a:lnTo>
                      <a:pt x="42478" y="26163"/>
                    </a:lnTo>
                    <a:lnTo>
                      <a:pt x="40960" y="27111"/>
                    </a:lnTo>
                    <a:lnTo>
                      <a:pt x="39432" y="28068"/>
                    </a:lnTo>
                    <a:lnTo>
                      <a:pt x="37895" y="29025"/>
                    </a:lnTo>
                    <a:lnTo>
                      <a:pt x="36349" y="29973"/>
                    </a:lnTo>
                    <a:lnTo>
                      <a:pt x="33239" y="31877"/>
                    </a:lnTo>
                    <a:lnTo>
                      <a:pt x="30129" y="33773"/>
                    </a:lnTo>
                    <a:lnTo>
                      <a:pt x="28573" y="34730"/>
                    </a:lnTo>
                    <a:lnTo>
                      <a:pt x="27037" y="35678"/>
                    </a:lnTo>
                    <a:lnTo>
                      <a:pt x="25509" y="36635"/>
                    </a:lnTo>
                    <a:lnTo>
                      <a:pt x="24000" y="37592"/>
                    </a:lnTo>
                    <a:lnTo>
                      <a:pt x="22500" y="38540"/>
                    </a:lnTo>
                    <a:lnTo>
                      <a:pt x="21027" y="39506"/>
                    </a:lnTo>
                    <a:lnTo>
                      <a:pt x="19583" y="40463"/>
                    </a:lnTo>
                    <a:lnTo>
                      <a:pt x="18166" y="41430"/>
                    </a:lnTo>
                    <a:lnTo>
                      <a:pt x="16776" y="42396"/>
                    </a:lnTo>
                    <a:lnTo>
                      <a:pt x="16086" y="42874"/>
                    </a:lnTo>
                    <a:lnTo>
                      <a:pt x="15414" y="43362"/>
                    </a:lnTo>
                    <a:lnTo>
                      <a:pt x="14751" y="43850"/>
                    </a:lnTo>
                    <a:lnTo>
                      <a:pt x="14098" y="44328"/>
                    </a:lnTo>
                    <a:lnTo>
                      <a:pt x="13454" y="44816"/>
                    </a:lnTo>
                    <a:lnTo>
                      <a:pt x="12819" y="45304"/>
                    </a:lnTo>
                    <a:lnTo>
                      <a:pt x="12193" y="45801"/>
                    </a:lnTo>
                    <a:lnTo>
                      <a:pt x="11577" y="46289"/>
                    </a:lnTo>
                    <a:lnTo>
                      <a:pt x="10978" y="46776"/>
                    </a:lnTo>
                    <a:lnTo>
                      <a:pt x="10389" y="47273"/>
                    </a:lnTo>
                    <a:lnTo>
                      <a:pt x="9810" y="47761"/>
                    </a:lnTo>
                    <a:lnTo>
                      <a:pt x="9239" y="48258"/>
                    </a:lnTo>
                    <a:lnTo>
                      <a:pt x="8687" y="48755"/>
                    </a:lnTo>
                    <a:lnTo>
                      <a:pt x="8153" y="49252"/>
                    </a:lnTo>
                    <a:lnTo>
                      <a:pt x="7620" y="49749"/>
                    </a:lnTo>
                    <a:lnTo>
                      <a:pt x="7113" y="50246"/>
                    </a:lnTo>
                    <a:lnTo>
                      <a:pt x="6617" y="50743"/>
                    </a:lnTo>
                    <a:lnTo>
                      <a:pt x="6129" y="51249"/>
                    </a:lnTo>
                    <a:lnTo>
                      <a:pt x="5669" y="51755"/>
                    </a:lnTo>
                    <a:lnTo>
                      <a:pt x="5218" y="52252"/>
                    </a:lnTo>
                    <a:lnTo>
                      <a:pt x="4776" y="52758"/>
                    </a:lnTo>
                    <a:lnTo>
                      <a:pt x="4362" y="53264"/>
                    </a:lnTo>
                    <a:lnTo>
                      <a:pt x="3957" y="53779"/>
                    </a:lnTo>
                    <a:lnTo>
                      <a:pt x="3571" y="54286"/>
                    </a:lnTo>
                    <a:lnTo>
                      <a:pt x="3202" y="54801"/>
                    </a:lnTo>
                    <a:lnTo>
                      <a:pt x="2853" y="55307"/>
                    </a:lnTo>
                    <a:lnTo>
                      <a:pt x="2521" y="55822"/>
                    </a:lnTo>
                    <a:lnTo>
                      <a:pt x="2209" y="56347"/>
                    </a:lnTo>
                    <a:lnTo>
                      <a:pt x="1914" y="56862"/>
                    </a:lnTo>
                    <a:lnTo>
                      <a:pt x="1638" y="57378"/>
                    </a:lnTo>
                    <a:lnTo>
                      <a:pt x="1390" y="57902"/>
                    </a:lnTo>
                    <a:lnTo>
                      <a:pt x="1150" y="58427"/>
                    </a:lnTo>
                    <a:lnTo>
                      <a:pt x="939" y="58951"/>
                    </a:lnTo>
                    <a:lnTo>
                      <a:pt x="745" y="59476"/>
                    </a:lnTo>
                    <a:lnTo>
                      <a:pt x="571" y="60009"/>
                    </a:lnTo>
                    <a:lnTo>
                      <a:pt x="423" y="60534"/>
                    </a:lnTo>
                    <a:lnTo>
                      <a:pt x="359" y="60801"/>
                    </a:lnTo>
                    <a:lnTo>
                      <a:pt x="294" y="61068"/>
                    </a:lnTo>
                    <a:lnTo>
                      <a:pt x="239" y="61335"/>
                    </a:lnTo>
                    <a:lnTo>
                      <a:pt x="193" y="61602"/>
                    </a:lnTo>
                    <a:lnTo>
                      <a:pt x="147" y="61868"/>
                    </a:lnTo>
                    <a:lnTo>
                      <a:pt x="110" y="62144"/>
                    </a:lnTo>
                    <a:lnTo>
                      <a:pt x="74" y="62411"/>
                    </a:lnTo>
                    <a:lnTo>
                      <a:pt x="46" y="62678"/>
                    </a:lnTo>
                    <a:lnTo>
                      <a:pt x="28" y="62954"/>
                    </a:lnTo>
                    <a:lnTo>
                      <a:pt x="9" y="63221"/>
                    </a:lnTo>
                    <a:lnTo>
                      <a:pt x="0" y="63488"/>
                    </a:lnTo>
                    <a:lnTo>
                      <a:pt x="0" y="63764"/>
                    </a:lnTo>
                    <a:lnTo>
                      <a:pt x="0" y="81755"/>
                    </a:lnTo>
                    <a:lnTo>
                      <a:pt x="9" y="81488"/>
                    </a:lnTo>
                    <a:lnTo>
                      <a:pt x="28" y="81212"/>
                    </a:lnTo>
                    <a:lnTo>
                      <a:pt x="46" y="80945"/>
                    </a:lnTo>
                    <a:lnTo>
                      <a:pt x="74" y="80678"/>
                    </a:lnTo>
                    <a:lnTo>
                      <a:pt x="110" y="80411"/>
                    </a:lnTo>
                    <a:lnTo>
                      <a:pt x="147" y="80135"/>
                    </a:lnTo>
                    <a:lnTo>
                      <a:pt x="193" y="79868"/>
                    </a:lnTo>
                    <a:lnTo>
                      <a:pt x="239" y="79602"/>
                    </a:lnTo>
                    <a:lnTo>
                      <a:pt x="294" y="79335"/>
                    </a:lnTo>
                    <a:lnTo>
                      <a:pt x="359" y="79068"/>
                    </a:lnTo>
                    <a:lnTo>
                      <a:pt x="423" y="78801"/>
                    </a:lnTo>
                    <a:lnTo>
                      <a:pt x="571" y="78276"/>
                    </a:lnTo>
                    <a:lnTo>
                      <a:pt x="745" y="77743"/>
                    </a:lnTo>
                    <a:lnTo>
                      <a:pt x="939" y="77218"/>
                    </a:lnTo>
                    <a:lnTo>
                      <a:pt x="1150" y="76694"/>
                    </a:lnTo>
                    <a:lnTo>
                      <a:pt x="1390" y="76169"/>
                    </a:lnTo>
                    <a:lnTo>
                      <a:pt x="1638" y="75645"/>
                    </a:lnTo>
                    <a:lnTo>
                      <a:pt x="1914" y="75129"/>
                    </a:lnTo>
                    <a:lnTo>
                      <a:pt x="2209" y="74605"/>
                    </a:lnTo>
                    <a:lnTo>
                      <a:pt x="2521" y="74089"/>
                    </a:lnTo>
                    <a:lnTo>
                      <a:pt x="2853" y="73574"/>
                    </a:lnTo>
                    <a:lnTo>
                      <a:pt x="3202" y="73068"/>
                    </a:lnTo>
                    <a:lnTo>
                      <a:pt x="3571" y="72552"/>
                    </a:lnTo>
                    <a:lnTo>
                      <a:pt x="3957" y="72046"/>
                    </a:lnTo>
                    <a:lnTo>
                      <a:pt x="4362" y="71531"/>
                    </a:lnTo>
                    <a:lnTo>
                      <a:pt x="4776" y="71025"/>
                    </a:lnTo>
                    <a:lnTo>
                      <a:pt x="5218" y="70519"/>
                    </a:lnTo>
                    <a:lnTo>
                      <a:pt x="5669" y="70013"/>
                    </a:lnTo>
                    <a:lnTo>
                      <a:pt x="6129" y="69516"/>
                    </a:lnTo>
                    <a:lnTo>
                      <a:pt x="6617" y="69010"/>
                    </a:lnTo>
                    <a:lnTo>
                      <a:pt x="7113" y="68513"/>
                    </a:lnTo>
                    <a:lnTo>
                      <a:pt x="7620" y="68016"/>
                    </a:lnTo>
                    <a:lnTo>
                      <a:pt x="8153" y="67519"/>
                    </a:lnTo>
                    <a:lnTo>
                      <a:pt x="8687" y="67022"/>
                    </a:lnTo>
                    <a:lnTo>
                      <a:pt x="9239" y="66525"/>
                    </a:lnTo>
                    <a:lnTo>
                      <a:pt x="9810" y="66028"/>
                    </a:lnTo>
                    <a:lnTo>
                      <a:pt x="10389" y="65540"/>
                    </a:lnTo>
                    <a:lnTo>
                      <a:pt x="10978" y="65043"/>
                    </a:lnTo>
                    <a:lnTo>
                      <a:pt x="11577" y="64556"/>
                    </a:lnTo>
                    <a:lnTo>
                      <a:pt x="12193" y="64059"/>
                    </a:lnTo>
                    <a:lnTo>
                      <a:pt x="12819" y="63571"/>
                    </a:lnTo>
                    <a:lnTo>
                      <a:pt x="13454" y="63083"/>
                    </a:lnTo>
                    <a:lnTo>
                      <a:pt x="14098" y="62595"/>
                    </a:lnTo>
                    <a:lnTo>
                      <a:pt x="14751" y="62108"/>
                    </a:lnTo>
                    <a:lnTo>
                      <a:pt x="15414" y="61629"/>
                    </a:lnTo>
                    <a:lnTo>
                      <a:pt x="16086" y="61141"/>
                    </a:lnTo>
                    <a:lnTo>
                      <a:pt x="16776" y="60654"/>
                    </a:lnTo>
                    <a:lnTo>
                      <a:pt x="18166" y="59697"/>
                    </a:lnTo>
                    <a:lnTo>
                      <a:pt x="19583" y="58730"/>
                    </a:lnTo>
                    <a:lnTo>
                      <a:pt x="21027" y="57773"/>
                    </a:lnTo>
                    <a:lnTo>
                      <a:pt x="22500" y="56807"/>
                    </a:lnTo>
                    <a:lnTo>
                      <a:pt x="24000" y="55850"/>
                    </a:lnTo>
                    <a:lnTo>
                      <a:pt x="25509" y="54902"/>
                    </a:lnTo>
                    <a:lnTo>
                      <a:pt x="27037" y="53945"/>
                    </a:lnTo>
                    <a:lnTo>
                      <a:pt x="28573" y="52997"/>
                    </a:lnTo>
                    <a:lnTo>
                      <a:pt x="30129" y="52040"/>
                    </a:lnTo>
                    <a:lnTo>
                      <a:pt x="33239" y="50144"/>
                    </a:lnTo>
                    <a:lnTo>
                      <a:pt x="36349" y="48239"/>
                    </a:lnTo>
                    <a:lnTo>
                      <a:pt x="37895" y="47282"/>
                    </a:lnTo>
                    <a:lnTo>
                      <a:pt x="39432" y="46335"/>
                    </a:lnTo>
                    <a:lnTo>
                      <a:pt x="40960" y="45378"/>
                    </a:lnTo>
                    <a:lnTo>
                      <a:pt x="42478" y="44430"/>
                    </a:lnTo>
                    <a:lnTo>
                      <a:pt x="43969" y="43473"/>
                    </a:lnTo>
                    <a:lnTo>
                      <a:pt x="45441" y="42516"/>
                    </a:lnTo>
                    <a:lnTo>
                      <a:pt x="46886" y="41549"/>
                    </a:lnTo>
                    <a:lnTo>
                      <a:pt x="48313" y="40592"/>
                    </a:lnTo>
                    <a:lnTo>
                      <a:pt x="49702" y="39626"/>
                    </a:lnTo>
                    <a:lnTo>
                      <a:pt x="50383" y="39138"/>
                    </a:lnTo>
                    <a:lnTo>
                      <a:pt x="51055" y="38660"/>
                    </a:lnTo>
                    <a:lnTo>
                      <a:pt x="51717" y="38172"/>
                    </a:lnTo>
                    <a:lnTo>
                      <a:pt x="52380" y="37684"/>
                    </a:lnTo>
                    <a:lnTo>
                      <a:pt x="53024" y="37196"/>
                    </a:lnTo>
                    <a:lnTo>
                      <a:pt x="53659" y="36709"/>
                    </a:lnTo>
                    <a:lnTo>
                      <a:pt x="54285" y="36221"/>
                    </a:lnTo>
                    <a:lnTo>
                      <a:pt x="54892" y="35733"/>
                    </a:lnTo>
                    <a:lnTo>
                      <a:pt x="55500" y="35236"/>
                    </a:lnTo>
                    <a:lnTo>
                      <a:pt x="56089" y="34749"/>
                    </a:lnTo>
                    <a:lnTo>
                      <a:pt x="56668" y="34252"/>
                    </a:lnTo>
                    <a:lnTo>
                      <a:pt x="57230" y="33764"/>
                    </a:lnTo>
                    <a:lnTo>
                      <a:pt x="57782" y="33267"/>
                    </a:lnTo>
                    <a:lnTo>
                      <a:pt x="58325" y="32770"/>
                    </a:lnTo>
                    <a:lnTo>
                      <a:pt x="58849" y="32273"/>
                    </a:lnTo>
                    <a:lnTo>
                      <a:pt x="59365" y="31776"/>
                    </a:lnTo>
                    <a:lnTo>
                      <a:pt x="59861" y="31270"/>
                    </a:lnTo>
                    <a:lnTo>
                      <a:pt x="60340" y="30773"/>
                    </a:lnTo>
                    <a:lnTo>
                      <a:pt x="60809" y="30267"/>
                    </a:lnTo>
                    <a:lnTo>
                      <a:pt x="61260" y="29770"/>
                    </a:lnTo>
                    <a:lnTo>
                      <a:pt x="61693" y="29264"/>
                    </a:lnTo>
                    <a:lnTo>
                      <a:pt x="62116" y="28758"/>
                    </a:lnTo>
                    <a:lnTo>
                      <a:pt x="62512" y="28242"/>
                    </a:lnTo>
                    <a:lnTo>
                      <a:pt x="62898" y="27736"/>
                    </a:lnTo>
                    <a:lnTo>
                      <a:pt x="63266" y="27221"/>
                    </a:lnTo>
                    <a:lnTo>
                      <a:pt x="63616" y="26715"/>
                    </a:lnTo>
                    <a:lnTo>
                      <a:pt x="63947" y="26200"/>
                    </a:lnTo>
                    <a:lnTo>
                      <a:pt x="64260" y="25684"/>
                    </a:lnTo>
                    <a:lnTo>
                      <a:pt x="64555" y="25160"/>
                    </a:lnTo>
                    <a:lnTo>
                      <a:pt x="64831" y="24644"/>
                    </a:lnTo>
                    <a:lnTo>
                      <a:pt x="65088" y="24120"/>
                    </a:lnTo>
                    <a:lnTo>
                      <a:pt x="65319" y="23604"/>
                    </a:lnTo>
                    <a:lnTo>
                      <a:pt x="65530" y="23080"/>
                    </a:lnTo>
                    <a:lnTo>
                      <a:pt x="65723" y="22546"/>
                    </a:lnTo>
                    <a:lnTo>
                      <a:pt x="65898" y="22022"/>
                    </a:lnTo>
                    <a:lnTo>
                      <a:pt x="66045" y="21488"/>
                    </a:lnTo>
                    <a:lnTo>
                      <a:pt x="66119" y="21221"/>
                    </a:lnTo>
                    <a:lnTo>
                      <a:pt x="66174" y="20954"/>
                    </a:lnTo>
                    <a:lnTo>
                      <a:pt x="66230" y="20687"/>
                    </a:lnTo>
                    <a:lnTo>
                      <a:pt x="66285" y="20420"/>
                    </a:lnTo>
                    <a:lnTo>
                      <a:pt x="66331" y="20153"/>
                    </a:lnTo>
                    <a:lnTo>
                      <a:pt x="66368" y="19887"/>
                    </a:lnTo>
                    <a:lnTo>
                      <a:pt x="66395" y="19620"/>
                    </a:lnTo>
                    <a:lnTo>
                      <a:pt x="66423" y="19353"/>
                    </a:lnTo>
                    <a:lnTo>
                      <a:pt x="66450" y="19077"/>
                    </a:lnTo>
                    <a:lnTo>
                      <a:pt x="66460" y="18810"/>
                    </a:lnTo>
                    <a:lnTo>
                      <a:pt x="66469" y="18543"/>
                    </a:lnTo>
                    <a:lnTo>
                      <a:pt x="66478" y="18267"/>
                    </a:lnTo>
                    <a:lnTo>
                      <a:pt x="66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2979025" y="1832225"/>
                <a:ext cx="1661950" cy="2043900"/>
              </a:xfrm>
              <a:custGeom>
                <a:rect b="b" l="l" r="r" t="t"/>
                <a:pathLst>
                  <a:path extrusionOk="0" h="81756" w="66478">
                    <a:moveTo>
                      <a:pt x="66478" y="0"/>
                    </a:moveTo>
                    <a:lnTo>
                      <a:pt x="66469" y="267"/>
                    </a:lnTo>
                    <a:lnTo>
                      <a:pt x="66460" y="543"/>
                    </a:lnTo>
                    <a:lnTo>
                      <a:pt x="66450" y="810"/>
                    </a:lnTo>
                    <a:lnTo>
                      <a:pt x="66423" y="1086"/>
                    </a:lnTo>
                    <a:lnTo>
                      <a:pt x="66395" y="1353"/>
                    </a:lnTo>
                    <a:lnTo>
                      <a:pt x="66368" y="1620"/>
                    </a:lnTo>
                    <a:lnTo>
                      <a:pt x="66331" y="1887"/>
                    </a:lnTo>
                    <a:lnTo>
                      <a:pt x="66285" y="2153"/>
                    </a:lnTo>
                    <a:lnTo>
                      <a:pt x="66230" y="2420"/>
                    </a:lnTo>
                    <a:lnTo>
                      <a:pt x="66174" y="2687"/>
                    </a:lnTo>
                    <a:lnTo>
                      <a:pt x="66119" y="2954"/>
                    </a:lnTo>
                    <a:lnTo>
                      <a:pt x="66045" y="3221"/>
                    </a:lnTo>
                    <a:lnTo>
                      <a:pt x="65898" y="3755"/>
                    </a:lnTo>
                    <a:lnTo>
                      <a:pt x="65723" y="4279"/>
                    </a:lnTo>
                    <a:lnTo>
                      <a:pt x="65530" y="4804"/>
                    </a:lnTo>
                    <a:lnTo>
                      <a:pt x="65319" y="5328"/>
                    </a:lnTo>
                    <a:lnTo>
                      <a:pt x="65088" y="5853"/>
                    </a:lnTo>
                    <a:lnTo>
                      <a:pt x="64831" y="6377"/>
                    </a:lnTo>
                    <a:lnTo>
                      <a:pt x="64555" y="6893"/>
                    </a:lnTo>
                    <a:lnTo>
                      <a:pt x="64260" y="7417"/>
                    </a:lnTo>
                    <a:lnTo>
                      <a:pt x="63947" y="7933"/>
                    </a:lnTo>
                    <a:lnTo>
                      <a:pt x="63616" y="8448"/>
                    </a:lnTo>
                    <a:lnTo>
                      <a:pt x="63266" y="8954"/>
                    </a:lnTo>
                    <a:lnTo>
                      <a:pt x="62898" y="9469"/>
                    </a:lnTo>
                    <a:lnTo>
                      <a:pt x="62512" y="9976"/>
                    </a:lnTo>
                    <a:lnTo>
                      <a:pt x="62116" y="10482"/>
                    </a:lnTo>
                    <a:lnTo>
                      <a:pt x="61693" y="10988"/>
                    </a:lnTo>
                    <a:lnTo>
                      <a:pt x="61260" y="11494"/>
                    </a:lnTo>
                    <a:lnTo>
                      <a:pt x="60809" y="12000"/>
                    </a:lnTo>
                    <a:lnTo>
                      <a:pt x="60340" y="12506"/>
                    </a:lnTo>
                    <a:lnTo>
                      <a:pt x="59861" y="13003"/>
                    </a:lnTo>
                    <a:lnTo>
                      <a:pt x="59365" y="13509"/>
                    </a:lnTo>
                    <a:lnTo>
                      <a:pt x="58849" y="14006"/>
                    </a:lnTo>
                    <a:lnTo>
                      <a:pt x="58325" y="14503"/>
                    </a:lnTo>
                    <a:lnTo>
                      <a:pt x="57782" y="15000"/>
                    </a:lnTo>
                    <a:lnTo>
                      <a:pt x="57230" y="15488"/>
                    </a:lnTo>
                    <a:lnTo>
                      <a:pt x="56668" y="15985"/>
                    </a:lnTo>
                    <a:lnTo>
                      <a:pt x="56089" y="16482"/>
                    </a:lnTo>
                    <a:lnTo>
                      <a:pt x="55500" y="16969"/>
                    </a:lnTo>
                    <a:lnTo>
                      <a:pt x="54892" y="17457"/>
                    </a:lnTo>
                    <a:lnTo>
                      <a:pt x="54285" y="17954"/>
                    </a:lnTo>
                    <a:lnTo>
                      <a:pt x="53659" y="18442"/>
                    </a:lnTo>
                    <a:lnTo>
                      <a:pt x="53024" y="18930"/>
                    </a:lnTo>
                    <a:lnTo>
                      <a:pt x="52380" y="19417"/>
                    </a:lnTo>
                    <a:lnTo>
                      <a:pt x="51717" y="19905"/>
                    </a:lnTo>
                    <a:lnTo>
                      <a:pt x="51055" y="20384"/>
                    </a:lnTo>
                    <a:lnTo>
                      <a:pt x="50383" y="20871"/>
                    </a:lnTo>
                    <a:lnTo>
                      <a:pt x="49702" y="21350"/>
                    </a:lnTo>
                    <a:lnTo>
                      <a:pt x="48313" y="22316"/>
                    </a:lnTo>
                    <a:lnTo>
                      <a:pt x="46886" y="23282"/>
                    </a:lnTo>
                    <a:lnTo>
                      <a:pt x="45441" y="24239"/>
                    </a:lnTo>
                    <a:lnTo>
                      <a:pt x="43969" y="25197"/>
                    </a:lnTo>
                    <a:lnTo>
                      <a:pt x="42478" y="26154"/>
                    </a:lnTo>
                    <a:lnTo>
                      <a:pt x="40960" y="27111"/>
                    </a:lnTo>
                    <a:lnTo>
                      <a:pt x="39432" y="28068"/>
                    </a:lnTo>
                    <a:lnTo>
                      <a:pt x="37895" y="29016"/>
                    </a:lnTo>
                    <a:lnTo>
                      <a:pt x="36349" y="29973"/>
                    </a:lnTo>
                    <a:lnTo>
                      <a:pt x="33239" y="31868"/>
                    </a:lnTo>
                    <a:lnTo>
                      <a:pt x="30129" y="33773"/>
                    </a:lnTo>
                    <a:lnTo>
                      <a:pt x="28573" y="34721"/>
                    </a:lnTo>
                    <a:lnTo>
                      <a:pt x="27037" y="35678"/>
                    </a:lnTo>
                    <a:lnTo>
                      <a:pt x="25509" y="36626"/>
                    </a:lnTo>
                    <a:lnTo>
                      <a:pt x="24000" y="37583"/>
                    </a:lnTo>
                    <a:lnTo>
                      <a:pt x="22500" y="38540"/>
                    </a:lnTo>
                    <a:lnTo>
                      <a:pt x="21027" y="39497"/>
                    </a:lnTo>
                    <a:lnTo>
                      <a:pt x="19583" y="40463"/>
                    </a:lnTo>
                    <a:lnTo>
                      <a:pt x="18166" y="41421"/>
                    </a:lnTo>
                    <a:lnTo>
                      <a:pt x="16776" y="42387"/>
                    </a:lnTo>
                    <a:lnTo>
                      <a:pt x="16086" y="42875"/>
                    </a:lnTo>
                    <a:lnTo>
                      <a:pt x="15414" y="43362"/>
                    </a:lnTo>
                    <a:lnTo>
                      <a:pt x="14751" y="43841"/>
                    </a:lnTo>
                    <a:lnTo>
                      <a:pt x="14098" y="44329"/>
                    </a:lnTo>
                    <a:lnTo>
                      <a:pt x="13454" y="44816"/>
                    </a:lnTo>
                    <a:lnTo>
                      <a:pt x="12819" y="45304"/>
                    </a:lnTo>
                    <a:lnTo>
                      <a:pt x="12193" y="45792"/>
                    </a:lnTo>
                    <a:lnTo>
                      <a:pt x="11577" y="46279"/>
                    </a:lnTo>
                    <a:lnTo>
                      <a:pt x="10978" y="46776"/>
                    </a:lnTo>
                    <a:lnTo>
                      <a:pt x="10389" y="47264"/>
                    </a:lnTo>
                    <a:lnTo>
                      <a:pt x="9810" y="47761"/>
                    </a:lnTo>
                    <a:lnTo>
                      <a:pt x="9239" y="48258"/>
                    </a:lnTo>
                    <a:lnTo>
                      <a:pt x="8687" y="48746"/>
                    </a:lnTo>
                    <a:lnTo>
                      <a:pt x="8153" y="49243"/>
                    </a:lnTo>
                    <a:lnTo>
                      <a:pt x="7620" y="49749"/>
                    </a:lnTo>
                    <a:lnTo>
                      <a:pt x="7113" y="50246"/>
                    </a:lnTo>
                    <a:lnTo>
                      <a:pt x="6617" y="50743"/>
                    </a:lnTo>
                    <a:lnTo>
                      <a:pt x="6129" y="51249"/>
                    </a:lnTo>
                    <a:lnTo>
                      <a:pt x="5669" y="51746"/>
                    </a:lnTo>
                    <a:lnTo>
                      <a:pt x="5218" y="52252"/>
                    </a:lnTo>
                    <a:lnTo>
                      <a:pt x="4776" y="52758"/>
                    </a:lnTo>
                    <a:lnTo>
                      <a:pt x="4362" y="53264"/>
                    </a:lnTo>
                    <a:lnTo>
                      <a:pt x="3957" y="53770"/>
                    </a:lnTo>
                    <a:lnTo>
                      <a:pt x="3571" y="54286"/>
                    </a:lnTo>
                    <a:lnTo>
                      <a:pt x="3202" y="54792"/>
                    </a:lnTo>
                    <a:lnTo>
                      <a:pt x="2853" y="55307"/>
                    </a:lnTo>
                    <a:lnTo>
                      <a:pt x="2521" y="55822"/>
                    </a:lnTo>
                    <a:lnTo>
                      <a:pt x="2209" y="56338"/>
                    </a:lnTo>
                    <a:lnTo>
                      <a:pt x="1914" y="56862"/>
                    </a:lnTo>
                    <a:lnTo>
                      <a:pt x="1638" y="57378"/>
                    </a:lnTo>
                    <a:lnTo>
                      <a:pt x="1390" y="57902"/>
                    </a:lnTo>
                    <a:lnTo>
                      <a:pt x="1150" y="58427"/>
                    </a:lnTo>
                    <a:lnTo>
                      <a:pt x="939" y="58951"/>
                    </a:lnTo>
                    <a:lnTo>
                      <a:pt x="745" y="59476"/>
                    </a:lnTo>
                    <a:lnTo>
                      <a:pt x="571" y="60000"/>
                    </a:lnTo>
                    <a:lnTo>
                      <a:pt x="423" y="60534"/>
                    </a:lnTo>
                    <a:lnTo>
                      <a:pt x="359" y="60801"/>
                    </a:lnTo>
                    <a:lnTo>
                      <a:pt x="294" y="61068"/>
                    </a:lnTo>
                    <a:lnTo>
                      <a:pt x="239" y="61335"/>
                    </a:lnTo>
                    <a:lnTo>
                      <a:pt x="193" y="61602"/>
                    </a:lnTo>
                    <a:lnTo>
                      <a:pt x="147" y="61868"/>
                    </a:lnTo>
                    <a:lnTo>
                      <a:pt x="110" y="62135"/>
                    </a:lnTo>
                    <a:lnTo>
                      <a:pt x="74" y="62411"/>
                    </a:lnTo>
                    <a:lnTo>
                      <a:pt x="46" y="62678"/>
                    </a:lnTo>
                    <a:lnTo>
                      <a:pt x="28" y="62945"/>
                    </a:lnTo>
                    <a:lnTo>
                      <a:pt x="9" y="63221"/>
                    </a:lnTo>
                    <a:lnTo>
                      <a:pt x="0" y="63488"/>
                    </a:lnTo>
                    <a:lnTo>
                      <a:pt x="0" y="63764"/>
                    </a:lnTo>
                    <a:lnTo>
                      <a:pt x="0" y="81755"/>
                    </a:lnTo>
                    <a:lnTo>
                      <a:pt x="9" y="81488"/>
                    </a:lnTo>
                    <a:lnTo>
                      <a:pt x="28" y="81212"/>
                    </a:lnTo>
                    <a:lnTo>
                      <a:pt x="46" y="80945"/>
                    </a:lnTo>
                    <a:lnTo>
                      <a:pt x="74" y="80678"/>
                    </a:lnTo>
                    <a:lnTo>
                      <a:pt x="110" y="80402"/>
                    </a:lnTo>
                    <a:lnTo>
                      <a:pt x="147" y="80135"/>
                    </a:lnTo>
                    <a:lnTo>
                      <a:pt x="193" y="79869"/>
                    </a:lnTo>
                    <a:lnTo>
                      <a:pt x="239" y="79602"/>
                    </a:lnTo>
                    <a:lnTo>
                      <a:pt x="294" y="79335"/>
                    </a:lnTo>
                    <a:lnTo>
                      <a:pt x="359" y="79068"/>
                    </a:lnTo>
                    <a:lnTo>
                      <a:pt x="423" y="78801"/>
                    </a:lnTo>
                    <a:lnTo>
                      <a:pt x="571" y="78267"/>
                    </a:lnTo>
                    <a:lnTo>
                      <a:pt x="745" y="77743"/>
                    </a:lnTo>
                    <a:lnTo>
                      <a:pt x="939" y="77218"/>
                    </a:lnTo>
                    <a:lnTo>
                      <a:pt x="1150" y="76694"/>
                    </a:lnTo>
                    <a:lnTo>
                      <a:pt x="1390" y="76169"/>
                    </a:lnTo>
                    <a:lnTo>
                      <a:pt x="1638" y="75645"/>
                    </a:lnTo>
                    <a:lnTo>
                      <a:pt x="1914" y="75120"/>
                    </a:lnTo>
                    <a:lnTo>
                      <a:pt x="2209" y="74605"/>
                    </a:lnTo>
                    <a:lnTo>
                      <a:pt x="2521" y="74089"/>
                    </a:lnTo>
                    <a:lnTo>
                      <a:pt x="2853" y="73574"/>
                    </a:lnTo>
                    <a:lnTo>
                      <a:pt x="3202" y="73059"/>
                    </a:lnTo>
                    <a:lnTo>
                      <a:pt x="3571" y="72553"/>
                    </a:lnTo>
                    <a:lnTo>
                      <a:pt x="3957" y="72037"/>
                    </a:lnTo>
                    <a:lnTo>
                      <a:pt x="4362" y="71531"/>
                    </a:lnTo>
                    <a:lnTo>
                      <a:pt x="4776" y="71025"/>
                    </a:lnTo>
                    <a:lnTo>
                      <a:pt x="5218" y="70519"/>
                    </a:lnTo>
                    <a:lnTo>
                      <a:pt x="5669" y="70013"/>
                    </a:lnTo>
                    <a:lnTo>
                      <a:pt x="6129" y="69516"/>
                    </a:lnTo>
                    <a:lnTo>
                      <a:pt x="6617" y="69010"/>
                    </a:lnTo>
                    <a:lnTo>
                      <a:pt x="7113" y="68513"/>
                    </a:lnTo>
                    <a:lnTo>
                      <a:pt x="7620" y="68007"/>
                    </a:lnTo>
                    <a:lnTo>
                      <a:pt x="8153" y="67510"/>
                    </a:lnTo>
                    <a:lnTo>
                      <a:pt x="8687" y="67013"/>
                    </a:lnTo>
                    <a:lnTo>
                      <a:pt x="9239" y="66525"/>
                    </a:lnTo>
                    <a:lnTo>
                      <a:pt x="9810" y="66028"/>
                    </a:lnTo>
                    <a:lnTo>
                      <a:pt x="10389" y="65531"/>
                    </a:lnTo>
                    <a:lnTo>
                      <a:pt x="10978" y="65043"/>
                    </a:lnTo>
                    <a:lnTo>
                      <a:pt x="11577" y="64546"/>
                    </a:lnTo>
                    <a:lnTo>
                      <a:pt x="12193" y="64059"/>
                    </a:lnTo>
                    <a:lnTo>
                      <a:pt x="12819" y="63571"/>
                    </a:lnTo>
                    <a:lnTo>
                      <a:pt x="13454" y="63083"/>
                    </a:lnTo>
                    <a:lnTo>
                      <a:pt x="14098" y="62595"/>
                    </a:lnTo>
                    <a:lnTo>
                      <a:pt x="14751" y="62108"/>
                    </a:lnTo>
                    <a:lnTo>
                      <a:pt x="15414" y="61629"/>
                    </a:lnTo>
                    <a:lnTo>
                      <a:pt x="16086" y="61141"/>
                    </a:lnTo>
                    <a:lnTo>
                      <a:pt x="16776" y="60654"/>
                    </a:lnTo>
                    <a:lnTo>
                      <a:pt x="18166" y="59687"/>
                    </a:lnTo>
                    <a:lnTo>
                      <a:pt x="19583" y="58730"/>
                    </a:lnTo>
                    <a:lnTo>
                      <a:pt x="21027" y="57764"/>
                    </a:lnTo>
                    <a:lnTo>
                      <a:pt x="22500" y="56807"/>
                    </a:lnTo>
                    <a:lnTo>
                      <a:pt x="24000" y="55850"/>
                    </a:lnTo>
                    <a:lnTo>
                      <a:pt x="25509" y="54893"/>
                    </a:lnTo>
                    <a:lnTo>
                      <a:pt x="27037" y="53945"/>
                    </a:lnTo>
                    <a:lnTo>
                      <a:pt x="28573" y="52988"/>
                    </a:lnTo>
                    <a:lnTo>
                      <a:pt x="30129" y="52040"/>
                    </a:lnTo>
                    <a:lnTo>
                      <a:pt x="33239" y="50135"/>
                    </a:lnTo>
                    <a:lnTo>
                      <a:pt x="36349" y="48240"/>
                    </a:lnTo>
                    <a:lnTo>
                      <a:pt x="37895" y="47283"/>
                    </a:lnTo>
                    <a:lnTo>
                      <a:pt x="39432" y="46335"/>
                    </a:lnTo>
                    <a:lnTo>
                      <a:pt x="40960" y="45378"/>
                    </a:lnTo>
                    <a:lnTo>
                      <a:pt x="42478" y="44421"/>
                    </a:lnTo>
                    <a:lnTo>
                      <a:pt x="43969" y="43463"/>
                    </a:lnTo>
                    <a:lnTo>
                      <a:pt x="45441" y="42506"/>
                    </a:lnTo>
                    <a:lnTo>
                      <a:pt x="46886" y="41549"/>
                    </a:lnTo>
                    <a:lnTo>
                      <a:pt x="48313" y="40583"/>
                    </a:lnTo>
                    <a:lnTo>
                      <a:pt x="49702" y="39617"/>
                    </a:lnTo>
                    <a:lnTo>
                      <a:pt x="50383" y="39138"/>
                    </a:lnTo>
                    <a:lnTo>
                      <a:pt x="51055" y="38651"/>
                    </a:lnTo>
                    <a:lnTo>
                      <a:pt x="51717" y="38172"/>
                    </a:lnTo>
                    <a:lnTo>
                      <a:pt x="52380" y="37684"/>
                    </a:lnTo>
                    <a:lnTo>
                      <a:pt x="53024" y="37197"/>
                    </a:lnTo>
                    <a:lnTo>
                      <a:pt x="53659" y="36709"/>
                    </a:lnTo>
                    <a:lnTo>
                      <a:pt x="54285" y="36221"/>
                    </a:lnTo>
                    <a:lnTo>
                      <a:pt x="54892" y="35724"/>
                    </a:lnTo>
                    <a:lnTo>
                      <a:pt x="55500" y="35236"/>
                    </a:lnTo>
                    <a:lnTo>
                      <a:pt x="56089" y="34749"/>
                    </a:lnTo>
                    <a:lnTo>
                      <a:pt x="56668" y="34252"/>
                    </a:lnTo>
                    <a:lnTo>
                      <a:pt x="57230" y="33755"/>
                    </a:lnTo>
                    <a:lnTo>
                      <a:pt x="57782" y="33267"/>
                    </a:lnTo>
                    <a:lnTo>
                      <a:pt x="58325" y="32770"/>
                    </a:lnTo>
                    <a:lnTo>
                      <a:pt x="58849" y="32273"/>
                    </a:lnTo>
                    <a:lnTo>
                      <a:pt x="59365" y="31767"/>
                    </a:lnTo>
                    <a:lnTo>
                      <a:pt x="59861" y="31270"/>
                    </a:lnTo>
                    <a:lnTo>
                      <a:pt x="60340" y="30773"/>
                    </a:lnTo>
                    <a:lnTo>
                      <a:pt x="60809" y="30267"/>
                    </a:lnTo>
                    <a:lnTo>
                      <a:pt x="61260" y="29761"/>
                    </a:lnTo>
                    <a:lnTo>
                      <a:pt x="61693" y="29255"/>
                    </a:lnTo>
                    <a:lnTo>
                      <a:pt x="62116" y="28749"/>
                    </a:lnTo>
                    <a:lnTo>
                      <a:pt x="62512" y="28243"/>
                    </a:lnTo>
                    <a:lnTo>
                      <a:pt x="62898" y="27736"/>
                    </a:lnTo>
                    <a:lnTo>
                      <a:pt x="63266" y="27221"/>
                    </a:lnTo>
                    <a:lnTo>
                      <a:pt x="63616" y="26706"/>
                    </a:lnTo>
                    <a:lnTo>
                      <a:pt x="63947" y="26190"/>
                    </a:lnTo>
                    <a:lnTo>
                      <a:pt x="64260" y="25675"/>
                    </a:lnTo>
                    <a:lnTo>
                      <a:pt x="64555" y="25160"/>
                    </a:lnTo>
                    <a:lnTo>
                      <a:pt x="64831" y="24644"/>
                    </a:lnTo>
                    <a:lnTo>
                      <a:pt x="65088" y="24120"/>
                    </a:lnTo>
                    <a:lnTo>
                      <a:pt x="65319" y="23595"/>
                    </a:lnTo>
                    <a:lnTo>
                      <a:pt x="65530" y="23071"/>
                    </a:lnTo>
                    <a:lnTo>
                      <a:pt x="65723" y="22546"/>
                    </a:lnTo>
                    <a:lnTo>
                      <a:pt x="65898" y="22022"/>
                    </a:lnTo>
                    <a:lnTo>
                      <a:pt x="66045" y="21488"/>
                    </a:lnTo>
                    <a:lnTo>
                      <a:pt x="66119" y="21221"/>
                    </a:lnTo>
                    <a:lnTo>
                      <a:pt x="66174" y="20954"/>
                    </a:lnTo>
                    <a:lnTo>
                      <a:pt x="66230" y="20687"/>
                    </a:lnTo>
                    <a:lnTo>
                      <a:pt x="66285" y="20420"/>
                    </a:lnTo>
                    <a:lnTo>
                      <a:pt x="66331" y="20154"/>
                    </a:lnTo>
                    <a:lnTo>
                      <a:pt x="66368" y="19887"/>
                    </a:lnTo>
                    <a:lnTo>
                      <a:pt x="66395" y="19620"/>
                    </a:lnTo>
                    <a:lnTo>
                      <a:pt x="66423" y="19344"/>
                    </a:lnTo>
                    <a:lnTo>
                      <a:pt x="66450" y="19077"/>
                    </a:lnTo>
                    <a:lnTo>
                      <a:pt x="66460" y="18810"/>
                    </a:lnTo>
                    <a:lnTo>
                      <a:pt x="66469" y="18534"/>
                    </a:lnTo>
                    <a:lnTo>
                      <a:pt x="66478" y="18267"/>
                    </a:lnTo>
                    <a:lnTo>
                      <a:pt x="66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2979025" y="3426325"/>
                <a:ext cx="1661950" cy="2043900"/>
              </a:xfrm>
              <a:custGeom>
                <a:rect b="b" l="l" r="r" t="t"/>
                <a:pathLst>
                  <a:path extrusionOk="0" h="81756" w="66478">
                    <a:moveTo>
                      <a:pt x="66478" y="0"/>
                    </a:moveTo>
                    <a:lnTo>
                      <a:pt x="66469" y="267"/>
                    </a:lnTo>
                    <a:lnTo>
                      <a:pt x="66460" y="543"/>
                    </a:lnTo>
                    <a:lnTo>
                      <a:pt x="66450" y="810"/>
                    </a:lnTo>
                    <a:lnTo>
                      <a:pt x="66423" y="1077"/>
                    </a:lnTo>
                    <a:lnTo>
                      <a:pt x="66395" y="1353"/>
                    </a:lnTo>
                    <a:lnTo>
                      <a:pt x="66368" y="1620"/>
                    </a:lnTo>
                    <a:lnTo>
                      <a:pt x="66331" y="1887"/>
                    </a:lnTo>
                    <a:lnTo>
                      <a:pt x="66285" y="2154"/>
                    </a:lnTo>
                    <a:lnTo>
                      <a:pt x="66230" y="2420"/>
                    </a:lnTo>
                    <a:lnTo>
                      <a:pt x="66174" y="2687"/>
                    </a:lnTo>
                    <a:lnTo>
                      <a:pt x="66119" y="2954"/>
                    </a:lnTo>
                    <a:lnTo>
                      <a:pt x="66045" y="3221"/>
                    </a:lnTo>
                    <a:lnTo>
                      <a:pt x="65898" y="3755"/>
                    </a:lnTo>
                    <a:lnTo>
                      <a:pt x="65723" y="4279"/>
                    </a:lnTo>
                    <a:lnTo>
                      <a:pt x="65530" y="4804"/>
                    </a:lnTo>
                    <a:lnTo>
                      <a:pt x="65319" y="5328"/>
                    </a:lnTo>
                    <a:lnTo>
                      <a:pt x="65088" y="5853"/>
                    </a:lnTo>
                    <a:lnTo>
                      <a:pt x="64831" y="6378"/>
                    </a:lnTo>
                    <a:lnTo>
                      <a:pt x="64555" y="6893"/>
                    </a:lnTo>
                    <a:lnTo>
                      <a:pt x="64260" y="7408"/>
                    </a:lnTo>
                    <a:lnTo>
                      <a:pt x="63947" y="7924"/>
                    </a:lnTo>
                    <a:lnTo>
                      <a:pt x="63616" y="8439"/>
                    </a:lnTo>
                    <a:lnTo>
                      <a:pt x="63266" y="8954"/>
                    </a:lnTo>
                    <a:lnTo>
                      <a:pt x="62898" y="9470"/>
                    </a:lnTo>
                    <a:lnTo>
                      <a:pt x="62512" y="9976"/>
                    </a:lnTo>
                    <a:lnTo>
                      <a:pt x="62116" y="10482"/>
                    </a:lnTo>
                    <a:lnTo>
                      <a:pt x="61693" y="10988"/>
                    </a:lnTo>
                    <a:lnTo>
                      <a:pt x="61260" y="11494"/>
                    </a:lnTo>
                    <a:lnTo>
                      <a:pt x="60809" y="12000"/>
                    </a:lnTo>
                    <a:lnTo>
                      <a:pt x="60340" y="12497"/>
                    </a:lnTo>
                    <a:lnTo>
                      <a:pt x="59861" y="13003"/>
                    </a:lnTo>
                    <a:lnTo>
                      <a:pt x="59365" y="13500"/>
                    </a:lnTo>
                    <a:lnTo>
                      <a:pt x="58849" y="13997"/>
                    </a:lnTo>
                    <a:lnTo>
                      <a:pt x="58325" y="14494"/>
                    </a:lnTo>
                    <a:lnTo>
                      <a:pt x="57782" y="14991"/>
                    </a:lnTo>
                    <a:lnTo>
                      <a:pt x="57230" y="15488"/>
                    </a:lnTo>
                    <a:lnTo>
                      <a:pt x="56668" y="15985"/>
                    </a:lnTo>
                    <a:lnTo>
                      <a:pt x="56089" y="16473"/>
                    </a:lnTo>
                    <a:lnTo>
                      <a:pt x="55500" y="16970"/>
                    </a:lnTo>
                    <a:lnTo>
                      <a:pt x="54892" y="17457"/>
                    </a:lnTo>
                    <a:lnTo>
                      <a:pt x="54285" y="17945"/>
                    </a:lnTo>
                    <a:lnTo>
                      <a:pt x="53659" y="18442"/>
                    </a:lnTo>
                    <a:lnTo>
                      <a:pt x="53024" y="18930"/>
                    </a:lnTo>
                    <a:lnTo>
                      <a:pt x="52380" y="19408"/>
                    </a:lnTo>
                    <a:lnTo>
                      <a:pt x="51717" y="19896"/>
                    </a:lnTo>
                    <a:lnTo>
                      <a:pt x="51055" y="20384"/>
                    </a:lnTo>
                    <a:lnTo>
                      <a:pt x="50383" y="20871"/>
                    </a:lnTo>
                    <a:lnTo>
                      <a:pt x="49702" y="21350"/>
                    </a:lnTo>
                    <a:lnTo>
                      <a:pt x="48313" y="22316"/>
                    </a:lnTo>
                    <a:lnTo>
                      <a:pt x="46886" y="23282"/>
                    </a:lnTo>
                    <a:lnTo>
                      <a:pt x="45441" y="24240"/>
                    </a:lnTo>
                    <a:lnTo>
                      <a:pt x="43969" y="25197"/>
                    </a:lnTo>
                    <a:lnTo>
                      <a:pt x="42478" y="26154"/>
                    </a:lnTo>
                    <a:lnTo>
                      <a:pt x="40960" y="27111"/>
                    </a:lnTo>
                    <a:lnTo>
                      <a:pt x="39432" y="28059"/>
                    </a:lnTo>
                    <a:lnTo>
                      <a:pt x="37895" y="29016"/>
                    </a:lnTo>
                    <a:lnTo>
                      <a:pt x="36349" y="29963"/>
                    </a:lnTo>
                    <a:lnTo>
                      <a:pt x="33239" y="31868"/>
                    </a:lnTo>
                    <a:lnTo>
                      <a:pt x="30129" y="33773"/>
                    </a:lnTo>
                    <a:lnTo>
                      <a:pt x="28573" y="34721"/>
                    </a:lnTo>
                    <a:lnTo>
                      <a:pt x="27037" y="35669"/>
                    </a:lnTo>
                    <a:lnTo>
                      <a:pt x="25509" y="36626"/>
                    </a:lnTo>
                    <a:lnTo>
                      <a:pt x="24000" y="37583"/>
                    </a:lnTo>
                    <a:lnTo>
                      <a:pt x="22500" y="38540"/>
                    </a:lnTo>
                    <a:lnTo>
                      <a:pt x="21027" y="39497"/>
                    </a:lnTo>
                    <a:lnTo>
                      <a:pt x="19583" y="40454"/>
                    </a:lnTo>
                    <a:lnTo>
                      <a:pt x="18166" y="41421"/>
                    </a:lnTo>
                    <a:lnTo>
                      <a:pt x="16776" y="42387"/>
                    </a:lnTo>
                    <a:lnTo>
                      <a:pt x="16086" y="42865"/>
                    </a:lnTo>
                    <a:lnTo>
                      <a:pt x="15414" y="43353"/>
                    </a:lnTo>
                    <a:lnTo>
                      <a:pt x="14751" y="43841"/>
                    </a:lnTo>
                    <a:lnTo>
                      <a:pt x="14098" y="44329"/>
                    </a:lnTo>
                    <a:lnTo>
                      <a:pt x="13454" y="44816"/>
                    </a:lnTo>
                    <a:lnTo>
                      <a:pt x="12819" y="45304"/>
                    </a:lnTo>
                    <a:lnTo>
                      <a:pt x="12193" y="45792"/>
                    </a:lnTo>
                    <a:lnTo>
                      <a:pt x="11577" y="46280"/>
                    </a:lnTo>
                    <a:lnTo>
                      <a:pt x="10978" y="46767"/>
                    </a:lnTo>
                    <a:lnTo>
                      <a:pt x="10389" y="47264"/>
                    </a:lnTo>
                    <a:lnTo>
                      <a:pt x="9810" y="47761"/>
                    </a:lnTo>
                    <a:lnTo>
                      <a:pt x="9239" y="48249"/>
                    </a:lnTo>
                    <a:lnTo>
                      <a:pt x="8687" y="48746"/>
                    </a:lnTo>
                    <a:lnTo>
                      <a:pt x="8153" y="49243"/>
                    </a:lnTo>
                    <a:lnTo>
                      <a:pt x="7620" y="49740"/>
                    </a:lnTo>
                    <a:lnTo>
                      <a:pt x="7113" y="50237"/>
                    </a:lnTo>
                    <a:lnTo>
                      <a:pt x="6617" y="50743"/>
                    </a:lnTo>
                    <a:lnTo>
                      <a:pt x="6129" y="51240"/>
                    </a:lnTo>
                    <a:lnTo>
                      <a:pt x="5669" y="51746"/>
                    </a:lnTo>
                    <a:lnTo>
                      <a:pt x="5218" y="52252"/>
                    </a:lnTo>
                    <a:lnTo>
                      <a:pt x="4776" y="52758"/>
                    </a:lnTo>
                    <a:lnTo>
                      <a:pt x="4362" y="53264"/>
                    </a:lnTo>
                    <a:lnTo>
                      <a:pt x="3957" y="53770"/>
                    </a:lnTo>
                    <a:lnTo>
                      <a:pt x="3571" y="54276"/>
                    </a:lnTo>
                    <a:lnTo>
                      <a:pt x="3202" y="54792"/>
                    </a:lnTo>
                    <a:lnTo>
                      <a:pt x="2853" y="55307"/>
                    </a:lnTo>
                    <a:lnTo>
                      <a:pt x="2521" y="55823"/>
                    </a:lnTo>
                    <a:lnTo>
                      <a:pt x="2209" y="56338"/>
                    </a:lnTo>
                    <a:lnTo>
                      <a:pt x="1914" y="56853"/>
                    </a:lnTo>
                    <a:lnTo>
                      <a:pt x="1638" y="57378"/>
                    </a:lnTo>
                    <a:lnTo>
                      <a:pt x="1390" y="57893"/>
                    </a:lnTo>
                    <a:lnTo>
                      <a:pt x="1150" y="58418"/>
                    </a:lnTo>
                    <a:lnTo>
                      <a:pt x="939" y="58942"/>
                    </a:lnTo>
                    <a:lnTo>
                      <a:pt x="745" y="59467"/>
                    </a:lnTo>
                    <a:lnTo>
                      <a:pt x="571" y="60000"/>
                    </a:lnTo>
                    <a:lnTo>
                      <a:pt x="423" y="60534"/>
                    </a:lnTo>
                    <a:lnTo>
                      <a:pt x="359" y="60801"/>
                    </a:lnTo>
                    <a:lnTo>
                      <a:pt x="294" y="61068"/>
                    </a:lnTo>
                    <a:lnTo>
                      <a:pt x="239" y="61335"/>
                    </a:lnTo>
                    <a:lnTo>
                      <a:pt x="193" y="61602"/>
                    </a:lnTo>
                    <a:lnTo>
                      <a:pt x="147" y="61869"/>
                    </a:lnTo>
                    <a:lnTo>
                      <a:pt x="110" y="62135"/>
                    </a:lnTo>
                    <a:lnTo>
                      <a:pt x="74" y="62402"/>
                    </a:lnTo>
                    <a:lnTo>
                      <a:pt x="46" y="62669"/>
                    </a:lnTo>
                    <a:lnTo>
                      <a:pt x="28" y="62945"/>
                    </a:lnTo>
                    <a:lnTo>
                      <a:pt x="9" y="63212"/>
                    </a:lnTo>
                    <a:lnTo>
                      <a:pt x="0" y="63488"/>
                    </a:lnTo>
                    <a:lnTo>
                      <a:pt x="0" y="63755"/>
                    </a:lnTo>
                    <a:lnTo>
                      <a:pt x="0" y="81755"/>
                    </a:lnTo>
                    <a:lnTo>
                      <a:pt x="9" y="81479"/>
                    </a:lnTo>
                    <a:lnTo>
                      <a:pt x="28" y="81212"/>
                    </a:lnTo>
                    <a:lnTo>
                      <a:pt x="46" y="80945"/>
                    </a:lnTo>
                    <a:lnTo>
                      <a:pt x="74" y="80669"/>
                    </a:lnTo>
                    <a:lnTo>
                      <a:pt x="110" y="80402"/>
                    </a:lnTo>
                    <a:lnTo>
                      <a:pt x="147" y="80135"/>
                    </a:lnTo>
                    <a:lnTo>
                      <a:pt x="193" y="79869"/>
                    </a:lnTo>
                    <a:lnTo>
                      <a:pt x="239" y="79602"/>
                    </a:lnTo>
                    <a:lnTo>
                      <a:pt x="294" y="79335"/>
                    </a:lnTo>
                    <a:lnTo>
                      <a:pt x="359" y="79068"/>
                    </a:lnTo>
                    <a:lnTo>
                      <a:pt x="423" y="78801"/>
                    </a:lnTo>
                    <a:lnTo>
                      <a:pt x="571" y="78267"/>
                    </a:lnTo>
                    <a:lnTo>
                      <a:pt x="745" y="77743"/>
                    </a:lnTo>
                    <a:lnTo>
                      <a:pt x="939" y="77209"/>
                    </a:lnTo>
                    <a:lnTo>
                      <a:pt x="1150" y="76685"/>
                    </a:lnTo>
                    <a:lnTo>
                      <a:pt x="1390" y="76160"/>
                    </a:lnTo>
                    <a:lnTo>
                      <a:pt x="1638" y="75645"/>
                    </a:lnTo>
                    <a:lnTo>
                      <a:pt x="1914" y="75120"/>
                    </a:lnTo>
                    <a:lnTo>
                      <a:pt x="2209" y="74605"/>
                    </a:lnTo>
                    <a:lnTo>
                      <a:pt x="2521" y="74089"/>
                    </a:lnTo>
                    <a:lnTo>
                      <a:pt x="2853" y="73574"/>
                    </a:lnTo>
                    <a:lnTo>
                      <a:pt x="3202" y="73059"/>
                    </a:lnTo>
                    <a:lnTo>
                      <a:pt x="3571" y="72543"/>
                    </a:lnTo>
                    <a:lnTo>
                      <a:pt x="3957" y="72037"/>
                    </a:lnTo>
                    <a:lnTo>
                      <a:pt x="4362" y="71531"/>
                    </a:lnTo>
                    <a:lnTo>
                      <a:pt x="4776" y="71025"/>
                    </a:lnTo>
                    <a:lnTo>
                      <a:pt x="5218" y="70519"/>
                    </a:lnTo>
                    <a:lnTo>
                      <a:pt x="5669" y="70013"/>
                    </a:lnTo>
                    <a:lnTo>
                      <a:pt x="6129" y="69507"/>
                    </a:lnTo>
                    <a:lnTo>
                      <a:pt x="6617" y="69010"/>
                    </a:lnTo>
                    <a:lnTo>
                      <a:pt x="7113" y="68504"/>
                    </a:lnTo>
                    <a:lnTo>
                      <a:pt x="7620" y="68007"/>
                    </a:lnTo>
                    <a:lnTo>
                      <a:pt x="8153" y="67510"/>
                    </a:lnTo>
                    <a:lnTo>
                      <a:pt x="8687" y="67013"/>
                    </a:lnTo>
                    <a:lnTo>
                      <a:pt x="9239" y="66516"/>
                    </a:lnTo>
                    <a:lnTo>
                      <a:pt x="9810" y="66028"/>
                    </a:lnTo>
                    <a:lnTo>
                      <a:pt x="10389" y="65531"/>
                    </a:lnTo>
                    <a:lnTo>
                      <a:pt x="10978" y="65043"/>
                    </a:lnTo>
                    <a:lnTo>
                      <a:pt x="11577" y="64546"/>
                    </a:lnTo>
                    <a:lnTo>
                      <a:pt x="12193" y="64059"/>
                    </a:lnTo>
                    <a:lnTo>
                      <a:pt x="12819" y="63571"/>
                    </a:lnTo>
                    <a:lnTo>
                      <a:pt x="13454" y="63083"/>
                    </a:lnTo>
                    <a:lnTo>
                      <a:pt x="14098" y="62596"/>
                    </a:lnTo>
                    <a:lnTo>
                      <a:pt x="14751" y="62108"/>
                    </a:lnTo>
                    <a:lnTo>
                      <a:pt x="15414" y="61620"/>
                    </a:lnTo>
                    <a:lnTo>
                      <a:pt x="16086" y="61142"/>
                    </a:lnTo>
                    <a:lnTo>
                      <a:pt x="16776" y="60654"/>
                    </a:lnTo>
                    <a:lnTo>
                      <a:pt x="18166" y="59688"/>
                    </a:lnTo>
                    <a:lnTo>
                      <a:pt x="19583" y="58721"/>
                    </a:lnTo>
                    <a:lnTo>
                      <a:pt x="21027" y="57764"/>
                    </a:lnTo>
                    <a:lnTo>
                      <a:pt x="22500" y="56807"/>
                    </a:lnTo>
                    <a:lnTo>
                      <a:pt x="24000" y="55850"/>
                    </a:lnTo>
                    <a:lnTo>
                      <a:pt x="25509" y="54893"/>
                    </a:lnTo>
                    <a:lnTo>
                      <a:pt x="27037" y="53945"/>
                    </a:lnTo>
                    <a:lnTo>
                      <a:pt x="28573" y="52988"/>
                    </a:lnTo>
                    <a:lnTo>
                      <a:pt x="30129" y="52040"/>
                    </a:lnTo>
                    <a:lnTo>
                      <a:pt x="33239" y="50135"/>
                    </a:lnTo>
                    <a:lnTo>
                      <a:pt x="36349" y="48230"/>
                    </a:lnTo>
                    <a:lnTo>
                      <a:pt x="37895" y="47283"/>
                    </a:lnTo>
                    <a:lnTo>
                      <a:pt x="39432" y="46326"/>
                    </a:lnTo>
                    <a:lnTo>
                      <a:pt x="40960" y="45378"/>
                    </a:lnTo>
                    <a:lnTo>
                      <a:pt x="42478" y="44421"/>
                    </a:lnTo>
                    <a:lnTo>
                      <a:pt x="43969" y="43464"/>
                    </a:lnTo>
                    <a:lnTo>
                      <a:pt x="45441" y="42506"/>
                    </a:lnTo>
                    <a:lnTo>
                      <a:pt x="46886" y="41549"/>
                    </a:lnTo>
                    <a:lnTo>
                      <a:pt x="48313" y="40583"/>
                    </a:lnTo>
                    <a:lnTo>
                      <a:pt x="49702" y="39617"/>
                    </a:lnTo>
                    <a:lnTo>
                      <a:pt x="50383" y="39138"/>
                    </a:lnTo>
                    <a:lnTo>
                      <a:pt x="51055" y="38651"/>
                    </a:lnTo>
                    <a:lnTo>
                      <a:pt x="51717" y="38163"/>
                    </a:lnTo>
                    <a:lnTo>
                      <a:pt x="52380" y="37675"/>
                    </a:lnTo>
                    <a:lnTo>
                      <a:pt x="53024" y="37197"/>
                    </a:lnTo>
                    <a:lnTo>
                      <a:pt x="53659" y="36700"/>
                    </a:lnTo>
                    <a:lnTo>
                      <a:pt x="54285" y="36212"/>
                    </a:lnTo>
                    <a:lnTo>
                      <a:pt x="54892" y="35724"/>
                    </a:lnTo>
                    <a:lnTo>
                      <a:pt x="55500" y="35237"/>
                    </a:lnTo>
                    <a:lnTo>
                      <a:pt x="56089" y="34740"/>
                    </a:lnTo>
                    <a:lnTo>
                      <a:pt x="56668" y="34252"/>
                    </a:lnTo>
                    <a:lnTo>
                      <a:pt x="57230" y="33755"/>
                    </a:lnTo>
                    <a:lnTo>
                      <a:pt x="57782" y="33258"/>
                    </a:lnTo>
                    <a:lnTo>
                      <a:pt x="58325" y="32761"/>
                    </a:lnTo>
                    <a:lnTo>
                      <a:pt x="58849" y="32264"/>
                    </a:lnTo>
                    <a:lnTo>
                      <a:pt x="59365" y="31767"/>
                    </a:lnTo>
                    <a:lnTo>
                      <a:pt x="59861" y="31270"/>
                    </a:lnTo>
                    <a:lnTo>
                      <a:pt x="60340" y="30764"/>
                    </a:lnTo>
                    <a:lnTo>
                      <a:pt x="60809" y="30267"/>
                    </a:lnTo>
                    <a:lnTo>
                      <a:pt x="61260" y="29761"/>
                    </a:lnTo>
                    <a:lnTo>
                      <a:pt x="61693" y="29255"/>
                    </a:lnTo>
                    <a:lnTo>
                      <a:pt x="62116" y="28749"/>
                    </a:lnTo>
                    <a:lnTo>
                      <a:pt x="62512" y="28243"/>
                    </a:lnTo>
                    <a:lnTo>
                      <a:pt x="62898" y="27727"/>
                    </a:lnTo>
                    <a:lnTo>
                      <a:pt x="63266" y="27221"/>
                    </a:lnTo>
                    <a:lnTo>
                      <a:pt x="63616" y="26706"/>
                    </a:lnTo>
                    <a:lnTo>
                      <a:pt x="63947" y="26190"/>
                    </a:lnTo>
                    <a:lnTo>
                      <a:pt x="64260" y="25675"/>
                    </a:lnTo>
                    <a:lnTo>
                      <a:pt x="64555" y="25160"/>
                    </a:lnTo>
                    <a:lnTo>
                      <a:pt x="64831" y="24635"/>
                    </a:lnTo>
                    <a:lnTo>
                      <a:pt x="65088" y="24120"/>
                    </a:lnTo>
                    <a:lnTo>
                      <a:pt x="65319" y="23595"/>
                    </a:lnTo>
                    <a:lnTo>
                      <a:pt x="65530" y="23071"/>
                    </a:lnTo>
                    <a:lnTo>
                      <a:pt x="65723" y="22546"/>
                    </a:lnTo>
                    <a:lnTo>
                      <a:pt x="65898" y="22013"/>
                    </a:lnTo>
                    <a:lnTo>
                      <a:pt x="66045" y="21488"/>
                    </a:lnTo>
                    <a:lnTo>
                      <a:pt x="66119" y="21221"/>
                    </a:lnTo>
                    <a:lnTo>
                      <a:pt x="66174" y="20954"/>
                    </a:lnTo>
                    <a:lnTo>
                      <a:pt x="66230" y="20687"/>
                    </a:lnTo>
                    <a:lnTo>
                      <a:pt x="66285" y="20421"/>
                    </a:lnTo>
                    <a:lnTo>
                      <a:pt x="66331" y="20154"/>
                    </a:lnTo>
                    <a:lnTo>
                      <a:pt x="66368" y="19887"/>
                    </a:lnTo>
                    <a:lnTo>
                      <a:pt x="66395" y="19611"/>
                    </a:lnTo>
                    <a:lnTo>
                      <a:pt x="66423" y="19344"/>
                    </a:lnTo>
                    <a:lnTo>
                      <a:pt x="66450" y="19077"/>
                    </a:lnTo>
                    <a:lnTo>
                      <a:pt x="66460" y="18801"/>
                    </a:lnTo>
                    <a:lnTo>
                      <a:pt x="66469" y="18534"/>
                    </a:lnTo>
                    <a:lnTo>
                      <a:pt x="66478" y="18258"/>
                    </a:lnTo>
                    <a:lnTo>
                      <a:pt x="664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20"/>
            <p:cNvSpPr/>
            <p:nvPr/>
          </p:nvSpPr>
          <p:spPr>
            <a:xfrm>
              <a:off x="2100275" y="2484400"/>
              <a:ext cx="174300" cy="174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1" name="Google Shape;331;p20"/>
          <p:cNvCxnSpPr>
            <a:stCxn id="332" idx="1"/>
            <a:endCxn id="330" idx="6"/>
          </p:cNvCxnSpPr>
          <p:nvPr/>
        </p:nvCxnSpPr>
        <p:spPr>
          <a:xfrm rot="10800000">
            <a:off x="2274500" y="2571550"/>
            <a:ext cx="978600" cy="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20"/>
          <p:cNvCxnSpPr>
            <a:stCxn id="334" idx="1"/>
            <a:endCxn id="332" idx="3"/>
          </p:cNvCxnSpPr>
          <p:nvPr/>
        </p:nvCxnSpPr>
        <p:spPr>
          <a:xfrm rot="10800000">
            <a:off x="5200200" y="2571600"/>
            <a:ext cx="747300" cy="0"/>
          </a:xfrm>
          <a:prstGeom prst="straightConnector1">
            <a:avLst/>
          </a:prstGeom>
          <a:noFill/>
          <a:ln cap="flat" cmpd="sng" w="9525">
            <a:solidFill>
              <a:schemeClr val="dk2"/>
            </a:solidFill>
            <a:prstDash val="solid"/>
            <a:round/>
            <a:headEnd len="med" w="med" type="none"/>
            <a:tailEnd len="med" w="med" type="none"/>
          </a:ln>
        </p:spPr>
      </p:cxnSp>
      <p:grpSp>
        <p:nvGrpSpPr>
          <p:cNvPr id="335" name="Google Shape;335;p20"/>
          <p:cNvGrpSpPr/>
          <p:nvPr/>
        </p:nvGrpSpPr>
        <p:grpSpPr>
          <a:xfrm>
            <a:off x="3253100" y="2191900"/>
            <a:ext cx="5433700" cy="1755900"/>
            <a:chOff x="3253100" y="2191900"/>
            <a:chExt cx="5433700" cy="1755900"/>
          </a:xfrm>
        </p:grpSpPr>
        <p:sp>
          <p:nvSpPr>
            <p:cNvPr id="332" name="Google Shape;332;p20"/>
            <p:cNvSpPr txBox="1"/>
            <p:nvPr/>
          </p:nvSpPr>
          <p:spPr>
            <a:xfrm>
              <a:off x="3253100" y="2191900"/>
              <a:ext cx="1947000" cy="759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Sugar phosphate backbone</a:t>
              </a:r>
              <a:endParaRPr b="1" sz="1800">
                <a:solidFill>
                  <a:schemeClr val="lt1"/>
                </a:solidFill>
                <a:latin typeface="Fira Sans Extra Condensed"/>
                <a:ea typeface="Fira Sans Extra Condensed"/>
                <a:cs typeface="Fira Sans Extra Condensed"/>
                <a:sym typeface="Fira Sans Extra Condensed"/>
              </a:endParaRPr>
            </a:p>
          </p:txBody>
        </p:sp>
        <p:sp>
          <p:nvSpPr>
            <p:cNvPr id="334" name="Google Shape;334;p20"/>
            <p:cNvSpPr txBox="1"/>
            <p:nvPr/>
          </p:nvSpPr>
          <p:spPr>
            <a:xfrm>
              <a:off x="5947500" y="2191950"/>
              <a:ext cx="2739300" cy="759300"/>
            </a:xfrm>
            <a:prstGeom prst="rect">
              <a:avLst/>
            </a:prstGeom>
            <a:solidFill>
              <a:srgbClr val="17A6DA">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5-carbon deoxyribose sugars and phosphate groups</a:t>
              </a:r>
              <a:endParaRPr>
                <a:solidFill>
                  <a:srgbClr val="000000"/>
                </a:solidFill>
                <a:latin typeface="Roboto"/>
                <a:ea typeface="Roboto"/>
                <a:cs typeface="Roboto"/>
                <a:sym typeface="Roboto"/>
              </a:endParaRPr>
            </a:p>
          </p:txBody>
        </p:sp>
        <p:sp>
          <p:nvSpPr>
            <p:cNvPr id="336" name="Google Shape;336;p20"/>
            <p:cNvSpPr txBox="1"/>
            <p:nvPr/>
          </p:nvSpPr>
          <p:spPr>
            <a:xfrm>
              <a:off x="5947500" y="3188500"/>
              <a:ext cx="2739300" cy="759300"/>
            </a:xfrm>
            <a:prstGeom prst="rect">
              <a:avLst/>
            </a:prstGeom>
            <a:solidFill>
              <a:srgbClr val="17A6DA">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Extremely important in the function of DNA</a:t>
              </a:r>
              <a:endParaRPr>
                <a:solidFill>
                  <a:srgbClr val="000000"/>
                </a:solidFill>
                <a:latin typeface="Roboto"/>
                <a:ea typeface="Roboto"/>
                <a:cs typeface="Roboto"/>
                <a:sym typeface="Roboto"/>
              </a:endParaRPr>
            </a:p>
          </p:txBody>
        </p:sp>
      </p:grpSp>
      <p:cxnSp>
        <p:nvCxnSpPr>
          <p:cNvPr id="337" name="Google Shape;337;p20"/>
          <p:cNvCxnSpPr>
            <a:stCxn id="332" idx="2"/>
            <a:endCxn id="336" idx="1"/>
          </p:cNvCxnSpPr>
          <p:nvPr/>
        </p:nvCxnSpPr>
        <p:spPr>
          <a:xfrm flipH="1" rot="-5400000">
            <a:off x="4778450" y="2399350"/>
            <a:ext cx="617100" cy="1720800"/>
          </a:xfrm>
          <a:prstGeom prst="bentConnector2">
            <a:avLst/>
          </a:prstGeom>
          <a:noFill/>
          <a:ln cap="flat" cmpd="sng" w="9525">
            <a:solidFill>
              <a:schemeClr val="dk2"/>
            </a:solidFill>
            <a:prstDash val="solid"/>
            <a:round/>
            <a:headEnd len="med" w="med" type="none"/>
            <a:tailEnd len="med" w="med" type="none"/>
          </a:ln>
        </p:spPr>
      </p:cxnSp>
      <p:sp>
        <p:nvSpPr>
          <p:cNvPr id="338" name="Google Shape;338;p20"/>
          <p:cNvSpPr/>
          <p:nvPr/>
        </p:nvSpPr>
        <p:spPr>
          <a:xfrm>
            <a:off x="6943500" y="1113763"/>
            <a:ext cx="747300" cy="747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339" name="Google Shape;339;p20"/>
          <p:cNvSpPr/>
          <p:nvPr/>
        </p:nvSpPr>
        <p:spPr>
          <a:xfrm>
            <a:off x="7129468" y="1315201"/>
            <a:ext cx="375349" cy="344435"/>
          </a:xfrm>
          <a:custGeom>
            <a:rect b="b" l="l" r="r" t="t"/>
            <a:pathLst>
              <a:path extrusionOk="0" h="11565" w="12603">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20"/>
          <p:cNvCxnSpPr>
            <a:stCxn id="332" idx="0"/>
            <a:endCxn id="338" idx="2"/>
          </p:cNvCxnSpPr>
          <p:nvPr/>
        </p:nvCxnSpPr>
        <p:spPr>
          <a:xfrm rot="-5400000">
            <a:off x="5232800" y="481300"/>
            <a:ext cx="704400" cy="27168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346" name="Google Shape;346;p21"/>
          <p:cNvGrpSpPr/>
          <p:nvPr/>
        </p:nvGrpSpPr>
        <p:grpSpPr>
          <a:xfrm>
            <a:off x="5206663" y="2954488"/>
            <a:ext cx="817875" cy="766450"/>
            <a:chOff x="5206663" y="2593200"/>
            <a:chExt cx="817875" cy="766450"/>
          </a:xfrm>
        </p:grpSpPr>
        <p:sp>
          <p:nvSpPr>
            <p:cNvPr id="347" name="Google Shape;347;p21"/>
            <p:cNvSpPr/>
            <p:nvPr/>
          </p:nvSpPr>
          <p:spPr>
            <a:xfrm>
              <a:off x="5553713" y="3262075"/>
              <a:ext cx="75725" cy="95625"/>
            </a:xfrm>
            <a:custGeom>
              <a:rect b="b" l="l" r="r" t="t"/>
              <a:pathLst>
                <a:path extrusionOk="0" h="3825" w="3029">
                  <a:moveTo>
                    <a:pt x="0" y="0"/>
                  </a:moveTo>
                  <a:lnTo>
                    <a:pt x="0" y="3825"/>
                  </a:lnTo>
                  <a:lnTo>
                    <a:pt x="486" y="3825"/>
                  </a:lnTo>
                  <a:lnTo>
                    <a:pt x="486" y="816"/>
                  </a:lnTo>
                  <a:lnTo>
                    <a:pt x="2505" y="3825"/>
                  </a:lnTo>
                  <a:lnTo>
                    <a:pt x="3029" y="3825"/>
                  </a:lnTo>
                  <a:lnTo>
                    <a:pt x="3029" y="0"/>
                  </a:lnTo>
                  <a:lnTo>
                    <a:pt x="2544" y="0"/>
                  </a:lnTo>
                  <a:lnTo>
                    <a:pt x="2544" y="3009"/>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5650788" y="3262075"/>
              <a:ext cx="75250" cy="95625"/>
            </a:xfrm>
            <a:custGeom>
              <a:rect b="b" l="l" r="r" t="t"/>
              <a:pathLst>
                <a:path extrusionOk="0" h="3825" w="3010">
                  <a:moveTo>
                    <a:pt x="0" y="0"/>
                  </a:moveTo>
                  <a:lnTo>
                    <a:pt x="0" y="3825"/>
                  </a:lnTo>
                  <a:lnTo>
                    <a:pt x="505" y="3825"/>
                  </a:lnTo>
                  <a:lnTo>
                    <a:pt x="505" y="2019"/>
                  </a:lnTo>
                  <a:lnTo>
                    <a:pt x="2505" y="2019"/>
                  </a:lnTo>
                  <a:lnTo>
                    <a:pt x="2505" y="3825"/>
                  </a:lnTo>
                  <a:lnTo>
                    <a:pt x="3010" y="3825"/>
                  </a:lnTo>
                  <a:lnTo>
                    <a:pt x="3010" y="0"/>
                  </a:lnTo>
                  <a:lnTo>
                    <a:pt x="2505" y="0"/>
                  </a:lnTo>
                  <a:lnTo>
                    <a:pt x="2505" y="1573"/>
                  </a:lnTo>
                  <a:lnTo>
                    <a:pt x="505" y="1573"/>
                  </a:lnTo>
                  <a:lnTo>
                    <a:pt x="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5746413" y="2927150"/>
              <a:ext cx="75725" cy="96125"/>
            </a:xfrm>
            <a:custGeom>
              <a:rect b="b" l="l" r="r" t="t"/>
              <a:pathLst>
                <a:path extrusionOk="0" h="3845" w="3029">
                  <a:moveTo>
                    <a:pt x="0" y="0"/>
                  </a:moveTo>
                  <a:lnTo>
                    <a:pt x="0" y="3845"/>
                  </a:lnTo>
                  <a:lnTo>
                    <a:pt x="485" y="3845"/>
                  </a:lnTo>
                  <a:lnTo>
                    <a:pt x="485" y="816"/>
                  </a:lnTo>
                  <a:lnTo>
                    <a:pt x="2505" y="3845"/>
                  </a:lnTo>
                  <a:lnTo>
                    <a:pt x="3029" y="3845"/>
                  </a:lnTo>
                  <a:lnTo>
                    <a:pt x="3029" y="0"/>
                  </a:lnTo>
                  <a:lnTo>
                    <a:pt x="2543" y="0"/>
                  </a:lnTo>
                  <a:lnTo>
                    <a:pt x="2543" y="3010"/>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5843488" y="2927150"/>
              <a:ext cx="75250" cy="96125"/>
            </a:xfrm>
            <a:custGeom>
              <a:rect b="b" l="l" r="r" t="t"/>
              <a:pathLst>
                <a:path extrusionOk="0" h="3845" w="3010">
                  <a:moveTo>
                    <a:pt x="0" y="0"/>
                  </a:moveTo>
                  <a:lnTo>
                    <a:pt x="0" y="3845"/>
                  </a:lnTo>
                  <a:lnTo>
                    <a:pt x="505" y="3845"/>
                  </a:lnTo>
                  <a:lnTo>
                    <a:pt x="505" y="2039"/>
                  </a:lnTo>
                  <a:lnTo>
                    <a:pt x="2505" y="2039"/>
                  </a:lnTo>
                  <a:lnTo>
                    <a:pt x="2505" y="3845"/>
                  </a:lnTo>
                  <a:lnTo>
                    <a:pt x="3009" y="3845"/>
                  </a:lnTo>
                  <a:lnTo>
                    <a:pt x="3009" y="0"/>
                  </a:lnTo>
                  <a:lnTo>
                    <a:pt x="2505" y="0"/>
                  </a:lnTo>
                  <a:lnTo>
                    <a:pt x="2505" y="1573"/>
                  </a:lnTo>
                  <a:lnTo>
                    <a:pt x="505" y="1573"/>
                  </a:lnTo>
                  <a:lnTo>
                    <a:pt x="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5547388" y="2593200"/>
              <a:ext cx="91775" cy="99525"/>
            </a:xfrm>
            <a:custGeom>
              <a:rect b="b" l="l" r="r" t="t"/>
              <a:pathLst>
                <a:path extrusionOk="0" h="3981" w="3671">
                  <a:moveTo>
                    <a:pt x="2020" y="447"/>
                  </a:moveTo>
                  <a:lnTo>
                    <a:pt x="2195" y="486"/>
                  </a:lnTo>
                  <a:lnTo>
                    <a:pt x="2369" y="544"/>
                  </a:lnTo>
                  <a:lnTo>
                    <a:pt x="2525" y="641"/>
                  </a:lnTo>
                  <a:lnTo>
                    <a:pt x="2661" y="738"/>
                  </a:lnTo>
                  <a:lnTo>
                    <a:pt x="2777" y="874"/>
                  </a:lnTo>
                  <a:lnTo>
                    <a:pt x="2894" y="1010"/>
                  </a:lnTo>
                  <a:lnTo>
                    <a:pt x="2991" y="1185"/>
                  </a:lnTo>
                  <a:lnTo>
                    <a:pt x="3049" y="1360"/>
                  </a:lnTo>
                  <a:lnTo>
                    <a:pt x="3107" y="1554"/>
                  </a:lnTo>
                  <a:lnTo>
                    <a:pt x="3127" y="1767"/>
                  </a:lnTo>
                  <a:lnTo>
                    <a:pt x="3146" y="2000"/>
                  </a:lnTo>
                  <a:lnTo>
                    <a:pt x="3127" y="2175"/>
                  </a:lnTo>
                  <a:lnTo>
                    <a:pt x="3107" y="2350"/>
                  </a:lnTo>
                  <a:lnTo>
                    <a:pt x="3088" y="2505"/>
                  </a:lnTo>
                  <a:lnTo>
                    <a:pt x="3049" y="2641"/>
                  </a:lnTo>
                  <a:lnTo>
                    <a:pt x="2991" y="2797"/>
                  </a:lnTo>
                  <a:lnTo>
                    <a:pt x="2932" y="2913"/>
                  </a:lnTo>
                  <a:lnTo>
                    <a:pt x="2855" y="3029"/>
                  </a:lnTo>
                  <a:lnTo>
                    <a:pt x="2777" y="3146"/>
                  </a:lnTo>
                  <a:lnTo>
                    <a:pt x="2680" y="3224"/>
                  </a:lnTo>
                  <a:lnTo>
                    <a:pt x="2564" y="3321"/>
                  </a:lnTo>
                  <a:lnTo>
                    <a:pt x="2467" y="3379"/>
                  </a:lnTo>
                  <a:lnTo>
                    <a:pt x="2350" y="3437"/>
                  </a:lnTo>
                  <a:lnTo>
                    <a:pt x="2234" y="3476"/>
                  </a:lnTo>
                  <a:lnTo>
                    <a:pt x="2098" y="3515"/>
                  </a:lnTo>
                  <a:lnTo>
                    <a:pt x="1962" y="3534"/>
                  </a:lnTo>
                  <a:lnTo>
                    <a:pt x="1690" y="3534"/>
                  </a:lnTo>
                  <a:lnTo>
                    <a:pt x="1554" y="3515"/>
                  </a:lnTo>
                  <a:lnTo>
                    <a:pt x="1438" y="3476"/>
                  </a:lnTo>
                  <a:lnTo>
                    <a:pt x="1321" y="3437"/>
                  </a:lnTo>
                  <a:lnTo>
                    <a:pt x="1205" y="3379"/>
                  </a:lnTo>
                  <a:lnTo>
                    <a:pt x="1088" y="3321"/>
                  </a:lnTo>
                  <a:lnTo>
                    <a:pt x="991" y="3243"/>
                  </a:lnTo>
                  <a:lnTo>
                    <a:pt x="894" y="3146"/>
                  </a:lnTo>
                  <a:lnTo>
                    <a:pt x="797" y="3029"/>
                  </a:lnTo>
                  <a:lnTo>
                    <a:pt x="719" y="2932"/>
                  </a:lnTo>
                  <a:lnTo>
                    <a:pt x="661" y="2797"/>
                  </a:lnTo>
                  <a:lnTo>
                    <a:pt x="603" y="2661"/>
                  </a:lnTo>
                  <a:lnTo>
                    <a:pt x="564" y="2525"/>
                  </a:lnTo>
                  <a:lnTo>
                    <a:pt x="544" y="2369"/>
                  </a:lnTo>
                  <a:lnTo>
                    <a:pt x="525" y="2214"/>
                  </a:lnTo>
                  <a:lnTo>
                    <a:pt x="525" y="2039"/>
                  </a:lnTo>
                  <a:lnTo>
                    <a:pt x="525" y="1845"/>
                  </a:lnTo>
                  <a:lnTo>
                    <a:pt x="544" y="1651"/>
                  </a:lnTo>
                  <a:lnTo>
                    <a:pt x="564" y="1476"/>
                  </a:lnTo>
                  <a:lnTo>
                    <a:pt x="622" y="1302"/>
                  </a:lnTo>
                  <a:lnTo>
                    <a:pt x="661" y="1166"/>
                  </a:lnTo>
                  <a:lnTo>
                    <a:pt x="739" y="1030"/>
                  </a:lnTo>
                  <a:lnTo>
                    <a:pt x="816" y="913"/>
                  </a:lnTo>
                  <a:lnTo>
                    <a:pt x="913" y="816"/>
                  </a:lnTo>
                  <a:lnTo>
                    <a:pt x="1010" y="719"/>
                  </a:lnTo>
                  <a:lnTo>
                    <a:pt x="1107" y="641"/>
                  </a:lnTo>
                  <a:lnTo>
                    <a:pt x="1224" y="583"/>
                  </a:lnTo>
                  <a:lnTo>
                    <a:pt x="1340" y="544"/>
                  </a:lnTo>
                  <a:lnTo>
                    <a:pt x="1457" y="486"/>
                  </a:lnTo>
                  <a:lnTo>
                    <a:pt x="1573" y="467"/>
                  </a:lnTo>
                  <a:lnTo>
                    <a:pt x="1709" y="447"/>
                  </a:lnTo>
                  <a:close/>
                  <a:moveTo>
                    <a:pt x="1826" y="1"/>
                  </a:moveTo>
                  <a:lnTo>
                    <a:pt x="1632" y="20"/>
                  </a:lnTo>
                  <a:lnTo>
                    <a:pt x="1438" y="40"/>
                  </a:lnTo>
                  <a:lnTo>
                    <a:pt x="1263" y="78"/>
                  </a:lnTo>
                  <a:lnTo>
                    <a:pt x="1088" y="137"/>
                  </a:lnTo>
                  <a:lnTo>
                    <a:pt x="933" y="214"/>
                  </a:lnTo>
                  <a:lnTo>
                    <a:pt x="777" y="311"/>
                  </a:lnTo>
                  <a:lnTo>
                    <a:pt x="642" y="428"/>
                  </a:lnTo>
                  <a:lnTo>
                    <a:pt x="506" y="544"/>
                  </a:lnTo>
                  <a:lnTo>
                    <a:pt x="389" y="680"/>
                  </a:lnTo>
                  <a:lnTo>
                    <a:pt x="292" y="836"/>
                  </a:lnTo>
                  <a:lnTo>
                    <a:pt x="195" y="1010"/>
                  </a:lnTo>
                  <a:lnTo>
                    <a:pt x="117" y="1185"/>
                  </a:lnTo>
                  <a:lnTo>
                    <a:pt x="59" y="1379"/>
                  </a:lnTo>
                  <a:lnTo>
                    <a:pt x="20" y="1593"/>
                  </a:lnTo>
                  <a:lnTo>
                    <a:pt x="1" y="1806"/>
                  </a:lnTo>
                  <a:lnTo>
                    <a:pt x="1" y="2039"/>
                  </a:lnTo>
                  <a:lnTo>
                    <a:pt x="1" y="2292"/>
                  </a:lnTo>
                  <a:lnTo>
                    <a:pt x="59" y="2525"/>
                  </a:lnTo>
                  <a:lnTo>
                    <a:pt x="117" y="2777"/>
                  </a:lnTo>
                  <a:lnTo>
                    <a:pt x="214" y="2991"/>
                  </a:lnTo>
                  <a:lnTo>
                    <a:pt x="331" y="3204"/>
                  </a:lnTo>
                  <a:lnTo>
                    <a:pt x="486" y="3398"/>
                  </a:lnTo>
                  <a:lnTo>
                    <a:pt x="661" y="3573"/>
                  </a:lnTo>
                  <a:lnTo>
                    <a:pt x="855" y="3709"/>
                  </a:lnTo>
                  <a:lnTo>
                    <a:pt x="1088" y="3826"/>
                  </a:lnTo>
                  <a:lnTo>
                    <a:pt x="1321" y="3903"/>
                  </a:lnTo>
                  <a:lnTo>
                    <a:pt x="1573" y="3961"/>
                  </a:lnTo>
                  <a:lnTo>
                    <a:pt x="1826" y="3981"/>
                  </a:lnTo>
                  <a:lnTo>
                    <a:pt x="2078" y="3961"/>
                  </a:lnTo>
                  <a:lnTo>
                    <a:pt x="2311" y="3923"/>
                  </a:lnTo>
                  <a:lnTo>
                    <a:pt x="2544" y="3845"/>
                  </a:lnTo>
                  <a:lnTo>
                    <a:pt x="2758" y="3728"/>
                  </a:lnTo>
                  <a:lnTo>
                    <a:pt x="2971" y="3612"/>
                  </a:lnTo>
                  <a:lnTo>
                    <a:pt x="3146" y="3437"/>
                  </a:lnTo>
                  <a:lnTo>
                    <a:pt x="3301" y="3262"/>
                  </a:lnTo>
                  <a:lnTo>
                    <a:pt x="3418" y="3049"/>
                  </a:lnTo>
                  <a:lnTo>
                    <a:pt x="3534" y="2797"/>
                  </a:lnTo>
                  <a:lnTo>
                    <a:pt x="3612" y="2544"/>
                  </a:lnTo>
                  <a:lnTo>
                    <a:pt x="3651" y="2272"/>
                  </a:lnTo>
                  <a:lnTo>
                    <a:pt x="3670" y="2000"/>
                  </a:lnTo>
                  <a:lnTo>
                    <a:pt x="3651" y="1709"/>
                  </a:lnTo>
                  <a:lnTo>
                    <a:pt x="3612" y="1457"/>
                  </a:lnTo>
                  <a:lnTo>
                    <a:pt x="3534" y="1204"/>
                  </a:lnTo>
                  <a:lnTo>
                    <a:pt x="3437" y="971"/>
                  </a:lnTo>
                  <a:lnTo>
                    <a:pt x="3321" y="758"/>
                  </a:lnTo>
                  <a:lnTo>
                    <a:pt x="3165" y="564"/>
                  </a:lnTo>
                  <a:lnTo>
                    <a:pt x="2991" y="408"/>
                  </a:lnTo>
                  <a:lnTo>
                    <a:pt x="2797" y="253"/>
                  </a:lnTo>
                  <a:lnTo>
                    <a:pt x="2564" y="156"/>
                  </a:lnTo>
                  <a:lnTo>
                    <a:pt x="2331" y="78"/>
                  </a:lnTo>
                  <a:lnTo>
                    <a:pt x="2098" y="20"/>
                  </a:lnTo>
                  <a:lnTo>
                    <a:pt x="1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5932788" y="3260125"/>
              <a:ext cx="91750" cy="99525"/>
            </a:xfrm>
            <a:custGeom>
              <a:rect b="b" l="l" r="r" t="t"/>
              <a:pathLst>
                <a:path extrusionOk="0" h="3981" w="3670">
                  <a:moveTo>
                    <a:pt x="1845" y="447"/>
                  </a:moveTo>
                  <a:lnTo>
                    <a:pt x="2039" y="466"/>
                  </a:lnTo>
                  <a:lnTo>
                    <a:pt x="2214" y="486"/>
                  </a:lnTo>
                  <a:lnTo>
                    <a:pt x="2369" y="563"/>
                  </a:lnTo>
                  <a:lnTo>
                    <a:pt x="2524" y="641"/>
                  </a:lnTo>
                  <a:lnTo>
                    <a:pt x="2680" y="738"/>
                  </a:lnTo>
                  <a:lnTo>
                    <a:pt x="2796" y="874"/>
                  </a:lnTo>
                  <a:lnTo>
                    <a:pt x="2913" y="1010"/>
                  </a:lnTo>
                  <a:lnTo>
                    <a:pt x="2990" y="1185"/>
                  </a:lnTo>
                  <a:lnTo>
                    <a:pt x="3068" y="1359"/>
                  </a:lnTo>
                  <a:lnTo>
                    <a:pt x="3107" y="1554"/>
                  </a:lnTo>
                  <a:lnTo>
                    <a:pt x="3146" y="1767"/>
                  </a:lnTo>
                  <a:lnTo>
                    <a:pt x="3146" y="2000"/>
                  </a:lnTo>
                  <a:lnTo>
                    <a:pt x="3146" y="2175"/>
                  </a:lnTo>
                  <a:lnTo>
                    <a:pt x="3126" y="2350"/>
                  </a:lnTo>
                  <a:lnTo>
                    <a:pt x="3107" y="2505"/>
                  </a:lnTo>
                  <a:lnTo>
                    <a:pt x="3068" y="2660"/>
                  </a:lnTo>
                  <a:lnTo>
                    <a:pt x="3010" y="2796"/>
                  </a:lnTo>
                  <a:lnTo>
                    <a:pt x="2952" y="2913"/>
                  </a:lnTo>
                  <a:lnTo>
                    <a:pt x="2874" y="3029"/>
                  </a:lnTo>
                  <a:lnTo>
                    <a:pt x="2777" y="3146"/>
                  </a:lnTo>
                  <a:lnTo>
                    <a:pt x="2680" y="3243"/>
                  </a:lnTo>
                  <a:lnTo>
                    <a:pt x="2583" y="3320"/>
                  </a:lnTo>
                  <a:lnTo>
                    <a:pt x="2486" y="3379"/>
                  </a:lnTo>
                  <a:lnTo>
                    <a:pt x="2369" y="3437"/>
                  </a:lnTo>
                  <a:lnTo>
                    <a:pt x="2233" y="3495"/>
                  </a:lnTo>
                  <a:lnTo>
                    <a:pt x="2117" y="3515"/>
                  </a:lnTo>
                  <a:lnTo>
                    <a:pt x="1981" y="3534"/>
                  </a:lnTo>
                  <a:lnTo>
                    <a:pt x="1845" y="3553"/>
                  </a:lnTo>
                  <a:lnTo>
                    <a:pt x="1709" y="3534"/>
                  </a:lnTo>
                  <a:lnTo>
                    <a:pt x="1573" y="3515"/>
                  </a:lnTo>
                  <a:lnTo>
                    <a:pt x="1437" y="3495"/>
                  </a:lnTo>
                  <a:lnTo>
                    <a:pt x="1321" y="3437"/>
                  </a:lnTo>
                  <a:lnTo>
                    <a:pt x="1204" y="3379"/>
                  </a:lnTo>
                  <a:lnTo>
                    <a:pt x="1107" y="3320"/>
                  </a:lnTo>
                  <a:lnTo>
                    <a:pt x="1010" y="3243"/>
                  </a:lnTo>
                  <a:lnTo>
                    <a:pt x="913" y="3146"/>
                  </a:lnTo>
                  <a:lnTo>
                    <a:pt x="816" y="3049"/>
                  </a:lnTo>
                  <a:lnTo>
                    <a:pt x="738" y="2932"/>
                  </a:lnTo>
                  <a:lnTo>
                    <a:pt x="680" y="2796"/>
                  </a:lnTo>
                  <a:lnTo>
                    <a:pt x="622" y="2680"/>
                  </a:lnTo>
                  <a:lnTo>
                    <a:pt x="583" y="2524"/>
                  </a:lnTo>
                  <a:lnTo>
                    <a:pt x="563" y="2388"/>
                  </a:lnTo>
                  <a:lnTo>
                    <a:pt x="544" y="2214"/>
                  </a:lnTo>
                  <a:lnTo>
                    <a:pt x="525" y="2058"/>
                  </a:lnTo>
                  <a:lnTo>
                    <a:pt x="544" y="1845"/>
                  </a:lnTo>
                  <a:lnTo>
                    <a:pt x="563" y="1651"/>
                  </a:lnTo>
                  <a:lnTo>
                    <a:pt x="583" y="1476"/>
                  </a:lnTo>
                  <a:lnTo>
                    <a:pt x="622" y="1321"/>
                  </a:lnTo>
                  <a:lnTo>
                    <a:pt x="680" y="1165"/>
                  </a:lnTo>
                  <a:lnTo>
                    <a:pt x="758" y="1029"/>
                  </a:lnTo>
                  <a:lnTo>
                    <a:pt x="835" y="913"/>
                  </a:lnTo>
                  <a:lnTo>
                    <a:pt x="913" y="816"/>
                  </a:lnTo>
                  <a:lnTo>
                    <a:pt x="1029" y="738"/>
                  </a:lnTo>
                  <a:lnTo>
                    <a:pt x="1127" y="661"/>
                  </a:lnTo>
                  <a:lnTo>
                    <a:pt x="1224" y="583"/>
                  </a:lnTo>
                  <a:lnTo>
                    <a:pt x="1340" y="544"/>
                  </a:lnTo>
                  <a:lnTo>
                    <a:pt x="1457" y="505"/>
                  </a:lnTo>
                  <a:lnTo>
                    <a:pt x="1592" y="466"/>
                  </a:lnTo>
                  <a:lnTo>
                    <a:pt x="1709" y="447"/>
                  </a:lnTo>
                  <a:close/>
                  <a:moveTo>
                    <a:pt x="1845" y="0"/>
                  </a:moveTo>
                  <a:lnTo>
                    <a:pt x="1651" y="20"/>
                  </a:lnTo>
                  <a:lnTo>
                    <a:pt x="1457" y="39"/>
                  </a:lnTo>
                  <a:lnTo>
                    <a:pt x="1282" y="78"/>
                  </a:lnTo>
                  <a:lnTo>
                    <a:pt x="1107" y="136"/>
                  </a:lnTo>
                  <a:lnTo>
                    <a:pt x="952" y="214"/>
                  </a:lnTo>
                  <a:lnTo>
                    <a:pt x="796" y="311"/>
                  </a:lnTo>
                  <a:lnTo>
                    <a:pt x="661" y="428"/>
                  </a:lnTo>
                  <a:lnTo>
                    <a:pt x="525" y="544"/>
                  </a:lnTo>
                  <a:lnTo>
                    <a:pt x="408" y="699"/>
                  </a:lnTo>
                  <a:lnTo>
                    <a:pt x="292" y="855"/>
                  </a:lnTo>
                  <a:lnTo>
                    <a:pt x="214" y="1010"/>
                  </a:lnTo>
                  <a:lnTo>
                    <a:pt x="136" y="1185"/>
                  </a:lnTo>
                  <a:lnTo>
                    <a:pt x="78" y="1379"/>
                  </a:lnTo>
                  <a:lnTo>
                    <a:pt x="39" y="1592"/>
                  </a:lnTo>
                  <a:lnTo>
                    <a:pt x="20" y="1806"/>
                  </a:lnTo>
                  <a:lnTo>
                    <a:pt x="0" y="2039"/>
                  </a:lnTo>
                  <a:lnTo>
                    <a:pt x="20" y="2291"/>
                  </a:lnTo>
                  <a:lnTo>
                    <a:pt x="59" y="2544"/>
                  </a:lnTo>
                  <a:lnTo>
                    <a:pt x="136" y="2777"/>
                  </a:lnTo>
                  <a:lnTo>
                    <a:pt x="233" y="3010"/>
                  </a:lnTo>
                  <a:lnTo>
                    <a:pt x="350" y="3223"/>
                  </a:lnTo>
                  <a:lnTo>
                    <a:pt x="505" y="3398"/>
                  </a:lnTo>
                  <a:lnTo>
                    <a:pt x="680" y="3573"/>
                  </a:lnTo>
                  <a:lnTo>
                    <a:pt x="874" y="3709"/>
                  </a:lnTo>
                  <a:lnTo>
                    <a:pt x="1088" y="3825"/>
                  </a:lnTo>
                  <a:lnTo>
                    <a:pt x="1321" y="3903"/>
                  </a:lnTo>
                  <a:lnTo>
                    <a:pt x="1573" y="3961"/>
                  </a:lnTo>
                  <a:lnTo>
                    <a:pt x="1845" y="3981"/>
                  </a:lnTo>
                  <a:lnTo>
                    <a:pt x="2097" y="3961"/>
                  </a:lnTo>
                  <a:lnTo>
                    <a:pt x="2330" y="3922"/>
                  </a:lnTo>
                  <a:lnTo>
                    <a:pt x="2544" y="3845"/>
                  </a:lnTo>
                  <a:lnTo>
                    <a:pt x="2777" y="3748"/>
                  </a:lnTo>
                  <a:lnTo>
                    <a:pt x="2971" y="3612"/>
                  </a:lnTo>
                  <a:lnTo>
                    <a:pt x="3165" y="3456"/>
                  </a:lnTo>
                  <a:lnTo>
                    <a:pt x="3320" y="3262"/>
                  </a:lnTo>
                  <a:lnTo>
                    <a:pt x="3437" y="3049"/>
                  </a:lnTo>
                  <a:lnTo>
                    <a:pt x="3534" y="2816"/>
                  </a:lnTo>
                  <a:lnTo>
                    <a:pt x="3612" y="2544"/>
                  </a:lnTo>
                  <a:lnTo>
                    <a:pt x="3670" y="2291"/>
                  </a:lnTo>
                  <a:lnTo>
                    <a:pt x="3670" y="2000"/>
                  </a:lnTo>
                  <a:lnTo>
                    <a:pt x="3670" y="1728"/>
                  </a:lnTo>
                  <a:lnTo>
                    <a:pt x="3612" y="1457"/>
                  </a:lnTo>
                  <a:lnTo>
                    <a:pt x="3553" y="1204"/>
                  </a:lnTo>
                  <a:lnTo>
                    <a:pt x="3456" y="971"/>
                  </a:lnTo>
                  <a:lnTo>
                    <a:pt x="3320" y="758"/>
                  </a:lnTo>
                  <a:lnTo>
                    <a:pt x="3185" y="563"/>
                  </a:lnTo>
                  <a:lnTo>
                    <a:pt x="3010" y="408"/>
                  </a:lnTo>
                  <a:lnTo>
                    <a:pt x="2796" y="272"/>
                  </a:lnTo>
                  <a:lnTo>
                    <a:pt x="2583" y="156"/>
                  </a:lnTo>
                  <a:lnTo>
                    <a:pt x="2350" y="78"/>
                  </a:lnTo>
                  <a:lnTo>
                    <a:pt x="2097" y="20"/>
                  </a:lnTo>
                  <a:lnTo>
                    <a:pt x="18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5397413" y="2976650"/>
              <a:ext cx="8275" cy="222350"/>
            </a:xfrm>
            <a:custGeom>
              <a:rect b="b" l="l" r="r" t="t"/>
              <a:pathLst>
                <a:path extrusionOk="0" h="8894" w="331">
                  <a:moveTo>
                    <a:pt x="1" y="1"/>
                  </a:moveTo>
                  <a:lnTo>
                    <a:pt x="1" y="8893"/>
                  </a:lnTo>
                  <a:lnTo>
                    <a:pt x="331" y="8893"/>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5443038" y="2990250"/>
              <a:ext cx="8275" cy="195150"/>
            </a:xfrm>
            <a:custGeom>
              <a:rect b="b" l="l" r="r" t="t"/>
              <a:pathLst>
                <a:path extrusionOk="0" h="7806" w="331">
                  <a:moveTo>
                    <a:pt x="1" y="0"/>
                  </a:moveTo>
                  <a:lnTo>
                    <a:pt x="1" y="7805"/>
                  </a:lnTo>
                  <a:lnTo>
                    <a:pt x="331" y="7805"/>
                  </a:lnTo>
                  <a:lnTo>
                    <a:pt x="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5399363" y="2860650"/>
              <a:ext cx="197075" cy="119425"/>
            </a:xfrm>
            <a:custGeom>
              <a:rect b="b" l="l" r="r" t="t"/>
              <a:pathLst>
                <a:path extrusionOk="0" h="4777" w="7883">
                  <a:moveTo>
                    <a:pt x="7727" y="1"/>
                  </a:moveTo>
                  <a:lnTo>
                    <a:pt x="0" y="4505"/>
                  </a:lnTo>
                  <a:lnTo>
                    <a:pt x="175" y="4777"/>
                  </a:lnTo>
                  <a:lnTo>
                    <a:pt x="7883" y="272"/>
                  </a:lnTo>
                  <a:lnTo>
                    <a:pt x="77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5399363" y="3195575"/>
              <a:ext cx="132525" cy="79125"/>
            </a:xfrm>
            <a:custGeom>
              <a:rect b="b" l="l" r="r" t="t"/>
              <a:pathLst>
                <a:path extrusionOk="0" h="3165" w="5301">
                  <a:moveTo>
                    <a:pt x="156" y="0"/>
                  </a:moveTo>
                  <a:lnTo>
                    <a:pt x="0" y="272"/>
                  </a:lnTo>
                  <a:lnTo>
                    <a:pt x="5145" y="3165"/>
                  </a:lnTo>
                  <a:lnTo>
                    <a:pt x="5301" y="2893"/>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5592538" y="2860650"/>
              <a:ext cx="132525" cy="82050"/>
            </a:xfrm>
            <a:custGeom>
              <a:rect b="b" l="l" r="r" t="t"/>
              <a:pathLst>
                <a:path extrusionOk="0" h="3282" w="5301">
                  <a:moveTo>
                    <a:pt x="156" y="1"/>
                  </a:moveTo>
                  <a:lnTo>
                    <a:pt x="0" y="272"/>
                  </a:lnTo>
                  <a:lnTo>
                    <a:pt x="5126" y="3282"/>
                  </a:lnTo>
                  <a:lnTo>
                    <a:pt x="5301" y="3010"/>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5712913" y="3195575"/>
              <a:ext cx="76225" cy="47100"/>
            </a:xfrm>
            <a:custGeom>
              <a:rect b="b" l="l" r="r" t="t"/>
              <a:pathLst>
                <a:path extrusionOk="0" h="1884" w="3049">
                  <a:moveTo>
                    <a:pt x="2893" y="0"/>
                  </a:moveTo>
                  <a:lnTo>
                    <a:pt x="0" y="1592"/>
                  </a:lnTo>
                  <a:lnTo>
                    <a:pt x="156" y="1883"/>
                  </a:lnTo>
                  <a:lnTo>
                    <a:pt x="3049" y="272"/>
                  </a:lnTo>
                  <a:lnTo>
                    <a:pt x="28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5783288" y="3046075"/>
              <a:ext cx="7800" cy="152925"/>
            </a:xfrm>
            <a:custGeom>
              <a:rect b="b" l="l" r="r" t="t"/>
              <a:pathLst>
                <a:path extrusionOk="0" h="6117" w="312">
                  <a:moveTo>
                    <a:pt x="1" y="0"/>
                  </a:moveTo>
                  <a:lnTo>
                    <a:pt x="1" y="6116"/>
                  </a:lnTo>
                  <a:lnTo>
                    <a:pt x="311" y="6116"/>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5568763" y="2714075"/>
              <a:ext cx="8275" cy="150000"/>
            </a:xfrm>
            <a:custGeom>
              <a:rect b="b" l="l" r="r" t="t"/>
              <a:pathLst>
                <a:path extrusionOk="0" h="6000" w="331">
                  <a:moveTo>
                    <a:pt x="0" y="0"/>
                  </a:moveTo>
                  <a:lnTo>
                    <a:pt x="0" y="5999"/>
                  </a:lnTo>
                  <a:lnTo>
                    <a:pt x="330" y="5999"/>
                  </a:lnTo>
                  <a:lnTo>
                    <a:pt x="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614388" y="2714075"/>
              <a:ext cx="8275" cy="150000"/>
            </a:xfrm>
            <a:custGeom>
              <a:rect b="b" l="l" r="r" t="t"/>
              <a:pathLst>
                <a:path extrusionOk="0" h="6000" w="331">
                  <a:moveTo>
                    <a:pt x="0" y="0"/>
                  </a:moveTo>
                  <a:lnTo>
                    <a:pt x="0" y="5999"/>
                  </a:lnTo>
                  <a:lnTo>
                    <a:pt x="330" y="5999"/>
                  </a:lnTo>
                  <a:lnTo>
                    <a:pt x="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795913" y="3176625"/>
              <a:ext cx="119425" cy="73825"/>
            </a:xfrm>
            <a:custGeom>
              <a:rect b="b" l="l" r="r" t="t"/>
              <a:pathLst>
                <a:path extrusionOk="0" h="2953" w="4777">
                  <a:moveTo>
                    <a:pt x="156" y="1"/>
                  </a:moveTo>
                  <a:lnTo>
                    <a:pt x="0" y="273"/>
                  </a:lnTo>
                  <a:lnTo>
                    <a:pt x="4602" y="2952"/>
                  </a:lnTo>
                  <a:lnTo>
                    <a:pt x="4776" y="2680"/>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5771638" y="3216925"/>
              <a:ext cx="143225" cy="84475"/>
            </a:xfrm>
            <a:custGeom>
              <a:rect b="b" l="l" r="r" t="t"/>
              <a:pathLst>
                <a:path extrusionOk="0" h="3379" w="5729">
                  <a:moveTo>
                    <a:pt x="175" y="0"/>
                  </a:moveTo>
                  <a:lnTo>
                    <a:pt x="1" y="272"/>
                  </a:lnTo>
                  <a:lnTo>
                    <a:pt x="5573" y="3379"/>
                  </a:lnTo>
                  <a:lnTo>
                    <a:pt x="5728" y="3107"/>
                  </a:lnTo>
                  <a:lnTo>
                    <a:pt x="1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5206663" y="2860650"/>
              <a:ext cx="197075" cy="119425"/>
            </a:xfrm>
            <a:custGeom>
              <a:rect b="b" l="l" r="r" t="t"/>
              <a:pathLst>
                <a:path extrusionOk="0" h="4777" w="7883">
                  <a:moveTo>
                    <a:pt x="156" y="1"/>
                  </a:moveTo>
                  <a:lnTo>
                    <a:pt x="0" y="272"/>
                  </a:lnTo>
                  <a:lnTo>
                    <a:pt x="7708" y="4777"/>
                  </a:lnTo>
                  <a:lnTo>
                    <a:pt x="7883" y="4505"/>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21"/>
          <p:cNvGrpSpPr/>
          <p:nvPr/>
        </p:nvGrpSpPr>
        <p:grpSpPr>
          <a:xfrm>
            <a:off x="1045975" y="2942838"/>
            <a:ext cx="793600" cy="789725"/>
            <a:chOff x="1045975" y="2581550"/>
            <a:chExt cx="793600" cy="789725"/>
          </a:xfrm>
        </p:grpSpPr>
        <p:sp>
          <p:nvSpPr>
            <p:cNvPr id="366" name="Google Shape;366;p21"/>
            <p:cNvSpPr/>
            <p:nvPr/>
          </p:nvSpPr>
          <p:spPr>
            <a:xfrm>
              <a:off x="1561925" y="3272250"/>
              <a:ext cx="78175" cy="99025"/>
            </a:xfrm>
            <a:custGeom>
              <a:rect b="b" l="l" r="r" t="t"/>
              <a:pathLst>
                <a:path extrusionOk="0" h="3961" w="3127">
                  <a:moveTo>
                    <a:pt x="1" y="0"/>
                  </a:moveTo>
                  <a:lnTo>
                    <a:pt x="1" y="3961"/>
                  </a:lnTo>
                  <a:lnTo>
                    <a:pt x="505" y="3961"/>
                  </a:lnTo>
                  <a:lnTo>
                    <a:pt x="505" y="835"/>
                  </a:lnTo>
                  <a:lnTo>
                    <a:pt x="2583" y="3961"/>
                  </a:lnTo>
                  <a:lnTo>
                    <a:pt x="3126" y="3961"/>
                  </a:lnTo>
                  <a:lnTo>
                    <a:pt x="3126" y="0"/>
                  </a:lnTo>
                  <a:lnTo>
                    <a:pt x="2622" y="0"/>
                  </a:lnTo>
                  <a:lnTo>
                    <a:pt x="2622" y="3107"/>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1761425" y="2928100"/>
              <a:ext cx="78150" cy="99525"/>
            </a:xfrm>
            <a:custGeom>
              <a:rect b="b" l="l" r="r" t="t"/>
              <a:pathLst>
                <a:path extrusionOk="0" h="3981" w="3126">
                  <a:moveTo>
                    <a:pt x="0" y="1"/>
                  </a:moveTo>
                  <a:lnTo>
                    <a:pt x="0" y="3981"/>
                  </a:lnTo>
                  <a:lnTo>
                    <a:pt x="505" y="3981"/>
                  </a:lnTo>
                  <a:lnTo>
                    <a:pt x="505" y="855"/>
                  </a:lnTo>
                  <a:lnTo>
                    <a:pt x="2582" y="3981"/>
                  </a:lnTo>
                  <a:lnTo>
                    <a:pt x="3126" y="3981"/>
                  </a:lnTo>
                  <a:lnTo>
                    <a:pt x="3126" y="1"/>
                  </a:lnTo>
                  <a:lnTo>
                    <a:pt x="2621" y="1"/>
                  </a:lnTo>
                  <a:lnTo>
                    <a:pt x="2621" y="3126"/>
                  </a:lnTo>
                  <a:lnTo>
                    <a:pt x="5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1145950" y="3227575"/>
              <a:ext cx="78175" cy="99525"/>
            </a:xfrm>
            <a:custGeom>
              <a:rect b="b" l="l" r="r" t="t"/>
              <a:pathLst>
                <a:path extrusionOk="0" h="3981" w="3127">
                  <a:moveTo>
                    <a:pt x="1" y="1"/>
                  </a:moveTo>
                  <a:lnTo>
                    <a:pt x="1" y="3981"/>
                  </a:lnTo>
                  <a:lnTo>
                    <a:pt x="506" y="3981"/>
                  </a:lnTo>
                  <a:lnTo>
                    <a:pt x="506" y="855"/>
                  </a:lnTo>
                  <a:lnTo>
                    <a:pt x="2583" y="3981"/>
                  </a:lnTo>
                  <a:lnTo>
                    <a:pt x="3127" y="3981"/>
                  </a:lnTo>
                  <a:lnTo>
                    <a:pt x="3127" y="1"/>
                  </a:lnTo>
                  <a:lnTo>
                    <a:pt x="2622" y="1"/>
                  </a:lnTo>
                  <a:lnTo>
                    <a:pt x="2622" y="3127"/>
                  </a:lnTo>
                  <a:lnTo>
                    <a:pt x="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1245950" y="3227575"/>
              <a:ext cx="78175" cy="99525"/>
            </a:xfrm>
            <a:custGeom>
              <a:rect b="b" l="l" r="r" t="t"/>
              <a:pathLst>
                <a:path extrusionOk="0" h="3981" w="3127">
                  <a:moveTo>
                    <a:pt x="0" y="1"/>
                  </a:moveTo>
                  <a:lnTo>
                    <a:pt x="0" y="3981"/>
                  </a:lnTo>
                  <a:lnTo>
                    <a:pt x="525" y="3981"/>
                  </a:lnTo>
                  <a:lnTo>
                    <a:pt x="525" y="2098"/>
                  </a:lnTo>
                  <a:lnTo>
                    <a:pt x="2602" y="2098"/>
                  </a:lnTo>
                  <a:lnTo>
                    <a:pt x="2602" y="3981"/>
                  </a:lnTo>
                  <a:lnTo>
                    <a:pt x="3126" y="3981"/>
                  </a:lnTo>
                  <a:lnTo>
                    <a:pt x="3126" y="1"/>
                  </a:lnTo>
                  <a:lnTo>
                    <a:pt x="2602" y="1"/>
                  </a:lnTo>
                  <a:lnTo>
                    <a:pt x="2602" y="1632"/>
                  </a:lnTo>
                  <a:lnTo>
                    <a:pt x="525" y="1632"/>
                  </a:lnTo>
                  <a:lnTo>
                    <a:pt x="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1145950" y="2856275"/>
              <a:ext cx="78175" cy="99025"/>
            </a:xfrm>
            <a:custGeom>
              <a:rect b="b" l="l" r="r" t="t"/>
              <a:pathLst>
                <a:path extrusionOk="0" h="3961" w="3127">
                  <a:moveTo>
                    <a:pt x="1" y="0"/>
                  </a:moveTo>
                  <a:lnTo>
                    <a:pt x="1" y="3961"/>
                  </a:lnTo>
                  <a:lnTo>
                    <a:pt x="506" y="3961"/>
                  </a:lnTo>
                  <a:lnTo>
                    <a:pt x="506" y="835"/>
                  </a:lnTo>
                  <a:lnTo>
                    <a:pt x="2583" y="3961"/>
                  </a:lnTo>
                  <a:lnTo>
                    <a:pt x="3127" y="3961"/>
                  </a:lnTo>
                  <a:lnTo>
                    <a:pt x="3127" y="0"/>
                  </a:lnTo>
                  <a:lnTo>
                    <a:pt x="2622" y="0"/>
                  </a:lnTo>
                  <a:lnTo>
                    <a:pt x="2622" y="3107"/>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1561925" y="2581550"/>
              <a:ext cx="78175" cy="99025"/>
            </a:xfrm>
            <a:custGeom>
              <a:rect b="b" l="l" r="r" t="t"/>
              <a:pathLst>
                <a:path extrusionOk="0" h="3961" w="3127">
                  <a:moveTo>
                    <a:pt x="1" y="0"/>
                  </a:moveTo>
                  <a:lnTo>
                    <a:pt x="1" y="3961"/>
                  </a:lnTo>
                  <a:lnTo>
                    <a:pt x="505" y="3961"/>
                  </a:lnTo>
                  <a:lnTo>
                    <a:pt x="505" y="854"/>
                  </a:lnTo>
                  <a:lnTo>
                    <a:pt x="2583" y="3961"/>
                  </a:lnTo>
                  <a:lnTo>
                    <a:pt x="3126" y="3961"/>
                  </a:lnTo>
                  <a:lnTo>
                    <a:pt x="3126" y="0"/>
                  </a:lnTo>
                  <a:lnTo>
                    <a:pt x="2622" y="0"/>
                  </a:lnTo>
                  <a:lnTo>
                    <a:pt x="2622" y="3126"/>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1661925" y="2581550"/>
              <a:ext cx="78150" cy="99025"/>
            </a:xfrm>
            <a:custGeom>
              <a:rect b="b" l="l" r="r" t="t"/>
              <a:pathLst>
                <a:path extrusionOk="0" h="3961" w="3126">
                  <a:moveTo>
                    <a:pt x="0" y="0"/>
                  </a:moveTo>
                  <a:lnTo>
                    <a:pt x="0" y="3961"/>
                  </a:lnTo>
                  <a:lnTo>
                    <a:pt x="524" y="3961"/>
                  </a:lnTo>
                  <a:lnTo>
                    <a:pt x="524" y="2097"/>
                  </a:lnTo>
                  <a:lnTo>
                    <a:pt x="2602" y="2097"/>
                  </a:lnTo>
                  <a:lnTo>
                    <a:pt x="2602" y="3961"/>
                  </a:lnTo>
                  <a:lnTo>
                    <a:pt x="3126" y="3961"/>
                  </a:lnTo>
                  <a:lnTo>
                    <a:pt x="3126" y="0"/>
                  </a:lnTo>
                  <a:lnTo>
                    <a:pt x="2602" y="0"/>
                  </a:lnTo>
                  <a:lnTo>
                    <a:pt x="2602" y="1631"/>
                  </a:lnTo>
                  <a:lnTo>
                    <a:pt x="524" y="1631"/>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1754125" y="2667450"/>
              <a:ext cx="52450" cy="80125"/>
            </a:xfrm>
            <a:custGeom>
              <a:rect b="b" l="l" r="r" t="t"/>
              <a:pathLst>
                <a:path extrusionOk="0" h="3205" w="2098">
                  <a:moveTo>
                    <a:pt x="1108" y="1"/>
                  </a:moveTo>
                  <a:lnTo>
                    <a:pt x="894" y="20"/>
                  </a:lnTo>
                  <a:lnTo>
                    <a:pt x="700" y="59"/>
                  </a:lnTo>
                  <a:lnTo>
                    <a:pt x="525" y="136"/>
                  </a:lnTo>
                  <a:lnTo>
                    <a:pt x="389" y="234"/>
                  </a:lnTo>
                  <a:lnTo>
                    <a:pt x="273" y="369"/>
                  </a:lnTo>
                  <a:lnTo>
                    <a:pt x="176" y="525"/>
                  </a:lnTo>
                  <a:lnTo>
                    <a:pt x="117" y="719"/>
                  </a:lnTo>
                  <a:lnTo>
                    <a:pt x="79" y="932"/>
                  </a:lnTo>
                  <a:lnTo>
                    <a:pt x="467" y="971"/>
                  </a:lnTo>
                  <a:lnTo>
                    <a:pt x="486" y="816"/>
                  </a:lnTo>
                  <a:lnTo>
                    <a:pt x="525" y="699"/>
                  </a:lnTo>
                  <a:lnTo>
                    <a:pt x="564" y="583"/>
                  </a:lnTo>
                  <a:lnTo>
                    <a:pt x="642" y="505"/>
                  </a:lnTo>
                  <a:lnTo>
                    <a:pt x="739" y="428"/>
                  </a:lnTo>
                  <a:lnTo>
                    <a:pt x="836" y="369"/>
                  </a:lnTo>
                  <a:lnTo>
                    <a:pt x="972" y="331"/>
                  </a:lnTo>
                  <a:lnTo>
                    <a:pt x="1224" y="331"/>
                  </a:lnTo>
                  <a:lnTo>
                    <a:pt x="1341" y="369"/>
                  </a:lnTo>
                  <a:lnTo>
                    <a:pt x="1438" y="408"/>
                  </a:lnTo>
                  <a:lnTo>
                    <a:pt x="1535" y="486"/>
                  </a:lnTo>
                  <a:lnTo>
                    <a:pt x="1593" y="564"/>
                  </a:lnTo>
                  <a:lnTo>
                    <a:pt x="1651" y="661"/>
                  </a:lnTo>
                  <a:lnTo>
                    <a:pt x="1690" y="758"/>
                  </a:lnTo>
                  <a:lnTo>
                    <a:pt x="1690" y="874"/>
                  </a:lnTo>
                  <a:lnTo>
                    <a:pt x="1690" y="991"/>
                  </a:lnTo>
                  <a:lnTo>
                    <a:pt x="1651" y="1107"/>
                  </a:lnTo>
                  <a:lnTo>
                    <a:pt x="1593" y="1224"/>
                  </a:lnTo>
                  <a:lnTo>
                    <a:pt x="1515" y="1340"/>
                  </a:lnTo>
                  <a:lnTo>
                    <a:pt x="1399" y="1476"/>
                  </a:lnTo>
                  <a:lnTo>
                    <a:pt x="1244" y="1631"/>
                  </a:lnTo>
                  <a:lnTo>
                    <a:pt x="816" y="2020"/>
                  </a:lnTo>
                  <a:lnTo>
                    <a:pt x="525" y="2272"/>
                  </a:lnTo>
                  <a:lnTo>
                    <a:pt x="312" y="2505"/>
                  </a:lnTo>
                  <a:lnTo>
                    <a:pt x="156" y="2719"/>
                  </a:lnTo>
                  <a:lnTo>
                    <a:pt x="40" y="2932"/>
                  </a:lnTo>
                  <a:lnTo>
                    <a:pt x="1" y="3049"/>
                  </a:lnTo>
                  <a:lnTo>
                    <a:pt x="1" y="3204"/>
                  </a:lnTo>
                  <a:lnTo>
                    <a:pt x="2098" y="3204"/>
                  </a:lnTo>
                  <a:lnTo>
                    <a:pt x="2098" y="2816"/>
                  </a:lnTo>
                  <a:lnTo>
                    <a:pt x="545" y="2816"/>
                  </a:lnTo>
                  <a:lnTo>
                    <a:pt x="622" y="2719"/>
                  </a:lnTo>
                  <a:lnTo>
                    <a:pt x="700" y="2602"/>
                  </a:lnTo>
                  <a:lnTo>
                    <a:pt x="875" y="2447"/>
                  </a:lnTo>
                  <a:lnTo>
                    <a:pt x="1166" y="2214"/>
                  </a:lnTo>
                  <a:lnTo>
                    <a:pt x="1515" y="1884"/>
                  </a:lnTo>
                  <a:lnTo>
                    <a:pt x="1768" y="1651"/>
                  </a:lnTo>
                  <a:lnTo>
                    <a:pt x="1923" y="1457"/>
                  </a:lnTo>
                  <a:lnTo>
                    <a:pt x="2020" y="1263"/>
                  </a:lnTo>
                  <a:lnTo>
                    <a:pt x="2078" y="1068"/>
                  </a:lnTo>
                  <a:lnTo>
                    <a:pt x="2098" y="894"/>
                  </a:lnTo>
                  <a:lnTo>
                    <a:pt x="2078" y="699"/>
                  </a:lnTo>
                  <a:lnTo>
                    <a:pt x="2020" y="544"/>
                  </a:lnTo>
                  <a:lnTo>
                    <a:pt x="1942" y="389"/>
                  </a:lnTo>
                  <a:lnTo>
                    <a:pt x="1826" y="253"/>
                  </a:lnTo>
                  <a:lnTo>
                    <a:pt x="1690" y="156"/>
                  </a:lnTo>
                  <a:lnTo>
                    <a:pt x="1515" y="78"/>
                  </a:lnTo>
                  <a:lnTo>
                    <a:pt x="1321" y="2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1402225" y="2859175"/>
              <a:ext cx="203900" cy="120900"/>
            </a:xfrm>
            <a:custGeom>
              <a:rect b="b" l="l" r="r" t="t"/>
              <a:pathLst>
                <a:path extrusionOk="0" h="4836" w="8156">
                  <a:moveTo>
                    <a:pt x="7981" y="1"/>
                  </a:moveTo>
                  <a:lnTo>
                    <a:pt x="1" y="4544"/>
                  </a:lnTo>
                  <a:lnTo>
                    <a:pt x="156" y="4835"/>
                  </a:lnTo>
                  <a:lnTo>
                    <a:pt x="8155" y="292"/>
                  </a:lnTo>
                  <a:lnTo>
                    <a:pt x="79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1402225" y="3203325"/>
              <a:ext cx="137400" cy="84475"/>
            </a:xfrm>
            <a:custGeom>
              <a:rect b="b" l="l" r="r" t="t"/>
              <a:pathLst>
                <a:path extrusionOk="0" h="3379" w="5496">
                  <a:moveTo>
                    <a:pt x="156" y="0"/>
                  </a:moveTo>
                  <a:lnTo>
                    <a:pt x="1" y="272"/>
                  </a:lnTo>
                  <a:lnTo>
                    <a:pt x="5321" y="3378"/>
                  </a:lnTo>
                  <a:lnTo>
                    <a:pt x="5495" y="3107"/>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1601725" y="2859175"/>
              <a:ext cx="137400" cy="82050"/>
            </a:xfrm>
            <a:custGeom>
              <a:rect b="b" l="l" r="r" t="t"/>
              <a:pathLst>
                <a:path extrusionOk="0" h="3282" w="5496">
                  <a:moveTo>
                    <a:pt x="175" y="1"/>
                  </a:moveTo>
                  <a:lnTo>
                    <a:pt x="1" y="292"/>
                  </a:lnTo>
                  <a:lnTo>
                    <a:pt x="5320" y="3282"/>
                  </a:lnTo>
                  <a:lnTo>
                    <a:pt x="5495" y="2991"/>
                  </a:lnTo>
                  <a:lnTo>
                    <a:pt x="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1590575" y="2906250"/>
              <a:ext cx="148550" cy="90325"/>
            </a:xfrm>
            <a:custGeom>
              <a:rect b="b" l="l" r="r" t="t"/>
              <a:pathLst>
                <a:path extrusionOk="0" h="3613" w="5942">
                  <a:moveTo>
                    <a:pt x="175" y="1"/>
                  </a:moveTo>
                  <a:lnTo>
                    <a:pt x="0" y="292"/>
                  </a:lnTo>
                  <a:lnTo>
                    <a:pt x="5766" y="3612"/>
                  </a:lnTo>
                  <a:lnTo>
                    <a:pt x="5941" y="3340"/>
                  </a:lnTo>
                  <a:lnTo>
                    <a:pt x="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1662875" y="3203325"/>
              <a:ext cx="142725" cy="87375"/>
            </a:xfrm>
            <a:custGeom>
              <a:rect b="b" l="l" r="r" t="t"/>
              <a:pathLst>
                <a:path extrusionOk="0" h="3495" w="5709">
                  <a:moveTo>
                    <a:pt x="5554" y="0"/>
                  </a:moveTo>
                  <a:lnTo>
                    <a:pt x="1" y="3204"/>
                  </a:lnTo>
                  <a:lnTo>
                    <a:pt x="156" y="3495"/>
                  </a:lnTo>
                  <a:lnTo>
                    <a:pt x="5709" y="272"/>
                  </a:lnTo>
                  <a:lnTo>
                    <a:pt x="5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1635225" y="3169825"/>
              <a:ext cx="134475" cy="82050"/>
            </a:xfrm>
            <a:custGeom>
              <a:rect b="b" l="l" r="r" t="t"/>
              <a:pathLst>
                <a:path extrusionOk="0" h="3282" w="5379">
                  <a:moveTo>
                    <a:pt x="5203" y="0"/>
                  </a:moveTo>
                  <a:lnTo>
                    <a:pt x="0" y="2990"/>
                  </a:lnTo>
                  <a:lnTo>
                    <a:pt x="156" y="3282"/>
                  </a:lnTo>
                  <a:lnTo>
                    <a:pt x="5378" y="292"/>
                  </a:lnTo>
                  <a:lnTo>
                    <a:pt x="52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1799275" y="3051400"/>
              <a:ext cx="8275" cy="155325"/>
            </a:xfrm>
            <a:custGeom>
              <a:rect b="b" l="l" r="r" t="t"/>
              <a:pathLst>
                <a:path extrusionOk="0" h="6213" w="331">
                  <a:moveTo>
                    <a:pt x="1" y="0"/>
                  </a:moveTo>
                  <a:lnTo>
                    <a:pt x="1" y="6213"/>
                  </a:lnTo>
                  <a:lnTo>
                    <a:pt x="331" y="6213"/>
                  </a:lnTo>
                  <a:lnTo>
                    <a:pt x="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1045975" y="3090700"/>
              <a:ext cx="89825" cy="115550"/>
            </a:xfrm>
            <a:custGeom>
              <a:rect b="b" l="l" r="r" t="t"/>
              <a:pathLst>
                <a:path extrusionOk="0" h="4622" w="3593">
                  <a:moveTo>
                    <a:pt x="272" y="1"/>
                  </a:moveTo>
                  <a:lnTo>
                    <a:pt x="0" y="195"/>
                  </a:lnTo>
                  <a:lnTo>
                    <a:pt x="3320" y="4622"/>
                  </a:lnTo>
                  <a:lnTo>
                    <a:pt x="3592" y="4427"/>
                  </a:lnTo>
                  <a:lnTo>
                    <a:pt x="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1347400" y="3202825"/>
              <a:ext cx="58250" cy="24300"/>
            </a:xfrm>
            <a:custGeom>
              <a:rect b="b" l="l" r="r" t="t"/>
              <a:pathLst>
                <a:path extrusionOk="0" h="972" w="2330">
                  <a:moveTo>
                    <a:pt x="2233" y="1"/>
                  </a:moveTo>
                  <a:lnTo>
                    <a:pt x="0" y="661"/>
                  </a:lnTo>
                  <a:lnTo>
                    <a:pt x="97" y="971"/>
                  </a:lnTo>
                  <a:lnTo>
                    <a:pt x="2330" y="311"/>
                  </a:lnTo>
                  <a:lnTo>
                    <a:pt x="22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1045975" y="2976650"/>
              <a:ext cx="89825" cy="118925"/>
            </a:xfrm>
            <a:custGeom>
              <a:rect b="b" l="l" r="r" t="t"/>
              <a:pathLst>
                <a:path extrusionOk="0" h="4757" w="3593">
                  <a:moveTo>
                    <a:pt x="3320" y="0"/>
                  </a:moveTo>
                  <a:lnTo>
                    <a:pt x="0" y="4563"/>
                  </a:lnTo>
                  <a:lnTo>
                    <a:pt x="272" y="4757"/>
                  </a:lnTo>
                  <a:lnTo>
                    <a:pt x="3592" y="214"/>
                  </a:lnTo>
                  <a:lnTo>
                    <a:pt x="33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1098400" y="2976650"/>
              <a:ext cx="95625" cy="124275"/>
            </a:xfrm>
            <a:custGeom>
              <a:rect b="b" l="l" r="r" t="t"/>
              <a:pathLst>
                <a:path extrusionOk="0" h="4971" w="3825">
                  <a:moveTo>
                    <a:pt x="3553" y="0"/>
                  </a:moveTo>
                  <a:lnTo>
                    <a:pt x="0" y="4776"/>
                  </a:lnTo>
                  <a:lnTo>
                    <a:pt x="272" y="4970"/>
                  </a:lnTo>
                  <a:lnTo>
                    <a:pt x="3825" y="214"/>
                  </a:lnTo>
                  <a:lnTo>
                    <a:pt x="35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1400300" y="2976650"/>
              <a:ext cx="8275" cy="230075"/>
            </a:xfrm>
            <a:custGeom>
              <a:rect b="b" l="l" r="r" t="t"/>
              <a:pathLst>
                <a:path extrusionOk="0" h="9203" w="331">
                  <a:moveTo>
                    <a:pt x="0" y="0"/>
                  </a:moveTo>
                  <a:lnTo>
                    <a:pt x="0" y="9203"/>
                  </a:lnTo>
                  <a:lnTo>
                    <a:pt x="330" y="9203"/>
                  </a:lnTo>
                  <a:lnTo>
                    <a:pt x="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1352725" y="3001400"/>
              <a:ext cx="8775" cy="180575"/>
            </a:xfrm>
            <a:custGeom>
              <a:rect b="b" l="l" r="r" t="t"/>
              <a:pathLst>
                <a:path extrusionOk="0" h="7223" w="351">
                  <a:moveTo>
                    <a:pt x="1" y="0"/>
                  </a:moveTo>
                  <a:lnTo>
                    <a:pt x="1" y="7223"/>
                  </a:lnTo>
                  <a:lnTo>
                    <a:pt x="350" y="7223"/>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1247875" y="2922775"/>
              <a:ext cx="157775" cy="57775"/>
            </a:xfrm>
            <a:custGeom>
              <a:rect b="b" l="l" r="r" t="t"/>
              <a:pathLst>
                <a:path extrusionOk="0" h="2311" w="6311">
                  <a:moveTo>
                    <a:pt x="98" y="0"/>
                  </a:moveTo>
                  <a:lnTo>
                    <a:pt x="1" y="311"/>
                  </a:lnTo>
                  <a:lnTo>
                    <a:pt x="6194" y="2310"/>
                  </a:lnTo>
                  <a:lnTo>
                    <a:pt x="6311" y="2000"/>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1599775" y="2704825"/>
              <a:ext cx="8275" cy="157775"/>
            </a:xfrm>
            <a:custGeom>
              <a:rect b="b" l="l" r="r" t="t"/>
              <a:pathLst>
                <a:path extrusionOk="0" h="6311" w="331">
                  <a:moveTo>
                    <a:pt x="1" y="1"/>
                  </a:moveTo>
                  <a:lnTo>
                    <a:pt x="1" y="6310"/>
                  </a:lnTo>
                  <a:lnTo>
                    <a:pt x="331" y="6310"/>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1"/>
          <p:cNvGrpSpPr/>
          <p:nvPr/>
        </p:nvGrpSpPr>
        <p:grpSpPr>
          <a:xfrm>
            <a:off x="2969038" y="2923175"/>
            <a:ext cx="1120275" cy="829050"/>
            <a:chOff x="2969038" y="2561888"/>
            <a:chExt cx="1120275" cy="829050"/>
          </a:xfrm>
        </p:grpSpPr>
        <p:sp>
          <p:nvSpPr>
            <p:cNvPr id="390" name="Google Shape;390;p21"/>
            <p:cNvSpPr/>
            <p:nvPr/>
          </p:nvSpPr>
          <p:spPr>
            <a:xfrm>
              <a:off x="3467038" y="3230738"/>
              <a:ext cx="75750" cy="95650"/>
            </a:xfrm>
            <a:custGeom>
              <a:rect b="b" l="l" r="r" t="t"/>
              <a:pathLst>
                <a:path extrusionOk="0" h="3826" w="3030">
                  <a:moveTo>
                    <a:pt x="1" y="0"/>
                  </a:moveTo>
                  <a:lnTo>
                    <a:pt x="1" y="3825"/>
                  </a:lnTo>
                  <a:lnTo>
                    <a:pt x="486" y="3825"/>
                  </a:lnTo>
                  <a:lnTo>
                    <a:pt x="486" y="816"/>
                  </a:lnTo>
                  <a:lnTo>
                    <a:pt x="2505" y="3825"/>
                  </a:lnTo>
                  <a:lnTo>
                    <a:pt x="3030" y="3825"/>
                  </a:lnTo>
                  <a:lnTo>
                    <a:pt x="3030" y="0"/>
                  </a:lnTo>
                  <a:lnTo>
                    <a:pt x="2544" y="0"/>
                  </a:lnTo>
                  <a:lnTo>
                    <a:pt x="2544" y="3010"/>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3660238" y="2895813"/>
              <a:ext cx="75250" cy="96150"/>
            </a:xfrm>
            <a:custGeom>
              <a:rect b="b" l="l" r="r" t="t"/>
              <a:pathLst>
                <a:path extrusionOk="0" h="3846" w="3010">
                  <a:moveTo>
                    <a:pt x="0" y="1"/>
                  </a:moveTo>
                  <a:lnTo>
                    <a:pt x="0" y="3845"/>
                  </a:lnTo>
                  <a:lnTo>
                    <a:pt x="485" y="3845"/>
                  </a:lnTo>
                  <a:lnTo>
                    <a:pt x="485" y="816"/>
                  </a:lnTo>
                  <a:lnTo>
                    <a:pt x="2505" y="3845"/>
                  </a:lnTo>
                  <a:lnTo>
                    <a:pt x="3009" y="3845"/>
                  </a:lnTo>
                  <a:lnTo>
                    <a:pt x="3009" y="1"/>
                  </a:lnTo>
                  <a:lnTo>
                    <a:pt x="2524" y="1"/>
                  </a:lnTo>
                  <a:lnTo>
                    <a:pt x="2524" y="3010"/>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3756813" y="2895813"/>
              <a:ext cx="75250" cy="96150"/>
            </a:xfrm>
            <a:custGeom>
              <a:rect b="b" l="l" r="r" t="t"/>
              <a:pathLst>
                <a:path extrusionOk="0" h="3846" w="3010">
                  <a:moveTo>
                    <a:pt x="1" y="1"/>
                  </a:moveTo>
                  <a:lnTo>
                    <a:pt x="1" y="3845"/>
                  </a:lnTo>
                  <a:lnTo>
                    <a:pt x="525" y="3845"/>
                  </a:lnTo>
                  <a:lnTo>
                    <a:pt x="525" y="2020"/>
                  </a:lnTo>
                  <a:lnTo>
                    <a:pt x="2505" y="2020"/>
                  </a:lnTo>
                  <a:lnTo>
                    <a:pt x="2505" y="3845"/>
                  </a:lnTo>
                  <a:lnTo>
                    <a:pt x="3010" y="3845"/>
                  </a:lnTo>
                  <a:lnTo>
                    <a:pt x="3010" y="1"/>
                  </a:lnTo>
                  <a:lnTo>
                    <a:pt x="2505" y="1"/>
                  </a:lnTo>
                  <a:lnTo>
                    <a:pt x="2505" y="1573"/>
                  </a:lnTo>
                  <a:lnTo>
                    <a:pt x="525" y="1573"/>
                  </a:lnTo>
                  <a:lnTo>
                    <a:pt x="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3062738" y="3187538"/>
              <a:ext cx="75725" cy="96125"/>
            </a:xfrm>
            <a:custGeom>
              <a:rect b="b" l="l" r="r" t="t"/>
              <a:pathLst>
                <a:path extrusionOk="0" h="3845" w="3029">
                  <a:moveTo>
                    <a:pt x="0" y="0"/>
                  </a:moveTo>
                  <a:lnTo>
                    <a:pt x="0" y="3845"/>
                  </a:lnTo>
                  <a:lnTo>
                    <a:pt x="485" y="3845"/>
                  </a:lnTo>
                  <a:lnTo>
                    <a:pt x="485" y="835"/>
                  </a:lnTo>
                  <a:lnTo>
                    <a:pt x="2505" y="3845"/>
                  </a:lnTo>
                  <a:lnTo>
                    <a:pt x="3029" y="3845"/>
                  </a:lnTo>
                  <a:lnTo>
                    <a:pt x="3029" y="0"/>
                  </a:lnTo>
                  <a:lnTo>
                    <a:pt x="2543" y="0"/>
                  </a:lnTo>
                  <a:lnTo>
                    <a:pt x="2543" y="3029"/>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3159813" y="3187538"/>
              <a:ext cx="75250" cy="96125"/>
            </a:xfrm>
            <a:custGeom>
              <a:rect b="b" l="l" r="r" t="t"/>
              <a:pathLst>
                <a:path extrusionOk="0" h="3845" w="3010">
                  <a:moveTo>
                    <a:pt x="0" y="0"/>
                  </a:moveTo>
                  <a:lnTo>
                    <a:pt x="0" y="3845"/>
                  </a:lnTo>
                  <a:lnTo>
                    <a:pt x="505" y="3845"/>
                  </a:lnTo>
                  <a:lnTo>
                    <a:pt x="505" y="2039"/>
                  </a:lnTo>
                  <a:lnTo>
                    <a:pt x="2505" y="2039"/>
                  </a:lnTo>
                  <a:lnTo>
                    <a:pt x="2505" y="3845"/>
                  </a:lnTo>
                  <a:lnTo>
                    <a:pt x="3009" y="3845"/>
                  </a:lnTo>
                  <a:lnTo>
                    <a:pt x="3009" y="0"/>
                  </a:lnTo>
                  <a:lnTo>
                    <a:pt x="2505" y="0"/>
                  </a:lnTo>
                  <a:lnTo>
                    <a:pt x="2505" y="1593"/>
                  </a:lnTo>
                  <a:lnTo>
                    <a:pt x="505" y="1593"/>
                  </a:lnTo>
                  <a:lnTo>
                    <a:pt x="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3062738" y="2828838"/>
              <a:ext cx="75725" cy="96125"/>
            </a:xfrm>
            <a:custGeom>
              <a:rect b="b" l="l" r="r" t="t"/>
              <a:pathLst>
                <a:path extrusionOk="0" h="3845" w="3029">
                  <a:moveTo>
                    <a:pt x="0" y="1"/>
                  </a:moveTo>
                  <a:lnTo>
                    <a:pt x="0" y="3845"/>
                  </a:lnTo>
                  <a:lnTo>
                    <a:pt x="485" y="3845"/>
                  </a:lnTo>
                  <a:lnTo>
                    <a:pt x="485" y="816"/>
                  </a:lnTo>
                  <a:lnTo>
                    <a:pt x="2505" y="3845"/>
                  </a:lnTo>
                  <a:lnTo>
                    <a:pt x="3029" y="3845"/>
                  </a:lnTo>
                  <a:lnTo>
                    <a:pt x="3029" y="1"/>
                  </a:lnTo>
                  <a:lnTo>
                    <a:pt x="2543" y="1"/>
                  </a:lnTo>
                  <a:lnTo>
                    <a:pt x="2543" y="3010"/>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3852913" y="3230738"/>
              <a:ext cx="75750" cy="95650"/>
            </a:xfrm>
            <a:custGeom>
              <a:rect b="b" l="l" r="r" t="t"/>
              <a:pathLst>
                <a:path extrusionOk="0" h="3826" w="3030">
                  <a:moveTo>
                    <a:pt x="1" y="0"/>
                  </a:moveTo>
                  <a:lnTo>
                    <a:pt x="1" y="3825"/>
                  </a:lnTo>
                  <a:lnTo>
                    <a:pt x="486" y="3825"/>
                  </a:lnTo>
                  <a:lnTo>
                    <a:pt x="486" y="816"/>
                  </a:lnTo>
                  <a:lnTo>
                    <a:pt x="2505" y="3825"/>
                  </a:lnTo>
                  <a:lnTo>
                    <a:pt x="3030" y="3825"/>
                  </a:lnTo>
                  <a:lnTo>
                    <a:pt x="3030" y="0"/>
                  </a:lnTo>
                  <a:lnTo>
                    <a:pt x="2544" y="0"/>
                  </a:lnTo>
                  <a:lnTo>
                    <a:pt x="2544" y="3010"/>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3949988" y="3230738"/>
              <a:ext cx="75275" cy="95650"/>
            </a:xfrm>
            <a:custGeom>
              <a:rect b="b" l="l" r="r" t="t"/>
              <a:pathLst>
                <a:path extrusionOk="0" h="3826" w="3011">
                  <a:moveTo>
                    <a:pt x="1" y="0"/>
                  </a:moveTo>
                  <a:lnTo>
                    <a:pt x="1" y="3825"/>
                  </a:lnTo>
                  <a:lnTo>
                    <a:pt x="506" y="3825"/>
                  </a:lnTo>
                  <a:lnTo>
                    <a:pt x="506" y="2020"/>
                  </a:lnTo>
                  <a:lnTo>
                    <a:pt x="2505" y="2020"/>
                  </a:lnTo>
                  <a:lnTo>
                    <a:pt x="2505" y="3825"/>
                  </a:lnTo>
                  <a:lnTo>
                    <a:pt x="3010" y="3825"/>
                  </a:lnTo>
                  <a:lnTo>
                    <a:pt x="3010" y="0"/>
                  </a:lnTo>
                  <a:lnTo>
                    <a:pt x="2505" y="0"/>
                  </a:lnTo>
                  <a:lnTo>
                    <a:pt x="2505" y="1573"/>
                  </a:lnTo>
                  <a:lnTo>
                    <a:pt x="506" y="1573"/>
                  </a:lnTo>
                  <a:lnTo>
                    <a:pt x="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038813" y="3313738"/>
              <a:ext cx="50500" cy="77200"/>
            </a:xfrm>
            <a:custGeom>
              <a:rect b="b" l="l" r="r" t="t"/>
              <a:pathLst>
                <a:path extrusionOk="0" h="3088" w="2020">
                  <a:moveTo>
                    <a:pt x="1069" y="0"/>
                  </a:moveTo>
                  <a:lnTo>
                    <a:pt x="855" y="20"/>
                  </a:lnTo>
                  <a:lnTo>
                    <a:pt x="680" y="59"/>
                  </a:lnTo>
                  <a:lnTo>
                    <a:pt x="506" y="136"/>
                  </a:lnTo>
                  <a:lnTo>
                    <a:pt x="370" y="233"/>
                  </a:lnTo>
                  <a:lnTo>
                    <a:pt x="253" y="350"/>
                  </a:lnTo>
                  <a:lnTo>
                    <a:pt x="156" y="505"/>
                  </a:lnTo>
                  <a:lnTo>
                    <a:pt x="98" y="680"/>
                  </a:lnTo>
                  <a:lnTo>
                    <a:pt x="78" y="894"/>
                  </a:lnTo>
                  <a:lnTo>
                    <a:pt x="467" y="932"/>
                  </a:lnTo>
                  <a:lnTo>
                    <a:pt x="467" y="796"/>
                  </a:lnTo>
                  <a:lnTo>
                    <a:pt x="506" y="680"/>
                  </a:lnTo>
                  <a:lnTo>
                    <a:pt x="544" y="564"/>
                  </a:lnTo>
                  <a:lnTo>
                    <a:pt x="622" y="486"/>
                  </a:lnTo>
                  <a:lnTo>
                    <a:pt x="719" y="408"/>
                  </a:lnTo>
                  <a:lnTo>
                    <a:pt x="816" y="350"/>
                  </a:lnTo>
                  <a:lnTo>
                    <a:pt x="933" y="331"/>
                  </a:lnTo>
                  <a:lnTo>
                    <a:pt x="1049" y="311"/>
                  </a:lnTo>
                  <a:lnTo>
                    <a:pt x="1185" y="331"/>
                  </a:lnTo>
                  <a:lnTo>
                    <a:pt x="1282" y="350"/>
                  </a:lnTo>
                  <a:lnTo>
                    <a:pt x="1399" y="408"/>
                  </a:lnTo>
                  <a:lnTo>
                    <a:pt x="1476" y="466"/>
                  </a:lnTo>
                  <a:lnTo>
                    <a:pt x="1554" y="544"/>
                  </a:lnTo>
                  <a:lnTo>
                    <a:pt x="1593" y="641"/>
                  </a:lnTo>
                  <a:lnTo>
                    <a:pt x="1632" y="738"/>
                  </a:lnTo>
                  <a:lnTo>
                    <a:pt x="1632" y="855"/>
                  </a:lnTo>
                  <a:lnTo>
                    <a:pt x="1632" y="952"/>
                  </a:lnTo>
                  <a:lnTo>
                    <a:pt x="1593" y="1068"/>
                  </a:lnTo>
                  <a:lnTo>
                    <a:pt x="1535" y="1185"/>
                  </a:lnTo>
                  <a:lnTo>
                    <a:pt x="1457" y="1301"/>
                  </a:lnTo>
                  <a:lnTo>
                    <a:pt x="1360" y="1437"/>
                  </a:lnTo>
                  <a:lnTo>
                    <a:pt x="1205" y="1573"/>
                  </a:lnTo>
                  <a:lnTo>
                    <a:pt x="777" y="1942"/>
                  </a:lnTo>
                  <a:lnTo>
                    <a:pt x="506" y="2194"/>
                  </a:lnTo>
                  <a:lnTo>
                    <a:pt x="292" y="2408"/>
                  </a:lnTo>
                  <a:lnTo>
                    <a:pt x="137" y="2622"/>
                  </a:lnTo>
                  <a:lnTo>
                    <a:pt x="40" y="2816"/>
                  </a:lnTo>
                  <a:lnTo>
                    <a:pt x="1" y="2952"/>
                  </a:lnTo>
                  <a:lnTo>
                    <a:pt x="1" y="3088"/>
                  </a:lnTo>
                  <a:lnTo>
                    <a:pt x="2020" y="3088"/>
                  </a:lnTo>
                  <a:lnTo>
                    <a:pt x="2020" y="2719"/>
                  </a:lnTo>
                  <a:lnTo>
                    <a:pt x="525" y="2719"/>
                  </a:lnTo>
                  <a:lnTo>
                    <a:pt x="603" y="2622"/>
                  </a:lnTo>
                  <a:lnTo>
                    <a:pt x="680" y="2524"/>
                  </a:lnTo>
                  <a:lnTo>
                    <a:pt x="836" y="2369"/>
                  </a:lnTo>
                  <a:lnTo>
                    <a:pt x="1107" y="2136"/>
                  </a:lnTo>
                  <a:lnTo>
                    <a:pt x="1457" y="1826"/>
                  </a:lnTo>
                  <a:lnTo>
                    <a:pt x="1690" y="1593"/>
                  </a:lnTo>
                  <a:lnTo>
                    <a:pt x="1845" y="1398"/>
                  </a:lnTo>
                  <a:lnTo>
                    <a:pt x="1942" y="1224"/>
                  </a:lnTo>
                  <a:lnTo>
                    <a:pt x="2001" y="1029"/>
                  </a:lnTo>
                  <a:lnTo>
                    <a:pt x="2020" y="855"/>
                  </a:lnTo>
                  <a:lnTo>
                    <a:pt x="2001" y="680"/>
                  </a:lnTo>
                  <a:lnTo>
                    <a:pt x="1962" y="525"/>
                  </a:lnTo>
                  <a:lnTo>
                    <a:pt x="1884" y="369"/>
                  </a:lnTo>
                  <a:lnTo>
                    <a:pt x="1768" y="253"/>
                  </a:lnTo>
                  <a:lnTo>
                    <a:pt x="1632" y="136"/>
                  </a:lnTo>
                  <a:lnTo>
                    <a:pt x="1457" y="59"/>
                  </a:lnTo>
                  <a:lnTo>
                    <a:pt x="1282" y="20"/>
                  </a:lnTo>
                  <a:lnTo>
                    <a:pt x="10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460738" y="2561888"/>
              <a:ext cx="91750" cy="99525"/>
            </a:xfrm>
            <a:custGeom>
              <a:rect b="b" l="l" r="r" t="t"/>
              <a:pathLst>
                <a:path extrusionOk="0" h="3981" w="3670">
                  <a:moveTo>
                    <a:pt x="2020" y="447"/>
                  </a:moveTo>
                  <a:lnTo>
                    <a:pt x="2194" y="485"/>
                  </a:lnTo>
                  <a:lnTo>
                    <a:pt x="2369" y="544"/>
                  </a:lnTo>
                  <a:lnTo>
                    <a:pt x="2524" y="641"/>
                  </a:lnTo>
                  <a:lnTo>
                    <a:pt x="2660" y="738"/>
                  </a:lnTo>
                  <a:lnTo>
                    <a:pt x="2796" y="874"/>
                  </a:lnTo>
                  <a:lnTo>
                    <a:pt x="2893" y="1010"/>
                  </a:lnTo>
                  <a:lnTo>
                    <a:pt x="2990" y="1184"/>
                  </a:lnTo>
                  <a:lnTo>
                    <a:pt x="3049" y="1359"/>
                  </a:lnTo>
                  <a:lnTo>
                    <a:pt x="3107" y="1553"/>
                  </a:lnTo>
                  <a:lnTo>
                    <a:pt x="3146" y="1767"/>
                  </a:lnTo>
                  <a:lnTo>
                    <a:pt x="3146" y="2000"/>
                  </a:lnTo>
                  <a:lnTo>
                    <a:pt x="3146" y="2175"/>
                  </a:lnTo>
                  <a:lnTo>
                    <a:pt x="3126" y="2349"/>
                  </a:lnTo>
                  <a:lnTo>
                    <a:pt x="3087" y="2505"/>
                  </a:lnTo>
                  <a:lnTo>
                    <a:pt x="3049" y="2660"/>
                  </a:lnTo>
                  <a:lnTo>
                    <a:pt x="3010" y="2796"/>
                  </a:lnTo>
                  <a:lnTo>
                    <a:pt x="2932" y="2912"/>
                  </a:lnTo>
                  <a:lnTo>
                    <a:pt x="2854" y="3029"/>
                  </a:lnTo>
                  <a:lnTo>
                    <a:pt x="2777" y="3145"/>
                  </a:lnTo>
                  <a:lnTo>
                    <a:pt x="2680" y="3223"/>
                  </a:lnTo>
                  <a:lnTo>
                    <a:pt x="2583" y="3320"/>
                  </a:lnTo>
                  <a:lnTo>
                    <a:pt x="2466" y="3378"/>
                  </a:lnTo>
                  <a:lnTo>
                    <a:pt x="2350" y="3437"/>
                  </a:lnTo>
                  <a:lnTo>
                    <a:pt x="2233" y="3475"/>
                  </a:lnTo>
                  <a:lnTo>
                    <a:pt x="2117" y="3514"/>
                  </a:lnTo>
                  <a:lnTo>
                    <a:pt x="1981" y="3534"/>
                  </a:lnTo>
                  <a:lnTo>
                    <a:pt x="1690" y="3534"/>
                  </a:lnTo>
                  <a:lnTo>
                    <a:pt x="1573" y="3514"/>
                  </a:lnTo>
                  <a:lnTo>
                    <a:pt x="1437" y="3475"/>
                  </a:lnTo>
                  <a:lnTo>
                    <a:pt x="1321" y="3437"/>
                  </a:lnTo>
                  <a:lnTo>
                    <a:pt x="1204" y="3378"/>
                  </a:lnTo>
                  <a:lnTo>
                    <a:pt x="1088" y="3320"/>
                  </a:lnTo>
                  <a:lnTo>
                    <a:pt x="991" y="3242"/>
                  </a:lnTo>
                  <a:lnTo>
                    <a:pt x="894" y="3145"/>
                  </a:lnTo>
                  <a:lnTo>
                    <a:pt x="816" y="3029"/>
                  </a:lnTo>
                  <a:lnTo>
                    <a:pt x="738" y="2932"/>
                  </a:lnTo>
                  <a:lnTo>
                    <a:pt x="680" y="2796"/>
                  </a:lnTo>
                  <a:lnTo>
                    <a:pt x="622" y="2660"/>
                  </a:lnTo>
                  <a:lnTo>
                    <a:pt x="583" y="2524"/>
                  </a:lnTo>
                  <a:lnTo>
                    <a:pt x="544" y="2369"/>
                  </a:lnTo>
                  <a:lnTo>
                    <a:pt x="525" y="2213"/>
                  </a:lnTo>
                  <a:lnTo>
                    <a:pt x="525" y="2058"/>
                  </a:lnTo>
                  <a:lnTo>
                    <a:pt x="525" y="1845"/>
                  </a:lnTo>
                  <a:lnTo>
                    <a:pt x="544" y="1650"/>
                  </a:lnTo>
                  <a:lnTo>
                    <a:pt x="583" y="1476"/>
                  </a:lnTo>
                  <a:lnTo>
                    <a:pt x="622" y="1301"/>
                  </a:lnTo>
                  <a:lnTo>
                    <a:pt x="680" y="1165"/>
                  </a:lnTo>
                  <a:lnTo>
                    <a:pt x="738" y="1029"/>
                  </a:lnTo>
                  <a:lnTo>
                    <a:pt x="816" y="913"/>
                  </a:lnTo>
                  <a:lnTo>
                    <a:pt x="913" y="816"/>
                  </a:lnTo>
                  <a:lnTo>
                    <a:pt x="1010" y="718"/>
                  </a:lnTo>
                  <a:lnTo>
                    <a:pt x="1126" y="660"/>
                  </a:lnTo>
                  <a:lnTo>
                    <a:pt x="1224" y="583"/>
                  </a:lnTo>
                  <a:lnTo>
                    <a:pt x="1340" y="544"/>
                  </a:lnTo>
                  <a:lnTo>
                    <a:pt x="1457" y="505"/>
                  </a:lnTo>
                  <a:lnTo>
                    <a:pt x="1573" y="466"/>
                  </a:lnTo>
                  <a:lnTo>
                    <a:pt x="1709" y="447"/>
                  </a:lnTo>
                  <a:close/>
                  <a:moveTo>
                    <a:pt x="1845" y="0"/>
                  </a:moveTo>
                  <a:lnTo>
                    <a:pt x="1631" y="19"/>
                  </a:lnTo>
                  <a:lnTo>
                    <a:pt x="1457" y="39"/>
                  </a:lnTo>
                  <a:lnTo>
                    <a:pt x="1282" y="78"/>
                  </a:lnTo>
                  <a:lnTo>
                    <a:pt x="1107" y="136"/>
                  </a:lnTo>
                  <a:lnTo>
                    <a:pt x="932" y="214"/>
                  </a:lnTo>
                  <a:lnTo>
                    <a:pt x="796" y="311"/>
                  </a:lnTo>
                  <a:lnTo>
                    <a:pt x="641" y="427"/>
                  </a:lnTo>
                  <a:lnTo>
                    <a:pt x="525" y="544"/>
                  </a:lnTo>
                  <a:lnTo>
                    <a:pt x="389" y="680"/>
                  </a:lnTo>
                  <a:lnTo>
                    <a:pt x="292" y="835"/>
                  </a:lnTo>
                  <a:lnTo>
                    <a:pt x="195" y="1010"/>
                  </a:lnTo>
                  <a:lnTo>
                    <a:pt x="136" y="1184"/>
                  </a:lnTo>
                  <a:lnTo>
                    <a:pt x="78" y="1379"/>
                  </a:lnTo>
                  <a:lnTo>
                    <a:pt x="39" y="1592"/>
                  </a:lnTo>
                  <a:lnTo>
                    <a:pt x="20" y="1806"/>
                  </a:lnTo>
                  <a:lnTo>
                    <a:pt x="0" y="2039"/>
                  </a:lnTo>
                  <a:lnTo>
                    <a:pt x="20" y="2291"/>
                  </a:lnTo>
                  <a:lnTo>
                    <a:pt x="59" y="2524"/>
                  </a:lnTo>
                  <a:lnTo>
                    <a:pt x="117" y="2776"/>
                  </a:lnTo>
                  <a:lnTo>
                    <a:pt x="214" y="2990"/>
                  </a:lnTo>
                  <a:lnTo>
                    <a:pt x="350" y="3204"/>
                  </a:lnTo>
                  <a:lnTo>
                    <a:pt x="486" y="3398"/>
                  </a:lnTo>
                  <a:lnTo>
                    <a:pt x="661" y="3572"/>
                  </a:lnTo>
                  <a:lnTo>
                    <a:pt x="874" y="3708"/>
                  </a:lnTo>
                  <a:lnTo>
                    <a:pt x="1088" y="3825"/>
                  </a:lnTo>
                  <a:lnTo>
                    <a:pt x="1321" y="3903"/>
                  </a:lnTo>
                  <a:lnTo>
                    <a:pt x="1573" y="3961"/>
                  </a:lnTo>
                  <a:lnTo>
                    <a:pt x="1845" y="3980"/>
                  </a:lnTo>
                  <a:lnTo>
                    <a:pt x="2078" y="3961"/>
                  </a:lnTo>
                  <a:lnTo>
                    <a:pt x="2311" y="3922"/>
                  </a:lnTo>
                  <a:lnTo>
                    <a:pt x="2544" y="3844"/>
                  </a:lnTo>
                  <a:lnTo>
                    <a:pt x="2777" y="3747"/>
                  </a:lnTo>
                  <a:lnTo>
                    <a:pt x="2971" y="3611"/>
                  </a:lnTo>
                  <a:lnTo>
                    <a:pt x="3146" y="3437"/>
                  </a:lnTo>
                  <a:lnTo>
                    <a:pt x="3301" y="3262"/>
                  </a:lnTo>
                  <a:lnTo>
                    <a:pt x="3437" y="3048"/>
                  </a:lnTo>
                  <a:lnTo>
                    <a:pt x="3534" y="2796"/>
                  </a:lnTo>
                  <a:lnTo>
                    <a:pt x="3612" y="2543"/>
                  </a:lnTo>
                  <a:lnTo>
                    <a:pt x="3650" y="2272"/>
                  </a:lnTo>
                  <a:lnTo>
                    <a:pt x="3670" y="2000"/>
                  </a:lnTo>
                  <a:lnTo>
                    <a:pt x="3650" y="1709"/>
                  </a:lnTo>
                  <a:lnTo>
                    <a:pt x="3612" y="1456"/>
                  </a:lnTo>
                  <a:lnTo>
                    <a:pt x="3553" y="1204"/>
                  </a:lnTo>
                  <a:lnTo>
                    <a:pt x="3437" y="971"/>
                  </a:lnTo>
                  <a:lnTo>
                    <a:pt x="3320" y="757"/>
                  </a:lnTo>
                  <a:lnTo>
                    <a:pt x="3165" y="563"/>
                  </a:lnTo>
                  <a:lnTo>
                    <a:pt x="2990" y="408"/>
                  </a:lnTo>
                  <a:lnTo>
                    <a:pt x="2796" y="252"/>
                  </a:lnTo>
                  <a:lnTo>
                    <a:pt x="2583" y="155"/>
                  </a:lnTo>
                  <a:lnTo>
                    <a:pt x="2350" y="78"/>
                  </a:lnTo>
                  <a:lnTo>
                    <a:pt x="2097" y="19"/>
                  </a:lnTo>
                  <a:lnTo>
                    <a:pt x="18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313188" y="2829313"/>
              <a:ext cx="196600" cy="119450"/>
            </a:xfrm>
            <a:custGeom>
              <a:rect b="b" l="l" r="r" t="t"/>
              <a:pathLst>
                <a:path extrusionOk="0" h="4778" w="7864">
                  <a:moveTo>
                    <a:pt x="7708" y="1"/>
                  </a:moveTo>
                  <a:lnTo>
                    <a:pt x="0" y="4505"/>
                  </a:lnTo>
                  <a:lnTo>
                    <a:pt x="156" y="4777"/>
                  </a:lnTo>
                  <a:lnTo>
                    <a:pt x="7863" y="273"/>
                  </a:lnTo>
                  <a:lnTo>
                    <a:pt x="77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3313188" y="3164238"/>
              <a:ext cx="132525" cy="82050"/>
            </a:xfrm>
            <a:custGeom>
              <a:rect b="b" l="l" r="r" t="t"/>
              <a:pathLst>
                <a:path extrusionOk="0" h="3282" w="5301">
                  <a:moveTo>
                    <a:pt x="156" y="1"/>
                  </a:moveTo>
                  <a:lnTo>
                    <a:pt x="0" y="272"/>
                  </a:lnTo>
                  <a:lnTo>
                    <a:pt x="5145" y="3282"/>
                  </a:lnTo>
                  <a:lnTo>
                    <a:pt x="5301" y="2990"/>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3505888" y="2829313"/>
              <a:ext cx="132525" cy="82075"/>
            </a:xfrm>
            <a:custGeom>
              <a:rect b="b" l="l" r="r" t="t"/>
              <a:pathLst>
                <a:path extrusionOk="0" h="3283" w="5301">
                  <a:moveTo>
                    <a:pt x="155" y="1"/>
                  </a:moveTo>
                  <a:lnTo>
                    <a:pt x="0" y="273"/>
                  </a:lnTo>
                  <a:lnTo>
                    <a:pt x="5145" y="3282"/>
                  </a:lnTo>
                  <a:lnTo>
                    <a:pt x="5300" y="2991"/>
                  </a:ln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565088" y="3164238"/>
              <a:ext cx="137875" cy="82050"/>
            </a:xfrm>
            <a:custGeom>
              <a:rect b="b" l="l" r="r" t="t"/>
              <a:pathLst>
                <a:path extrusionOk="0" h="3282" w="5515">
                  <a:moveTo>
                    <a:pt x="5340" y="1"/>
                  </a:moveTo>
                  <a:lnTo>
                    <a:pt x="1" y="2990"/>
                  </a:lnTo>
                  <a:lnTo>
                    <a:pt x="156" y="3282"/>
                  </a:lnTo>
                  <a:lnTo>
                    <a:pt x="5515" y="272"/>
                  </a:lnTo>
                  <a:lnTo>
                    <a:pt x="5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3535488" y="3131713"/>
              <a:ext cx="132525" cy="79625"/>
            </a:xfrm>
            <a:custGeom>
              <a:rect b="b" l="l" r="r" t="t"/>
              <a:pathLst>
                <a:path extrusionOk="0" h="3185" w="5301">
                  <a:moveTo>
                    <a:pt x="5145" y="1"/>
                  </a:moveTo>
                  <a:lnTo>
                    <a:pt x="0" y="2894"/>
                  </a:lnTo>
                  <a:lnTo>
                    <a:pt x="156" y="3185"/>
                  </a:lnTo>
                  <a:lnTo>
                    <a:pt x="5301" y="292"/>
                  </a:lnTo>
                  <a:lnTo>
                    <a:pt x="5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3696638" y="3014738"/>
              <a:ext cx="8275" cy="152925"/>
            </a:xfrm>
            <a:custGeom>
              <a:rect b="b" l="l" r="r" t="t"/>
              <a:pathLst>
                <a:path extrusionOk="0" h="6117" w="331">
                  <a:moveTo>
                    <a:pt x="0" y="1"/>
                  </a:moveTo>
                  <a:lnTo>
                    <a:pt x="0" y="6116"/>
                  </a:lnTo>
                  <a:lnTo>
                    <a:pt x="330" y="6116"/>
                  </a:lnTo>
                  <a:lnTo>
                    <a:pt x="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2969038" y="3052588"/>
              <a:ext cx="86925" cy="114600"/>
            </a:xfrm>
            <a:custGeom>
              <a:rect b="b" l="l" r="r" t="t"/>
              <a:pathLst>
                <a:path extrusionOk="0" h="4584" w="3477">
                  <a:moveTo>
                    <a:pt x="253" y="1"/>
                  </a:moveTo>
                  <a:lnTo>
                    <a:pt x="1" y="195"/>
                  </a:lnTo>
                  <a:lnTo>
                    <a:pt x="3204" y="4583"/>
                  </a:lnTo>
                  <a:lnTo>
                    <a:pt x="3476" y="4389"/>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3257363" y="3163763"/>
              <a:ext cx="58750" cy="26225"/>
            </a:xfrm>
            <a:custGeom>
              <a:rect b="b" l="l" r="r" t="t"/>
              <a:pathLst>
                <a:path extrusionOk="0" h="1049" w="2350">
                  <a:moveTo>
                    <a:pt x="2253" y="0"/>
                  </a:moveTo>
                  <a:lnTo>
                    <a:pt x="0" y="757"/>
                  </a:lnTo>
                  <a:lnTo>
                    <a:pt x="117" y="1049"/>
                  </a:lnTo>
                  <a:lnTo>
                    <a:pt x="2350" y="31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2969038" y="2945338"/>
              <a:ext cx="84000" cy="112150"/>
            </a:xfrm>
            <a:custGeom>
              <a:rect b="b" l="l" r="r" t="t"/>
              <a:pathLst>
                <a:path extrusionOk="0" h="4486" w="3360">
                  <a:moveTo>
                    <a:pt x="3107" y="0"/>
                  </a:moveTo>
                  <a:lnTo>
                    <a:pt x="1" y="4291"/>
                  </a:lnTo>
                  <a:lnTo>
                    <a:pt x="253" y="4485"/>
                  </a:lnTo>
                  <a:lnTo>
                    <a:pt x="3360" y="194"/>
                  </a:lnTo>
                  <a:lnTo>
                    <a:pt x="31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3020013" y="2945338"/>
              <a:ext cx="89325" cy="119900"/>
            </a:xfrm>
            <a:custGeom>
              <a:rect b="b" l="l" r="r" t="t"/>
              <a:pathLst>
                <a:path extrusionOk="0" h="4796" w="3573">
                  <a:moveTo>
                    <a:pt x="3320" y="0"/>
                  </a:moveTo>
                  <a:lnTo>
                    <a:pt x="0" y="4621"/>
                  </a:lnTo>
                  <a:lnTo>
                    <a:pt x="253" y="4796"/>
                  </a:lnTo>
                  <a:lnTo>
                    <a:pt x="3573" y="194"/>
                  </a:lnTo>
                  <a:lnTo>
                    <a:pt x="33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3311238" y="2945338"/>
              <a:ext cx="7800" cy="222325"/>
            </a:xfrm>
            <a:custGeom>
              <a:rect b="b" l="l" r="r" t="t"/>
              <a:pathLst>
                <a:path extrusionOk="0" h="8893" w="312">
                  <a:moveTo>
                    <a:pt x="1" y="0"/>
                  </a:moveTo>
                  <a:lnTo>
                    <a:pt x="1" y="8892"/>
                  </a:lnTo>
                  <a:lnTo>
                    <a:pt x="311" y="8892"/>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3265613" y="2969113"/>
              <a:ext cx="7800" cy="174275"/>
            </a:xfrm>
            <a:custGeom>
              <a:rect b="b" l="l" r="r" t="t"/>
              <a:pathLst>
                <a:path extrusionOk="0" h="6971" w="312">
                  <a:moveTo>
                    <a:pt x="1" y="1"/>
                  </a:moveTo>
                  <a:lnTo>
                    <a:pt x="1" y="6971"/>
                  </a:lnTo>
                  <a:lnTo>
                    <a:pt x="311" y="6971"/>
                  </a:lnTo>
                  <a:lnTo>
                    <a:pt x="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3161263" y="2890488"/>
              <a:ext cx="154850" cy="58750"/>
            </a:xfrm>
            <a:custGeom>
              <a:rect b="b" l="l" r="r" t="t"/>
              <a:pathLst>
                <a:path extrusionOk="0" h="2350" w="6194">
                  <a:moveTo>
                    <a:pt x="97" y="0"/>
                  </a:moveTo>
                  <a:lnTo>
                    <a:pt x="0" y="311"/>
                  </a:lnTo>
                  <a:lnTo>
                    <a:pt x="6097" y="2350"/>
                  </a:lnTo>
                  <a:lnTo>
                    <a:pt x="6194" y="2039"/>
                  </a:lnTo>
                  <a:lnTo>
                    <a:pt x="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3698563" y="3164238"/>
              <a:ext cx="133025" cy="82050"/>
            </a:xfrm>
            <a:custGeom>
              <a:rect b="b" l="l" r="r" t="t"/>
              <a:pathLst>
                <a:path extrusionOk="0" h="3282" w="5321">
                  <a:moveTo>
                    <a:pt x="176" y="1"/>
                  </a:moveTo>
                  <a:lnTo>
                    <a:pt x="1" y="272"/>
                  </a:lnTo>
                  <a:lnTo>
                    <a:pt x="5146" y="3282"/>
                  </a:lnTo>
                  <a:lnTo>
                    <a:pt x="5321" y="2990"/>
                  </a:lnTo>
                  <a:lnTo>
                    <a:pt x="1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3482588" y="2682738"/>
              <a:ext cx="7775" cy="150000"/>
            </a:xfrm>
            <a:custGeom>
              <a:rect b="b" l="l" r="r" t="t"/>
              <a:pathLst>
                <a:path extrusionOk="0" h="6000" w="311">
                  <a:moveTo>
                    <a:pt x="0" y="0"/>
                  </a:moveTo>
                  <a:lnTo>
                    <a:pt x="0" y="6000"/>
                  </a:lnTo>
                  <a:lnTo>
                    <a:pt x="311" y="6000"/>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3528213" y="2682738"/>
              <a:ext cx="7775" cy="150000"/>
            </a:xfrm>
            <a:custGeom>
              <a:rect b="b" l="l" r="r" t="t"/>
              <a:pathLst>
                <a:path extrusionOk="0" h="6000" w="311">
                  <a:moveTo>
                    <a:pt x="0" y="0"/>
                  </a:moveTo>
                  <a:lnTo>
                    <a:pt x="0" y="6000"/>
                  </a:lnTo>
                  <a:lnTo>
                    <a:pt x="311" y="6000"/>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21"/>
          <p:cNvGrpSpPr/>
          <p:nvPr/>
        </p:nvGrpSpPr>
        <p:grpSpPr>
          <a:xfrm>
            <a:off x="7388475" y="2955450"/>
            <a:ext cx="627150" cy="764525"/>
            <a:chOff x="7388475" y="2594163"/>
            <a:chExt cx="627150" cy="764525"/>
          </a:xfrm>
        </p:grpSpPr>
        <p:sp>
          <p:nvSpPr>
            <p:cNvPr id="417" name="Google Shape;417;p21"/>
            <p:cNvSpPr/>
            <p:nvPr/>
          </p:nvSpPr>
          <p:spPr>
            <a:xfrm>
              <a:off x="7737475" y="2926188"/>
              <a:ext cx="75250" cy="95625"/>
            </a:xfrm>
            <a:custGeom>
              <a:rect b="b" l="l" r="r" t="t"/>
              <a:pathLst>
                <a:path extrusionOk="0" h="3825" w="3010">
                  <a:moveTo>
                    <a:pt x="0" y="0"/>
                  </a:moveTo>
                  <a:lnTo>
                    <a:pt x="0" y="3825"/>
                  </a:lnTo>
                  <a:lnTo>
                    <a:pt x="486" y="3825"/>
                  </a:lnTo>
                  <a:lnTo>
                    <a:pt x="486" y="815"/>
                  </a:lnTo>
                  <a:lnTo>
                    <a:pt x="2505" y="3825"/>
                  </a:lnTo>
                  <a:lnTo>
                    <a:pt x="3010" y="3825"/>
                  </a:lnTo>
                  <a:lnTo>
                    <a:pt x="3010" y="0"/>
                  </a:lnTo>
                  <a:lnTo>
                    <a:pt x="2524" y="0"/>
                  </a:lnTo>
                  <a:lnTo>
                    <a:pt x="2524" y="3009"/>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7544775" y="3261088"/>
              <a:ext cx="75250" cy="95650"/>
            </a:xfrm>
            <a:custGeom>
              <a:rect b="b" l="l" r="r" t="t"/>
              <a:pathLst>
                <a:path extrusionOk="0" h="3826" w="3010">
                  <a:moveTo>
                    <a:pt x="1" y="1"/>
                  </a:moveTo>
                  <a:lnTo>
                    <a:pt x="1" y="3825"/>
                  </a:lnTo>
                  <a:lnTo>
                    <a:pt x="486" y="3825"/>
                  </a:lnTo>
                  <a:lnTo>
                    <a:pt x="486" y="816"/>
                  </a:lnTo>
                  <a:lnTo>
                    <a:pt x="2486" y="3825"/>
                  </a:lnTo>
                  <a:lnTo>
                    <a:pt x="3010" y="3825"/>
                  </a:lnTo>
                  <a:lnTo>
                    <a:pt x="3010" y="1"/>
                  </a:lnTo>
                  <a:lnTo>
                    <a:pt x="2525" y="1"/>
                  </a:lnTo>
                  <a:lnTo>
                    <a:pt x="2525" y="3010"/>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7641375" y="3261088"/>
              <a:ext cx="75250" cy="95650"/>
            </a:xfrm>
            <a:custGeom>
              <a:rect b="b" l="l" r="r" t="t"/>
              <a:pathLst>
                <a:path extrusionOk="0" h="3826" w="3010">
                  <a:moveTo>
                    <a:pt x="0" y="1"/>
                  </a:moveTo>
                  <a:lnTo>
                    <a:pt x="0" y="3825"/>
                  </a:lnTo>
                  <a:lnTo>
                    <a:pt x="505" y="3825"/>
                  </a:lnTo>
                  <a:lnTo>
                    <a:pt x="505" y="2020"/>
                  </a:lnTo>
                  <a:lnTo>
                    <a:pt x="2505" y="2020"/>
                  </a:lnTo>
                  <a:lnTo>
                    <a:pt x="2505" y="3825"/>
                  </a:lnTo>
                  <a:lnTo>
                    <a:pt x="3010" y="3825"/>
                  </a:lnTo>
                  <a:lnTo>
                    <a:pt x="3010" y="1"/>
                  </a:lnTo>
                  <a:lnTo>
                    <a:pt x="2505" y="1"/>
                  </a:lnTo>
                  <a:lnTo>
                    <a:pt x="2505" y="1573"/>
                  </a:lnTo>
                  <a:lnTo>
                    <a:pt x="505" y="1573"/>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7544775" y="2594163"/>
              <a:ext cx="75250" cy="95650"/>
            </a:xfrm>
            <a:custGeom>
              <a:rect b="b" l="l" r="r" t="t"/>
              <a:pathLst>
                <a:path extrusionOk="0" h="3826" w="3010">
                  <a:moveTo>
                    <a:pt x="1" y="1"/>
                  </a:moveTo>
                  <a:lnTo>
                    <a:pt x="1" y="3826"/>
                  </a:lnTo>
                  <a:lnTo>
                    <a:pt x="486" y="3826"/>
                  </a:lnTo>
                  <a:lnTo>
                    <a:pt x="486" y="816"/>
                  </a:lnTo>
                  <a:lnTo>
                    <a:pt x="2486" y="3826"/>
                  </a:lnTo>
                  <a:lnTo>
                    <a:pt x="3010" y="3826"/>
                  </a:lnTo>
                  <a:lnTo>
                    <a:pt x="3010" y="1"/>
                  </a:lnTo>
                  <a:lnTo>
                    <a:pt x="2525" y="1"/>
                  </a:lnTo>
                  <a:lnTo>
                    <a:pt x="2525" y="3010"/>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7641375" y="2594163"/>
              <a:ext cx="75250" cy="95650"/>
            </a:xfrm>
            <a:custGeom>
              <a:rect b="b" l="l" r="r" t="t"/>
              <a:pathLst>
                <a:path extrusionOk="0" h="3826" w="3010">
                  <a:moveTo>
                    <a:pt x="0" y="1"/>
                  </a:moveTo>
                  <a:lnTo>
                    <a:pt x="0" y="3826"/>
                  </a:lnTo>
                  <a:lnTo>
                    <a:pt x="505" y="3826"/>
                  </a:lnTo>
                  <a:lnTo>
                    <a:pt x="505" y="2020"/>
                  </a:lnTo>
                  <a:lnTo>
                    <a:pt x="2505" y="2020"/>
                  </a:lnTo>
                  <a:lnTo>
                    <a:pt x="2505" y="3826"/>
                  </a:lnTo>
                  <a:lnTo>
                    <a:pt x="3010" y="3826"/>
                  </a:lnTo>
                  <a:lnTo>
                    <a:pt x="3010" y="1"/>
                  </a:lnTo>
                  <a:lnTo>
                    <a:pt x="2505" y="1"/>
                  </a:lnTo>
                  <a:lnTo>
                    <a:pt x="2505" y="1574"/>
                  </a:lnTo>
                  <a:lnTo>
                    <a:pt x="505" y="1574"/>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7730200" y="2677163"/>
              <a:ext cx="50975" cy="77200"/>
            </a:xfrm>
            <a:custGeom>
              <a:rect b="b" l="l" r="r" t="t"/>
              <a:pathLst>
                <a:path extrusionOk="0" h="3088" w="2039">
                  <a:moveTo>
                    <a:pt x="1068" y="1"/>
                  </a:moveTo>
                  <a:lnTo>
                    <a:pt x="854" y="20"/>
                  </a:lnTo>
                  <a:lnTo>
                    <a:pt x="680" y="59"/>
                  </a:lnTo>
                  <a:lnTo>
                    <a:pt x="524" y="137"/>
                  </a:lnTo>
                  <a:lnTo>
                    <a:pt x="369" y="234"/>
                  </a:lnTo>
                  <a:lnTo>
                    <a:pt x="253" y="350"/>
                  </a:lnTo>
                  <a:lnTo>
                    <a:pt x="175" y="506"/>
                  </a:lnTo>
                  <a:lnTo>
                    <a:pt x="117" y="680"/>
                  </a:lnTo>
                  <a:lnTo>
                    <a:pt x="78" y="894"/>
                  </a:lnTo>
                  <a:lnTo>
                    <a:pt x="466" y="933"/>
                  </a:lnTo>
                  <a:lnTo>
                    <a:pt x="466" y="797"/>
                  </a:lnTo>
                  <a:lnTo>
                    <a:pt x="505" y="661"/>
                  </a:lnTo>
                  <a:lnTo>
                    <a:pt x="563" y="564"/>
                  </a:lnTo>
                  <a:lnTo>
                    <a:pt x="621" y="467"/>
                  </a:lnTo>
                  <a:lnTo>
                    <a:pt x="718" y="409"/>
                  </a:lnTo>
                  <a:lnTo>
                    <a:pt x="816" y="350"/>
                  </a:lnTo>
                  <a:lnTo>
                    <a:pt x="932" y="331"/>
                  </a:lnTo>
                  <a:lnTo>
                    <a:pt x="1068" y="312"/>
                  </a:lnTo>
                  <a:lnTo>
                    <a:pt x="1184" y="331"/>
                  </a:lnTo>
                  <a:lnTo>
                    <a:pt x="1301" y="350"/>
                  </a:lnTo>
                  <a:lnTo>
                    <a:pt x="1398" y="389"/>
                  </a:lnTo>
                  <a:lnTo>
                    <a:pt x="1476" y="467"/>
                  </a:lnTo>
                  <a:lnTo>
                    <a:pt x="1553" y="545"/>
                  </a:lnTo>
                  <a:lnTo>
                    <a:pt x="1592" y="642"/>
                  </a:lnTo>
                  <a:lnTo>
                    <a:pt x="1631" y="739"/>
                  </a:lnTo>
                  <a:lnTo>
                    <a:pt x="1650" y="836"/>
                  </a:lnTo>
                  <a:lnTo>
                    <a:pt x="1631" y="952"/>
                  </a:lnTo>
                  <a:lnTo>
                    <a:pt x="1592" y="1069"/>
                  </a:lnTo>
                  <a:lnTo>
                    <a:pt x="1534" y="1185"/>
                  </a:lnTo>
                  <a:lnTo>
                    <a:pt x="1456" y="1302"/>
                  </a:lnTo>
                  <a:lnTo>
                    <a:pt x="1359" y="1418"/>
                  </a:lnTo>
                  <a:lnTo>
                    <a:pt x="1204" y="1574"/>
                  </a:lnTo>
                  <a:lnTo>
                    <a:pt x="796" y="1942"/>
                  </a:lnTo>
                  <a:lnTo>
                    <a:pt x="505" y="2195"/>
                  </a:lnTo>
                  <a:lnTo>
                    <a:pt x="291" y="2408"/>
                  </a:lnTo>
                  <a:lnTo>
                    <a:pt x="155" y="2622"/>
                  </a:lnTo>
                  <a:lnTo>
                    <a:pt x="39" y="2816"/>
                  </a:lnTo>
                  <a:lnTo>
                    <a:pt x="20" y="2952"/>
                  </a:lnTo>
                  <a:lnTo>
                    <a:pt x="0" y="3088"/>
                  </a:lnTo>
                  <a:lnTo>
                    <a:pt x="2039" y="3088"/>
                  </a:lnTo>
                  <a:lnTo>
                    <a:pt x="2039" y="2719"/>
                  </a:lnTo>
                  <a:lnTo>
                    <a:pt x="524" y="2719"/>
                  </a:lnTo>
                  <a:lnTo>
                    <a:pt x="602" y="2622"/>
                  </a:lnTo>
                  <a:lnTo>
                    <a:pt x="680" y="2506"/>
                  </a:lnTo>
                  <a:lnTo>
                    <a:pt x="835" y="2370"/>
                  </a:lnTo>
                  <a:lnTo>
                    <a:pt x="1126" y="2137"/>
                  </a:lnTo>
                  <a:lnTo>
                    <a:pt x="1476" y="1826"/>
                  </a:lnTo>
                  <a:lnTo>
                    <a:pt x="1709" y="1593"/>
                  </a:lnTo>
                  <a:lnTo>
                    <a:pt x="1845" y="1399"/>
                  </a:lnTo>
                  <a:lnTo>
                    <a:pt x="1961" y="1205"/>
                  </a:lnTo>
                  <a:lnTo>
                    <a:pt x="2000" y="1030"/>
                  </a:lnTo>
                  <a:lnTo>
                    <a:pt x="2019" y="855"/>
                  </a:lnTo>
                  <a:lnTo>
                    <a:pt x="2019" y="680"/>
                  </a:lnTo>
                  <a:lnTo>
                    <a:pt x="1961" y="525"/>
                  </a:lnTo>
                  <a:lnTo>
                    <a:pt x="1883" y="370"/>
                  </a:lnTo>
                  <a:lnTo>
                    <a:pt x="1767" y="253"/>
                  </a:lnTo>
                  <a:lnTo>
                    <a:pt x="1631" y="137"/>
                  </a:lnTo>
                  <a:lnTo>
                    <a:pt x="1476" y="59"/>
                  </a:lnTo>
                  <a:lnTo>
                    <a:pt x="1282" y="20"/>
                  </a:lnTo>
                  <a:lnTo>
                    <a:pt x="10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7923850" y="3259138"/>
              <a:ext cx="91775" cy="99550"/>
            </a:xfrm>
            <a:custGeom>
              <a:rect b="b" l="l" r="r" t="t"/>
              <a:pathLst>
                <a:path extrusionOk="0" h="3982" w="3671">
                  <a:moveTo>
                    <a:pt x="2020" y="448"/>
                  </a:moveTo>
                  <a:lnTo>
                    <a:pt x="2195" y="486"/>
                  </a:lnTo>
                  <a:lnTo>
                    <a:pt x="2369" y="545"/>
                  </a:lnTo>
                  <a:lnTo>
                    <a:pt x="2525" y="642"/>
                  </a:lnTo>
                  <a:lnTo>
                    <a:pt x="2661" y="739"/>
                  </a:lnTo>
                  <a:lnTo>
                    <a:pt x="2797" y="875"/>
                  </a:lnTo>
                  <a:lnTo>
                    <a:pt x="2894" y="1011"/>
                  </a:lnTo>
                  <a:lnTo>
                    <a:pt x="2991" y="1185"/>
                  </a:lnTo>
                  <a:lnTo>
                    <a:pt x="3049" y="1360"/>
                  </a:lnTo>
                  <a:lnTo>
                    <a:pt x="3107" y="1554"/>
                  </a:lnTo>
                  <a:lnTo>
                    <a:pt x="3127" y="1768"/>
                  </a:lnTo>
                  <a:lnTo>
                    <a:pt x="3146" y="2001"/>
                  </a:lnTo>
                  <a:lnTo>
                    <a:pt x="3127" y="2175"/>
                  </a:lnTo>
                  <a:lnTo>
                    <a:pt x="3127" y="2350"/>
                  </a:lnTo>
                  <a:lnTo>
                    <a:pt x="3088" y="2506"/>
                  </a:lnTo>
                  <a:lnTo>
                    <a:pt x="3049" y="2641"/>
                  </a:lnTo>
                  <a:lnTo>
                    <a:pt x="2991" y="2797"/>
                  </a:lnTo>
                  <a:lnTo>
                    <a:pt x="2932" y="2913"/>
                  </a:lnTo>
                  <a:lnTo>
                    <a:pt x="2855" y="3030"/>
                  </a:lnTo>
                  <a:lnTo>
                    <a:pt x="2777" y="3146"/>
                  </a:lnTo>
                  <a:lnTo>
                    <a:pt x="2680" y="3224"/>
                  </a:lnTo>
                  <a:lnTo>
                    <a:pt x="2583" y="3321"/>
                  </a:lnTo>
                  <a:lnTo>
                    <a:pt x="2466" y="3379"/>
                  </a:lnTo>
                  <a:lnTo>
                    <a:pt x="2350" y="3437"/>
                  </a:lnTo>
                  <a:lnTo>
                    <a:pt x="2234" y="3476"/>
                  </a:lnTo>
                  <a:lnTo>
                    <a:pt x="2098" y="3515"/>
                  </a:lnTo>
                  <a:lnTo>
                    <a:pt x="1962" y="3535"/>
                  </a:lnTo>
                  <a:lnTo>
                    <a:pt x="1690" y="3535"/>
                  </a:lnTo>
                  <a:lnTo>
                    <a:pt x="1554" y="3515"/>
                  </a:lnTo>
                  <a:lnTo>
                    <a:pt x="1437" y="3476"/>
                  </a:lnTo>
                  <a:lnTo>
                    <a:pt x="1321" y="3437"/>
                  </a:lnTo>
                  <a:lnTo>
                    <a:pt x="1205" y="3379"/>
                  </a:lnTo>
                  <a:lnTo>
                    <a:pt x="1088" y="3321"/>
                  </a:lnTo>
                  <a:lnTo>
                    <a:pt x="991" y="3243"/>
                  </a:lnTo>
                  <a:lnTo>
                    <a:pt x="894" y="3146"/>
                  </a:lnTo>
                  <a:lnTo>
                    <a:pt x="797" y="3030"/>
                  </a:lnTo>
                  <a:lnTo>
                    <a:pt x="739" y="2933"/>
                  </a:lnTo>
                  <a:lnTo>
                    <a:pt x="661" y="2797"/>
                  </a:lnTo>
                  <a:lnTo>
                    <a:pt x="622" y="2661"/>
                  </a:lnTo>
                  <a:lnTo>
                    <a:pt x="564" y="2525"/>
                  </a:lnTo>
                  <a:lnTo>
                    <a:pt x="544" y="2370"/>
                  </a:lnTo>
                  <a:lnTo>
                    <a:pt x="525" y="2214"/>
                  </a:lnTo>
                  <a:lnTo>
                    <a:pt x="525" y="2040"/>
                  </a:lnTo>
                  <a:lnTo>
                    <a:pt x="525" y="1845"/>
                  </a:lnTo>
                  <a:lnTo>
                    <a:pt x="544" y="1651"/>
                  </a:lnTo>
                  <a:lnTo>
                    <a:pt x="583" y="1477"/>
                  </a:lnTo>
                  <a:lnTo>
                    <a:pt x="622" y="1302"/>
                  </a:lnTo>
                  <a:lnTo>
                    <a:pt x="680" y="1166"/>
                  </a:lnTo>
                  <a:lnTo>
                    <a:pt x="739" y="1030"/>
                  </a:lnTo>
                  <a:lnTo>
                    <a:pt x="816" y="913"/>
                  </a:lnTo>
                  <a:lnTo>
                    <a:pt x="913" y="816"/>
                  </a:lnTo>
                  <a:lnTo>
                    <a:pt x="1010" y="719"/>
                  </a:lnTo>
                  <a:lnTo>
                    <a:pt x="1107" y="661"/>
                  </a:lnTo>
                  <a:lnTo>
                    <a:pt x="1224" y="583"/>
                  </a:lnTo>
                  <a:lnTo>
                    <a:pt x="1340" y="545"/>
                  </a:lnTo>
                  <a:lnTo>
                    <a:pt x="1457" y="486"/>
                  </a:lnTo>
                  <a:lnTo>
                    <a:pt x="1573" y="467"/>
                  </a:lnTo>
                  <a:lnTo>
                    <a:pt x="1709" y="448"/>
                  </a:lnTo>
                  <a:close/>
                  <a:moveTo>
                    <a:pt x="1826" y="1"/>
                  </a:moveTo>
                  <a:lnTo>
                    <a:pt x="1632" y="20"/>
                  </a:lnTo>
                  <a:lnTo>
                    <a:pt x="1437" y="40"/>
                  </a:lnTo>
                  <a:lnTo>
                    <a:pt x="1263" y="79"/>
                  </a:lnTo>
                  <a:lnTo>
                    <a:pt x="1088" y="137"/>
                  </a:lnTo>
                  <a:lnTo>
                    <a:pt x="933" y="215"/>
                  </a:lnTo>
                  <a:lnTo>
                    <a:pt x="777" y="312"/>
                  </a:lnTo>
                  <a:lnTo>
                    <a:pt x="641" y="428"/>
                  </a:lnTo>
                  <a:lnTo>
                    <a:pt x="506" y="545"/>
                  </a:lnTo>
                  <a:lnTo>
                    <a:pt x="389" y="680"/>
                  </a:lnTo>
                  <a:lnTo>
                    <a:pt x="292" y="836"/>
                  </a:lnTo>
                  <a:lnTo>
                    <a:pt x="195" y="1011"/>
                  </a:lnTo>
                  <a:lnTo>
                    <a:pt x="117" y="1185"/>
                  </a:lnTo>
                  <a:lnTo>
                    <a:pt x="78" y="1379"/>
                  </a:lnTo>
                  <a:lnTo>
                    <a:pt x="20" y="1593"/>
                  </a:lnTo>
                  <a:lnTo>
                    <a:pt x="1" y="1807"/>
                  </a:lnTo>
                  <a:lnTo>
                    <a:pt x="1" y="2040"/>
                  </a:lnTo>
                  <a:lnTo>
                    <a:pt x="20" y="2292"/>
                  </a:lnTo>
                  <a:lnTo>
                    <a:pt x="59" y="2525"/>
                  </a:lnTo>
                  <a:lnTo>
                    <a:pt x="117" y="2777"/>
                  </a:lnTo>
                  <a:lnTo>
                    <a:pt x="214" y="2991"/>
                  </a:lnTo>
                  <a:lnTo>
                    <a:pt x="331" y="3204"/>
                  </a:lnTo>
                  <a:lnTo>
                    <a:pt x="486" y="3399"/>
                  </a:lnTo>
                  <a:lnTo>
                    <a:pt x="661" y="3573"/>
                  </a:lnTo>
                  <a:lnTo>
                    <a:pt x="855" y="3709"/>
                  </a:lnTo>
                  <a:lnTo>
                    <a:pt x="1088" y="3826"/>
                  </a:lnTo>
                  <a:lnTo>
                    <a:pt x="1321" y="3903"/>
                  </a:lnTo>
                  <a:lnTo>
                    <a:pt x="1573" y="3962"/>
                  </a:lnTo>
                  <a:lnTo>
                    <a:pt x="1826" y="3981"/>
                  </a:lnTo>
                  <a:lnTo>
                    <a:pt x="2078" y="3962"/>
                  </a:lnTo>
                  <a:lnTo>
                    <a:pt x="2311" y="3923"/>
                  </a:lnTo>
                  <a:lnTo>
                    <a:pt x="2544" y="3845"/>
                  </a:lnTo>
                  <a:lnTo>
                    <a:pt x="2758" y="3729"/>
                  </a:lnTo>
                  <a:lnTo>
                    <a:pt x="2971" y="3612"/>
                  </a:lnTo>
                  <a:lnTo>
                    <a:pt x="3146" y="3437"/>
                  </a:lnTo>
                  <a:lnTo>
                    <a:pt x="3301" y="3263"/>
                  </a:lnTo>
                  <a:lnTo>
                    <a:pt x="3437" y="3049"/>
                  </a:lnTo>
                  <a:lnTo>
                    <a:pt x="3534" y="2797"/>
                  </a:lnTo>
                  <a:lnTo>
                    <a:pt x="3612" y="2544"/>
                  </a:lnTo>
                  <a:lnTo>
                    <a:pt x="3651" y="2273"/>
                  </a:lnTo>
                  <a:lnTo>
                    <a:pt x="3670" y="2001"/>
                  </a:lnTo>
                  <a:lnTo>
                    <a:pt x="3651" y="1710"/>
                  </a:lnTo>
                  <a:lnTo>
                    <a:pt x="3612" y="1457"/>
                  </a:lnTo>
                  <a:lnTo>
                    <a:pt x="3534" y="1205"/>
                  </a:lnTo>
                  <a:lnTo>
                    <a:pt x="3437" y="972"/>
                  </a:lnTo>
                  <a:lnTo>
                    <a:pt x="3321" y="758"/>
                  </a:lnTo>
                  <a:lnTo>
                    <a:pt x="3165" y="564"/>
                  </a:lnTo>
                  <a:lnTo>
                    <a:pt x="2991" y="409"/>
                  </a:lnTo>
                  <a:lnTo>
                    <a:pt x="2797" y="253"/>
                  </a:lnTo>
                  <a:lnTo>
                    <a:pt x="2564" y="156"/>
                  </a:lnTo>
                  <a:lnTo>
                    <a:pt x="2331" y="79"/>
                  </a:lnTo>
                  <a:lnTo>
                    <a:pt x="2098" y="20"/>
                  </a:lnTo>
                  <a:lnTo>
                    <a:pt x="1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7773875" y="3045088"/>
              <a:ext cx="8275" cy="152925"/>
            </a:xfrm>
            <a:custGeom>
              <a:rect b="b" l="l" r="r" t="t"/>
              <a:pathLst>
                <a:path extrusionOk="0" h="6117" w="331">
                  <a:moveTo>
                    <a:pt x="0" y="1"/>
                  </a:moveTo>
                  <a:lnTo>
                    <a:pt x="0" y="6117"/>
                  </a:lnTo>
                  <a:lnTo>
                    <a:pt x="331" y="6117"/>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7583125" y="2859688"/>
              <a:ext cx="132525" cy="82050"/>
            </a:xfrm>
            <a:custGeom>
              <a:rect b="b" l="l" r="r" t="t"/>
              <a:pathLst>
                <a:path extrusionOk="0" h="3282" w="5301">
                  <a:moveTo>
                    <a:pt x="156" y="0"/>
                  </a:moveTo>
                  <a:lnTo>
                    <a:pt x="0" y="272"/>
                  </a:lnTo>
                  <a:lnTo>
                    <a:pt x="5145" y="3281"/>
                  </a:lnTo>
                  <a:lnTo>
                    <a:pt x="5301" y="2990"/>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7572450" y="2905313"/>
              <a:ext cx="146125" cy="89800"/>
            </a:xfrm>
            <a:custGeom>
              <a:rect b="b" l="l" r="r" t="t"/>
              <a:pathLst>
                <a:path extrusionOk="0" h="3592" w="5845">
                  <a:moveTo>
                    <a:pt x="156" y="0"/>
                  </a:moveTo>
                  <a:lnTo>
                    <a:pt x="0" y="272"/>
                  </a:lnTo>
                  <a:lnTo>
                    <a:pt x="5669" y="3592"/>
                  </a:lnTo>
                  <a:lnTo>
                    <a:pt x="5844" y="3320"/>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7703975" y="3194588"/>
              <a:ext cx="76225" cy="47100"/>
            </a:xfrm>
            <a:custGeom>
              <a:rect b="b" l="l" r="r" t="t"/>
              <a:pathLst>
                <a:path extrusionOk="0" h="1884" w="3049">
                  <a:moveTo>
                    <a:pt x="2894" y="1"/>
                  </a:moveTo>
                  <a:lnTo>
                    <a:pt x="1" y="1593"/>
                  </a:lnTo>
                  <a:lnTo>
                    <a:pt x="156" y="1884"/>
                  </a:lnTo>
                  <a:lnTo>
                    <a:pt x="3049" y="273"/>
                  </a:lnTo>
                  <a:lnTo>
                    <a:pt x="28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7390425" y="2859688"/>
              <a:ext cx="196600" cy="119425"/>
            </a:xfrm>
            <a:custGeom>
              <a:rect b="b" l="l" r="r" t="t"/>
              <a:pathLst>
                <a:path extrusionOk="0" h="4777" w="7864">
                  <a:moveTo>
                    <a:pt x="7708" y="0"/>
                  </a:moveTo>
                  <a:lnTo>
                    <a:pt x="1" y="4504"/>
                  </a:lnTo>
                  <a:lnTo>
                    <a:pt x="156" y="4776"/>
                  </a:lnTo>
                  <a:lnTo>
                    <a:pt x="7864" y="272"/>
                  </a:lnTo>
                  <a:lnTo>
                    <a:pt x="77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7390425" y="3194588"/>
              <a:ext cx="132525" cy="79150"/>
            </a:xfrm>
            <a:custGeom>
              <a:rect b="b" l="l" r="r" t="t"/>
              <a:pathLst>
                <a:path extrusionOk="0" h="3166" w="5301">
                  <a:moveTo>
                    <a:pt x="156" y="1"/>
                  </a:moveTo>
                  <a:lnTo>
                    <a:pt x="1" y="273"/>
                  </a:lnTo>
                  <a:lnTo>
                    <a:pt x="5146" y="3165"/>
                  </a:lnTo>
                  <a:lnTo>
                    <a:pt x="5301" y="2894"/>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7388475" y="2975688"/>
              <a:ext cx="7800" cy="222325"/>
            </a:xfrm>
            <a:custGeom>
              <a:rect b="b" l="l" r="r" t="t"/>
              <a:pathLst>
                <a:path extrusionOk="0" h="8893" w="312">
                  <a:moveTo>
                    <a:pt x="1" y="0"/>
                  </a:moveTo>
                  <a:lnTo>
                    <a:pt x="1" y="8893"/>
                  </a:lnTo>
                  <a:lnTo>
                    <a:pt x="312" y="8893"/>
                  </a:lnTo>
                  <a:lnTo>
                    <a:pt x="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7433625" y="2988788"/>
              <a:ext cx="8275" cy="195625"/>
            </a:xfrm>
            <a:custGeom>
              <a:rect b="b" l="l" r="r" t="t"/>
              <a:pathLst>
                <a:path extrusionOk="0" h="7825" w="331">
                  <a:moveTo>
                    <a:pt x="0" y="1"/>
                  </a:moveTo>
                  <a:lnTo>
                    <a:pt x="0" y="7825"/>
                  </a:lnTo>
                  <a:lnTo>
                    <a:pt x="331" y="7825"/>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7581175" y="2713088"/>
              <a:ext cx="8275" cy="150025"/>
            </a:xfrm>
            <a:custGeom>
              <a:rect b="b" l="l" r="r" t="t"/>
              <a:pathLst>
                <a:path extrusionOk="0" h="6001" w="331">
                  <a:moveTo>
                    <a:pt x="1" y="1"/>
                  </a:moveTo>
                  <a:lnTo>
                    <a:pt x="1" y="6000"/>
                  </a:lnTo>
                  <a:lnTo>
                    <a:pt x="331" y="6000"/>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7786500" y="3175663"/>
              <a:ext cx="119425" cy="73800"/>
            </a:xfrm>
            <a:custGeom>
              <a:rect b="b" l="l" r="r" t="t"/>
              <a:pathLst>
                <a:path extrusionOk="0" h="2952" w="4777">
                  <a:moveTo>
                    <a:pt x="175" y="1"/>
                  </a:moveTo>
                  <a:lnTo>
                    <a:pt x="0" y="272"/>
                  </a:lnTo>
                  <a:lnTo>
                    <a:pt x="4621" y="2952"/>
                  </a:lnTo>
                  <a:lnTo>
                    <a:pt x="4776" y="2680"/>
                  </a:lnTo>
                  <a:lnTo>
                    <a:pt x="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7762700" y="3215938"/>
              <a:ext cx="143225" cy="84500"/>
            </a:xfrm>
            <a:custGeom>
              <a:rect b="b" l="l" r="r" t="t"/>
              <a:pathLst>
                <a:path extrusionOk="0" h="3380" w="5729">
                  <a:moveTo>
                    <a:pt x="156" y="1"/>
                  </a:moveTo>
                  <a:lnTo>
                    <a:pt x="1" y="273"/>
                  </a:lnTo>
                  <a:lnTo>
                    <a:pt x="5573" y="3379"/>
                  </a:lnTo>
                  <a:lnTo>
                    <a:pt x="5728" y="3107"/>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1"/>
          <p:cNvSpPr txBox="1"/>
          <p:nvPr/>
        </p:nvSpPr>
        <p:spPr>
          <a:xfrm>
            <a:off x="2543050" y="971775"/>
            <a:ext cx="4057800" cy="48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Nucleobases of DNA</a:t>
            </a:r>
            <a:endParaRPr b="1" sz="2100">
              <a:solidFill>
                <a:schemeClr val="lt1"/>
              </a:solidFill>
              <a:latin typeface="Fira Sans Extra Condensed"/>
              <a:ea typeface="Fira Sans Extra Condensed"/>
              <a:cs typeface="Fira Sans Extra Condensed"/>
              <a:sym typeface="Fira Sans Extra Condensed"/>
            </a:endParaRPr>
          </a:p>
        </p:txBody>
      </p:sp>
      <p:grpSp>
        <p:nvGrpSpPr>
          <p:cNvPr id="436" name="Google Shape;436;p21"/>
          <p:cNvGrpSpPr/>
          <p:nvPr/>
        </p:nvGrpSpPr>
        <p:grpSpPr>
          <a:xfrm>
            <a:off x="457389" y="2049075"/>
            <a:ext cx="1970724" cy="2682988"/>
            <a:chOff x="457389" y="2049075"/>
            <a:chExt cx="1970724" cy="2682988"/>
          </a:xfrm>
        </p:grpSpPr>
        <p:sp>
          <p:nvSpPr>
            <p:cNvPr id="437" name="Google Shape;437;p21"/>
            <p:cNvSpPr txBox="1"/>
            <p:nvPr/>
          </p:nvSpPr>
          <p:spPr>
            <a:xfrm>
              <a:off x="457389" y="3907463"/>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Adenine</a:t>
              </a:r>
              <a:endParaRPr b="1" sz="1800">
                <a:solidFill>
                  <a:schemeClr val="dk1"/>
                </a:solidFill>
                <a:latin typeface="Fira Sans Extra Condensed"/>
                <a:ea typeface="Fira Sans Extra Condensed"/>
                <a:cs typeface="Fira Sans Extra Condensed"/>
                <a:sym typeface="Fira Sans Extra Condensed"/>
              </a:endParaRPr>
            </a:p>
          </p:txBody>
        </p:sp>
        <p:sp>
          <p:nvSpPr>
            <p:cNvPr id="438" name="Google Shape;438;p21"/>
            <p:cNvSpPr txBox="1"/>
            <p:nvPr/>
          </p:nvSpPr>
          <p:spPr>
            <a:xfrm>
              <a:off x="457414" y="4249063"/>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Mercury is the closest planet to the Sun</a:t>
              </a:r>
              <a:endParaRPr>
                <a:solidFill>
                  <a:schemeClr val="dk1"/>
                </a:solidFill>
                <a:latin typeface="Roboto"/>
                <a:ea typeface="Roboto"/>
                <a:cs typeface="Roboto"/>
                <a:sym typeface="Roboto"/>
              </a:endParaRPr>
            </a:p>
          </p:txBody>
        </p:sp>
        <p:sp>
          <p:nvSpPr>
            <p:cNvPr id="439" name="Google Shape;439;p21"/>
            <p:cNvSpPr/>
            <p:nvPr/>
          </p:nvSpPr>
          <p:spPr>
            <a:xfrm>
              <a:off x="1146650" y="2049075"/>
              <a:ext cx="592200" cy="592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440" name="Google Shape;440;p21"/>
          <p:cNvGrpSpPr/>
          <p:nvPr/>
        </p:nvGrpSpPr>
        <p:grpSpPr>
          <a:xfrm>
            <a:off x="2543837" y="2049075"/>
            <a:ext cx="1970700" cy="2682988"/>
            <a:chOff x="2543837" y="2049075"/>
            <a:chExt cx="1970700" cy="2682988"/>
          </a:xfrm>
        </p:grpSpPr>
        <p:sp>
          <p:nvSpPr>
            <p:cNvPr id="441" name="Google Shape;441;p21"/>
            <p:cNvSpPr txBox="1"/>
            <p:nvPr/>
          </p:nvSpPr>
          <p:spPr>
            <a:xfrm>
              <a:off x="2543837" y="3907463"/>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Guanine</a:t>
              </a:r>
              <a:endParaRPr b="1" sz="1800">
                <a:solidFill>
                  <a:schemeClr val="dk1"/>
                </a:solidFill>
                <a:latin typeface="Fira Sans Extra Condensed"/>
                <a:ea typeface="Fira Sans Extra Condensed"/>
                <a:cs typeface="Fira Sans Extra Condensed"/>
                <a:sym typeface="Fira Sans Extra Condensed"/>
              </a:endParaRPr>
            </a:p>
          </p:txBody>
        </p:sp>
        <p:sp>
          <p:nvSpPr>
            <p:cNvPr id="442" name="Google Shape;442;p21"/>
            <p:cNvSpPr txBox="1"/>
            <p:nvPr/>
          </p:nvSpPr>
          <p:spPr>
            <a:xfrm>
              <a:off x="2543837" y="4249063"/>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Despite being red, Mars is a cold place</a:t>
              </a:r>
              <a:endParaRPr>
                <a:solidFill>
                  <a:schemeClr val="dk1"/>
                </a:solidFill>
                <a:latin typeface="Roboto"/>
                <a:ea typeface="Roboto"/>
                <a:cs typeface="Roboto"/>
                <a:sym typeface="Roboto"/>
              </a:endParaRPr>
            </a:p>
          </p:txBody>
        </p:sp>
        <p:sp>
          <p:nvSpPr>
            <p:cNvPr id="443" name="Google Shape;443;p21"/>
            <p:cNvSpPr/>
            <p:nvPr/>
          </p:nvSpPr>
          <p:spPr>
            <a:xfrm>
              <a:off x="3233087" y="2049075"/>
              <a:ext cx="592200" cy="592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444" name="Google Shape;444;p21"/>
          <p:cNvGrpSpPr/>
          <p:nvPr/>
        </p:nvGrpSpPr>
        <p:grpSpPr>
          <a:xfrm>
            <a:off x="4630261" y="2049075"/>
            <a:ext cx="1970700" cy="2682988"/>
            <a:chOff x="4630261" y="2049075"/>
            <a:chExt cx="1970700" cy="2682988"/>
          </a:xfrm>
        </p:grpSpPr>
        <p:sp>
          <p:nvSpPr>
            <p:cNvPr id="445" name="Google Shape;445;p21"/>
            <p:cNvSpPr txBox="1"/>
            <p:nvPr/>
          </p:nvSpPr>
          <p:spPr>
            <a:xfrm>
              <a:off x="4630261" y="3907463"/>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Thymine</a:t>
              </a:r>
              <a:endParaRPr b="1" sz="1800">
                <a:solidFill>
                  <a:schemeClr val="dk1"/>
                </a:solidFill>
                <a:latin typeface="Fira Sans Extra Condensed"/>
                <a:ea typeface="Fira Sans Extra Condensed"/>
                <a:cs typeface="Fira Sans Extra Condensed"/>
                <a:sym typeface="Fira Sans Extra Condensed"/>
              </a:endParaRPr>
            </a:p>
          </p:txBody>
        </p:sp>
        <p:sp>
          <p:nvSpPr>
            <p:cNvPr id="446" name="Google Shape;446;p21"/>
            <p:cNvSpPr txBox="1"/>
            <p:nvPr/>
          </p:nvSpPr>
          <p:spPr>
            <a:xfrm>
              <a:off x="4630261" y="4249063"/>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Jupiter is a gas giant and the biggest planet</a:t>
              </a:r>
              <a:endParaRPr>
                <a:solidFill>
                  <a:schemeClr val="dk1"/>
                </a:solidFill>
                <a:latin typeface="Roboto"/>
                <a:ea typeface="Roboto"/>
                <a:cs typeface="Roboto"/>
                <a:sym typeface="Roboto"/>
              </a:endParaRPr>
            </a:p>
          </p:txBody>
        </p:sp>
        <p:sp>
          <p:nvSpPr>
            <p:cNvPr id="447" name="Google Shape;447;p21"/>
            <p:cNvSpPr/>
            <p:nvPr/>
          </p:nvSpPr>
          <p:spPr>
            <a:xfrm>
              <a:off x="5319508" y="2049075"/>
              <a:ext cx="592200" cy="592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grpSp>
      <p:grpSp>
        <p:nvGrpSpPr>
          <p:cNvPr id="448" name="Google Shape;448;p21"/>
          <p:cNvGrpSpPr/>
          <p:nvPr/>
        </p:nvGrpSpPr>
        <p:grpSpPr>
          <a:xfrm>
            <a:off x="6716685" y="2049075"/>
            <a:ext cx="1970700" cy="2682988"/>
            <a:chOff x="6716685" y="2049075"/>
            <a:chExt cx="1970700" cy="2682988"/>
          </a:xfrm>
        </p:grpSpPr>
        <p:sp>
          <p:nvSpPr>
            <p:cNvPr id="449" name="Google Shape;449;p21"/>
            <p:cNvSpPr txBox="1"/>
            <p:nvPr/>
          </p:nvSpPr>
          <p:spPr>
            <a:xfrm>
              <a:off x="6716685" y="3907463"/>
              <a:ext cx="19707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Cytosine</a:t>
              </a:r>
              <a:endParaRPr b="1" sz="1800">
                <a:solidFill>
                  <a:schemeClr val="dk1"/>
                </a:solidFill>
                <a:latin typeface="Fira Sans Extra Condensed"/>
                <a:ea typeface="Fira Sans Extra Condensed"/>
                <a:cs typeface="Fira Sans Extra Condensed"/>
                <a:sym typeface="Fira Sans Extra Condensed"/>
              </a:endParaRPr>
            </a:p>
          </p:txBody>
        </p:sp>
        <p:sp>
          <p:nvSpPr>
            <p:cNvPr id="450" name="Google Shape;450;p21"/>
            <p:cNvSpPr txBox="1"/>
            <p:nvPr/>
          </p:nvSpPr>
          <p:spPr>
            <a:xfrm>
              <a:off x="6716685" y="4249063"/>
              <a:ext cx="19707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Neptune is very far away from Earth</a:t>
              </a:r>
              <a:endParaRPr>
                <a:solidFill>
                  <a:schemeClr val="dk1"/>
                </a:solidFill>
                <a:latin typeface="Roboto"/>
                <a:ea typeface="Roboto"/>
                <a:cs typeface="Roboto"/>
                <a:sym typeface="Roboto"/>
              </a:endParaRPr>
            </a:p>
          </p:txBody>
        </p:sp>
        <p:sp>
          <p:nvSpPr>
            <p:cNvPr id="451" name="Google Shape;451;p21"/>
            <p:cNvSpPr/>
            <p:nvPr/>
          </p:nvSpPr>
          <p:spPr>
            <a:xfrm>
              <a:off x="7405935" y="2049075"/>
              <a:ext cx="592200" cy="59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grpSp>
      <p:cxnSp>
        <p:nvCxnSpPr>
          <p:cNvPr id="452" name="Google Shape;452;p21"/>
          <p:cNvCxnSpPr>
            <a:stCxn id="435" idx="1"/>
            <a:endCxn id="439" idx="0"/>
          </p:cNvCxnSpPr>
          <p:nvPr/>
        </p:nvCxnSpPr>
        <p:spPr>
          <a:xfrm flipH="1">
            <a:off x="1442650" y="1213275"/>
            <a:ext cx="1100400" cy="835800"/>
          </a:xfrm>
          <a:prstGeom prst="bentConnector2">
            <a:avLst/>
          </a:prstGeom>
          <a:noFill/>
          <a:ln cap="flat" cmpd="sng" w="9525">
            <a:solidFill>
              <a:schemeClr val="dk2"/>
            </a:solidFill>
            <a:prstDash val="solid"/>
            <a:round/>
            <a:headEnd len="med" w="med" type="none"/>
            <a:tailEnd len="med" w="med" type="none"/>
          </a:ln>
        </p:spPr>
      </p:cxnSp>
      <p:cxnSp>
        <p:nvCxnSpPr>
          <p:cNvPr id="453" name="Google Shape;453;p21"/>
          <p:cNvCxnSpPr>
            <a:stCxn id="435" idx="2"/>
            <a:endCxn id="443" idx="0"/>
          </p:cNvCxnSpPr>
          <p:nvPr/>
        </p:nvCxnSpPr>
        <p:spPr>
          <a:xfrm rot="5400000">
            <a:off x="3753400" y="1230525"/>
            <a:ext cx="594300" cy="10428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54" name="Google Shape;454;p21"/>
          <p:cNvCxnSpPr>
            <a:stCxn id="435" idx="2"/>
            <a:endCxn id="447" idx="0"/>
          </p:cNvCxnSpPr>
          <p:nvPr/>
        </p:nvCxnSpPr>
        <p:spPr>
          <a:xfrm flipH="1" rot="-5400000">
            <a:off x="4796650" y="1230075"/>
            <a:ext cx="594300" cy="10437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55" name="Google Shape;455;p21"/>
          <p:cNvCxnSpPr>
            <a:stCxn id="435" idx="3"/>
            <a:endCxn id="451" idx="0"/>
          </p:cNvCxnSpPr>
          <p:nvPr/>
        </p:nvCxnSpPr>
        <p:spPr>
          <a:xfrm>
            <a:off x="6600850" y="1213275"/>
            <a:ext cx="1101300" cy="8358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461" name="Google Shape;461;p22"/>
          <p:cNvGrpSpPr/>
          <p:nvPr/>
        </p:nvGrpSpPr>
        <p:grpSpPr>
          <a:xfrm rot="1312553">
            <a:off x="1346020" y="1684486"/>
            <a:ext cx="1015567" cy="2965154"/>
            <a:chOff x="4064225" y="1340686"/>
            <a:chExt cx="1015560" cy="2965132"/>
          </a:xfrm>
        </p:grpSpPr>
        <p:grpSp>
          <p:nvGrpSpPr>
            <p:cNvPr id="462" name="Google Shape;462;p22"/>
            <p:cNvGrpSpPr/>
            <p:nvPr/>
          </p:nvGrpSpPr>
          <p:grpSpPr>
            <a:xfrm>
              <a:off x="4064225" y="1340686"/>
              <a:ext cx="1015560" cy="2965132"/>
              <a:chOff x="2213812" y="1340686"/>
              <a:chExt cx="1015560" cy="2965132"/>
            </a:xfrm>
          </p:grpSpPr>
          <p:sp>
            <p:nvSpPr>
              <p:cNvPr id="463" name="Google Shape;463;p22"/>
              <p:cNvSpPr/>
              <p:nvPr/>
            </p:nvSpPr>
            <p:spPr>
              <a:xfrm>
                <a:off x="2338516" y="3968609"/>
                <a:ext cx="383154" cy="337209"/>
              </a:xfrm>
              <a:custGeom>
                <a:rect b="b" l="l" r="r" t="t"/>
                <a:pathLst>
                  <a:path extrusionOk="0" h="23831" w="27078">
                    <a:moveTo>
                      <a:pt x="17349" y="0"/>
                    </a:moveTo>
                    <a:lnTo>
                      <a:pt x="1" y="14289"/>
                    </a:lnTo>
                    <a:lnTo>
                      <a:pt x="7854" y="23831"/>
                    </a:lnTo>
                    <a:lnTo>
                      <a:pt x="27077" y="8003"/>
                    </a:lnTo>
                    <a:lnTo>
                      <a:pt x="17349"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2213812" y="1677753"/>
                <a:ext cx="507858" cy="1145443"/>
              </a:xfrm>
              <a:custGeom>
                <a:rect b="b" l="l" r="r" t="t"/>
                <a:pathLst>
                  <a:path extrusionOk="0" h="80950" w="35891">
                    <a:moveTo>
                      <a:pt x="26162" y="0"/>
                    </a:moveTo>
                    <a:lnTo>
                      <a:pt x="16005" y="8367"/>
                    </a:lnTo>
                    <a:lnTo>
                      <a:pt x="15529" y="8768"/>
                    </a:lnTo>
                    <a:lnTo>
                      <a:pt x="15054" y="9178"/>
                    </a:lnTo>
                    <a:lnTo>
                      <a:pt x="14587" y="9579"/>
                    </a:lnTo>
                    <a:lnTo>
                      <a:pt x="14121" y="9999"/>
                    </a:lnTo>
                    <a:lnTo>
                      <a:pt x="13673" y="10409"/>
                    </a:lnTo>
                    <a:lnTo>
                      <a:pt x="13226" y="10838"/>
                    </a:lnTo>
                    <a:lnTo>
                      <a:pt x="12787" y="11258"/>
                    </a:lnTo>
                    <a:lnTo>
                      <a:pt x="12358" y="11687"/>
                    </a:lnTo>
                    <a:lnTo>
                      <a:pt x="11929" y="12125"/>
                    </a:lnTo>
                    <a:lnTo>
                      <a:pt x="11509" y="12554"/>
                    </a:lnTo>
                    <a:lnTo>
                      <a:pt x="11099" y="13002"/>
                    </a:lnTo>
                    <a:lnTo>
                      <a:pt x="10698" y="13440"/>
                    </a:lnTo>
                    <a:lnTo>
                      <a:pt x="10297" y="13888"/>
                    </a:lnTo>
                    <a:lnTo>
                      <a:pt x="9905" y="14345"/>
                    </a:lnTo>
                    <a:lnTo>
                      <a:pt x="9523" y="14793"/>
                    </a:lnTo>
                    <a:lnTo>
                      <a:pt x="9150" y="15259"/>
                    </a:lnTo>
                    <a:lnTo>
                      <a:pt x="8786" y="15716"/>
                    </a:lnTo>
                    <a:lnTo>
                      <a:pt x="8422" y="16183"/>
                    </a:lnTo>
                    <a:lnTo>
                      <a:pt x="8068" y="16649"/>
                    </a:lnTo>
                    <a:lnTo>
                      <a:pt x="7723" y="17125"/>
                    </a:lnTo>
                    <a:lnTo>
                      <a:pt x="7378" y="17600"/>
                    </a:lnTo>
                    <a:lnTo>
                      <a:pt x="7051" y="18076"/>
                    </a:lnTo>
                    <a:lnTo>
                      <a:pt x="6725" y="18561"/>
                    </a:lnTo>
                    <a:lnTo>
                      <a:pt x="6408" y="19046"/>
                    </a:lnTo>
                    <a:lnTo>
                      <a:pt x="6091" y="19531"/>
                    </a:lnTo>
                    <a:lnTo>
                      <a:pt x="5792" y="20025"/>
                    </a:lnTo>
                    <a:lnTo>
                      <a:pt x="5494" y="20520"/>
                    </a:lnTo>
                    <a:lnTo>
                      <a:pt x="5204" y="21014"/>
                    </a:lnTo>
                    <a:lnTo>
                      <a:pt x="4925" y="21518"/>
                    </a:lnTo>
                    <a:lnTo>
                      <a:pt x="4654" y="22021"/>
                    </a:lnTo>
                    <a:lnTo>
                      <a:pt x="4393" y="22525"/>
                    </a:lnTo>
                    <a:lnTo>
                      <a:pt x="4132" y="23029"/>
                    </a:lnTo>
                    <a:lnTo>
                      <a:pt x="3880" y="23542"/>
                    </a:lnTo>
                    <a:lnTo>
                      <a:pt x="3638" y="24055"/>
                    </a:lnTo>
                    <a:lnTo>
                      <a:pt x="3404" y="24577"/>
                    </a:lnTo>
                    <a:lnTo>
                      <a:pt x="3171" y="25090"/>
                    </a:lnTo>
                    <a:lnTo>
                      <a:pt x="2957" y="25612"/>
                    </a:lnTo>
                    <a:lnTo>
                      <a:pt x="2742" y="26144"/>
                    </a:lnTo>
                    <a:lnTo>
                      <a:pt x="2537" y="26666"/>
                    </a:lnTo>
                    <a:lnTo>
                      <a:pt x="2341" y="27198"/>
                    </a:lnTo>
                    <a:lnTo>
                      <a:pt x="2155" y="27729"/>
                    </a:lnTo>
                    <a:lnTo>
                      <a:pt x="1968" y="28261"/>
                    </a:lnTo>
                    <a:lnTo>
                      <a:pt x="1800" y="28793"/>
                    </a:lnTo>
                    <a:lnTo>
                      <a:pt x="1632" y="29334"/>
                    </a:lnTo>
                    <a:lnTo>
                      <a:pt x="1474" y="29875"/>
                    </a:lnTo>
                    <a:lnTo>
                      <a:pt x="1324" y="30416"/>
                    </a:lnTo>
                    <a:lnTo>
                      <a:pt x="1185" y="30957"/>
                    </a:lnTo>
                    <a:lnTo>
                      <a:pt x="1045" y="31507"/>
                    </a:lnTo>
                    <a:lnTo>
                      <a:pt x="923" y="32057"/>
                    </a:lnTo>
                    <a:lnTo>
                      <a:pt x="802" y="32607"/>
                    </a:lnTo>
                    <a:lnTo>
                      <a:pt x="690" y="33158"/>
                    </a:lnTo>
                    <a:lnTo>
                      <a:pt x="588" y="33708"/>
                    </a:lnTo>
                    <a:lnTo>
                      <a:pt x="494" y="34268"/>
                    </a:lnTo>
                    <a:lnTo>
                      <a:pt x="410" y="34827"/>
                    </a:lnTo>
                    <a:lnTo>
                      <a:pt x="336" y="35378"/>
                    </a:lnTo>
                    <a:lnTo>
                      <a:pt x="261" y="35947"/>
                    </a:lnTo>
                    <a:lnTo>
                      <a:pt x="205" y="36506"/>
                    </a:lnTo>
                    <a:lnTo>
                      <a:pt x="149" y="37066"/>
                    </a:lnTo>
                    <a:lnTo>
                      <a:pt x="103" y="37635"/>
                    </a:lnTo>
                    <a:lnTo>
                      <a:pt x="65" y="38204"/>
                    </a:lnTo>
                    <a:lnTo>
                      <a:pt x="37" y="38763"/>
                    </a:lnTo>
                    <a:lnTo>
                      <a:pt x="19" y="39332"/>
                    </a:lnTo>
                    <a:lnTo>
                      <a:pt x="0" y="39910"/>
                    </a:lnTo>
                    <a:lnTo>
                      <a:pt x="0" y="40479"/>
                    </a:lnTo>
                    <a:lnTo>
                      <a:pt x="0" y="41048"/>
                    </a:lnTo>
                    <a:lnTo>
                      <a:pt x="19" y="41617"/>
                    </a:lnTo>
                    <a:lnTo>
                      <a:pt x="37" y="42186"/>
                    </a:lnTo>
                    <a:lnTo>
                      <a:pt x="65" y="42755"/>
                    </a:lnTo>
                    <a:lnTo>
                      <a:pt x="103" y="43324"/>
                    </a:lnTo>
                    <a:lnTo>
                      <a:pt x="149" y="43893"/>
                    </a:lnTo>
                    <a:lnTo>
                      <a:pt x="205" y="44453"/>
                    </a:lnTo>
                    <a:lnTo>
                      <a:pt x="261" y="45012"/>
                    </a:lnTo>
                    <a:lnTo>
                      <a:pt x="336" y="45572"/>
                    </a:lnTo>
                    <a:lnTo>
                      <a:pt x="410" y="46132"/>
                    </a:lnTo>
                    <a:lnTo>
                      <a:pt x="494" y="46691"/>
                    </a:lnTo>
                    <a:lnTo>
                      <a:pt x="588" y="47251"/>
                    </a:lnTo>
                    <a:lnTo>
                      <a:pt x="690" y="47801"/>
                    </a:lnTo>
                    <a:lnTo>
                      <a:pt x="802" y="48351"/>
                    </a:lnTo>
                    <a:lnTo>
                      <a:pt x="923" y="48902"/>
                    </a:lnTo>
                    <a:lnTo>
                      <a:pt x="1045" y="49452"/>
                    </a:lnTo>
                    <a:lnTo>
                      <a:pt x="1185" y="49993"/>
                    </a:lnTo>
                    <a:lnTo>
                      <a:pt x="1324" y="50543"/>
                    </a:lnTo>
                    <a:lnTo>
                      <a:pt x="1474" y="51084"/>
                    </a:lnTo>
                    <a:lnTo>
                      <a:pt x="1632" y="51625"/>
                    </a:lnTo>
                    <a:lnTo>
                      <a:pt x="1800" y="52166"/>
                    </a:lnTo>
                    <a:lnTo>
                      <a:pt x="1968" y="52698"/>
                    </a:lnTo>
                    <a:lnTo>
                      <a:pt x="2155" y="53229"/>
                    </a:lnTo>
                    <a:lnTo>
                      <a:pt x="2341" y="53761"/>
                    </a:lnTo>
                    <a:lnTo>
                      <a:pt x="2537" y="54293"/>
                    </a:lnTo>
                    <a:lnTo>
                      <a:pt x="2742" y="54815"/>
                    </a:lnTo>
                    <a:lnTo>
                      <a:pt x="2957" y="55337"/>
                    </a:lnTo>
                    <a:lnTo>
                      <a:pt x="3171" y="55860"/>
                    </a:lnTo>
                    <a:lnTo>
                      <a:pt x="3404" y="56382"/>
                    </a:lnTo>
                    <a:lnTo>
                      <a:pt x="3638" y="56895"/>
                    </a:lnTo>
                    <a:lnTo>
                      <a:pt x="3880" y="57417"/>
                    </a:lnTo>
                    <a:lnTo>
                      <a:pt x="4132" y="57921"/>
                    </a:lnTo>
                    <a:lnTo>
                      <a:pt x="4393" y="58434"/>
                    </a:lnTo>
                    <a:lnTo>
                      <a:pt x="4654" y="58938"/>
                    </a:lnTo>
                    <a:lnTo>
                      <a:pt x="4925" y="59441"/>
                    </a:lnTo>
                    <a:lnTo>
                      <a:pt x="5204" y="59945"/>
                    </a:lnTo>
                    <a:lnTo>
                      <a:pt x="5494" y="60439"/>
                    </a:lnTo>
                    <a:lnTo>
                      <a:pt x="5792" y="60934"/>
                    </a:lnTo>
                    <a:lnTo>
                      <a:pt x="6091" y="61428"/>
                    </a:lnTo>
                    <a:lnTo>
                      <a:pt x="6408" y="61913"/>
                    </a:lnTo>
                    <a:lnTo>
                      <a:pt x="6725" y="62398"/>
                    </a:lnTo>
                    <a:lnTo>
                      <a:pt x="7051" y="62883"/>
                    </a:lnTo>
                    <a:lnTo>
                      <a:pt x="7378" y="63359"/>
                    </a:lnTo>
                    <a:lnTo>
                      <a:pt x="7723" y="63834"/>
                    </a:lnTo>
                    <a:lnTo>
                      <a:pt x="8068" y="64310"/>
                    </a:lnTo>
                    <a:lnTo>
                      <a:pt x="8422" y="64776"/>
                    </a:lnTo>
                    <a:lnTo>
                      <a:pt x="8786" y="65243"/>
                    </a:lnTo>
                    <a:lnTo>
                      <a:pt x="9150" y="65700"/>
                    </a:lnTo>
                    <a:lnTo>
                      <a:pt x="9523" y="66157"/>
                    </a:lnTo>
                    <a:lnTo>
                      <a:pt x="9905" y="66614"/>
                    </a:lnTo>
                    <a:lnTo>
                      <a:pt x="10297" y="67071"/>
                    </a:lnTo>
                    <a:lnTo>
                      <a:pt x="10698" y="67518"/>
                    </a:lnTo>
                    <a:lnTo>
                      <a:pt x="11099" y="67957"/>
                    </a:lnTo>
                    <a:lnTo>
                      <a:pt x="11509" y="68395"/>
                    </a:lnTo>
                    <a:lnTo>
                      <a:pt x="11929" y="68834"/>
                    </a:lnTo>
                    <a:lnTo>
                      <a:pt x="12358" y="69272"/>
                    </a:lnTo>
                    <a:lnTo>
                      <a:pt x="12787" y="69701"/>
                    </a:lnTo>
                    <a:lnTo>
                      <a:pt x="13226" y="70121"/>
                    </a:lnTo>
                    <a:lnTo>
                      <a:pt x="13673" y="70540"/>
                    </a:lnTo>
                    <a:lnTo>
                      <a:pt x="14121" y="70960"/>
                    </a:lnTo>
                    <a:lnTo>
                      <a:pt x="14587" y="71370"/>
                    </a:lnTo>
                    <a:lnTo>
                      <a:pt x="15054" y="71781"/>
                    </a:lnTo>
                    <a:lnTo>
                      <a:pt x="15529" y="72191"/>
                    </a:lnTo>
                    <a:lnTo>
                      <a:pt x="16005" y="72583"/>
                    </a:lnTo>
                    <a:lnTo>
                      <a:pt x="20715" y="76463"/>
                    </a:lnTo>
                    <a:lnTo>
                      <a:pt x="26162" y="80949"/>
                    </a:lnTo>
                    <a:lnTo>
                      <a:pt x="35890" y="72947"/>
                    </a:lnTo>
                    <a:lnTo>
                      <a:pt x="23858" y="63051"/>
                    </a:lnTo>
                    <a:lnTo>
                      <a:pt x="23178" y="62473"/>
                    </a:lnTo>
                    <a:lnTo>
                      <a:pt x="22506" y="61876"/>
                    </a:lnTo>
                    <a:lnTo>
                      <a:pt x="21862" y="61279"/>
                    </a:lnTo>
                    <a:lnTo>
                      <a:pt x="21238" y="60672"/>
                    </a:lnTo>
                    <a:lnTo>
                      <a:pt x="20631" y="60048"/>
                    </a:lnTo>
                    <a:lnTo>
                      <a:pt x="20044" y="59423"/>
                    </a:lnTo>
                    <a:lnTo>
                      <a:pt x="19475" y="58779"/>
                    </a:lnTo>
                    <a:lnTo>
                      <a:pt x="18934" y="58135"/>
                    </a:lnTo>
                    <a:lnTo>
                      <a:pt x="18411" y="57473"/>
                    </a:lnTo>
                    <a:lnTo>
                      <a:pt x="17908" y="56811"/>
                    </a:lnTo>
                    <a:lnTo>
                      <a:pt x="17423" y="56130"/>
                    </a:lnTo>
                    <a:lnTo>
                      <a:pt x="16956" y="55449"/>
                    </a:lnTo>
                    <a:lnTo>
                      <a:pt x="16518" y="54759"/>
                    </a:lnTo>
                    <a:lnTo>
                      <a:pt x="16098" y="54060"/>
                    </a:lnTo>
                    <a:lnTo>
                      <a:pt x="15707" y="53351"/>
                    </a:lnTo>
                    <a:lnTo>
                      <a:pt x="15511" y="52996"/>
                    </a:lnTo>
                    <a:lnTo>
                      <a:pt x="15324" y="52642"/>
                    </a:lnTo>
                    <a:lnTo>
                      <a:pt x="15147" y="52278"/>
                    </a:lnTo>
                    <a:lnTo>
                      <a:pt x="14970" y="51924"/>
                    </a:lnTo>
                    <a:lnTo>
                      <a:pt x="14802" y="51560"/>
                    </a:lnTo>
                    <a:lnTo>
                      <a:pt x="14643" y="51196"/>
                    </a:lnTo>
                    <a:lnTo>
                      <a:pt x="14485" y="50823"/>
                    </a:lnTo>
                    <a:lnTo>
                      <a:pt x="14326" y="50459"/>
                    </a:lnTo>
                    <a:lnTo>
                      <a:pt x="14177" y="50096"/>
                    </a:lnTo>
                    <a:lnTo>
                      <a:pt x="14037" y="49723"/>
                    </a:lnTo>
                    <a:lnTo>
                      <a:pt x="13907" y="49349"/>
                    </a:lnTo>
                    <a:lnTo>
                      <a:pt x="13776" y="48976"/>
                    </a:lnTo>
                    <a:lnTo>
                      <a:pt x="13645" y="48603"/>
                    </a:lnTo>
                    <a:lnTo>
                      <a:pt x="13533" y="48230"/>
                    </a:lnTo>
                    <a:lnTo>
                      <a:pt x="13412" y="47848"/>
                    </a:lnTo>
                    <a:lnTo>
                      <a:pt x="13310" y="47475"/>
                    </a:lnTo>
                    <a:lnTo>
                      <a:pt x="13207" y="47092"/>
                    </a:lnTo>
                    <a:lnTo>
                      <a:pt x="13114" y="46710"/>
                    </a:lnTo>
                    <a:lnTo>
                      <a:pt x="13020" y="46327"/>
                    </a:lnTo>
                    <a:lnTo>
                      <a:pt x="12937" y="45945"/>
                    </a:lnTo>
                    <a:lnTo>
                      <a:pt x="12853" y="45563"/>
                    </a:lnTo>
                    <a:lnTo>
                      <a:pt x="12778" y="45171"/>
                    </a:lnTo>
                    <a:lnTo>
                      <a:pt x="12713" y="44789"/>
                    </a:lnTo>
                    <a:lnTo>
                      <a:pt x="12657" y="44397"/>
                    </a:lnTo>
                    <a:lnTo>
                      <a:pt x="12601" y="44014"/>
                    </a:lnTo>
                    <a:lnTo>
                      <a:pt x="12545" y="43623"/>
                    </a:lnTo>
                    <a:lnTo>
                      <a:pt x="12498" y="43231"/>
                    </a:lnTo>
                    <a:lnTo>
                      <a:pt x="12461" y="42839"/>
                    </a:lnTo>
                    <a:lnTo>
                      <a:pt x="12433" y="42447"/>
                    </a:lnTo>
                    <a:lnTo>
                      <a:pt x="12405" y="42056"/>
                    </a:lnTo>
                    <a:lnTo>
                      <a:pt x="12386" y="41664"/>
                    </a:lnTo>
                    <a:lnTo>
                      <a:pt x="12368" y="41272"/>
                    </a:lnTo>
                    <a:lnTo>
                      <a:pt x="12358" y="40871"/>
                    </a:lnTo>
                    <a:lnTo>
                      <a:pt x="12358" y="40479"/>
                    </a:lnTo>
                    <a:lnTo>
                      <a:pt x="12358" y="40088"/>
                    </a:lnTo>
                    <a:lnTo>
                      <a:pt x="12368" y="39687"/>
                    </a:lnTo>
                    <a:lnTo>
                      <a:pt x="12386" y="39295"/>
                    </a:lnTo>
                    <a:lnTo>
                      <a:pt x="12405" y="38903"/>
                    </a:lnTo>
                    <a:lnTo>
                      <a:pt x="12433" y="38511"/>
                    </a:lnTo>
                    <a:lnTo>
                      <a:pt x="12461" y="38120"/>
                    </a:lnTo>
                    <a:lnTo>
                      <a:pt x="12498" y="37728"/>
                    </a:lnTo>
                    <a:lnTo>
                      <a:pt x="12545" y="37336"/>
                    </a:lnTo>
                    <a:lnTo>
                      <a:pt x="12601" y="36944"/>
                    </a:lnTo>
                    <a:lnTo>
                      <a:pt x="12657" y="36553"/>
                    </a:lnTo>
                    <a:lnTo>
                      <a:pt x="12713" y="36170"/>
                    </a:lnTo>
                    <a:lnTo>
                      <a:pt x="12778" y="35779"/>
                    </a:lnTo>
                    <a:lnTo>
                      <a:pt x="12853" y="35396"/>
                    </a:lnTo>
                    <a:lnTo>
                      <a:pt x="12937" y="35014"/>
                    </a:lnTo>
                    <a:lnTo>
                      <a:pt x="13020" y="34631"/>
                    </a:lnTo>
                    <a:lnTo>
                      <a:pt x="13114" y="34249"/>
                    </a:lnTo>
                    <a:lnTo>
                      <a:pt x="13207" y="33867"/>
                    </a:lnTo>
                    <a:lnTo>
                      <a:pt x="13310" y="33484"/>
                    </a:lnTo>
                    <a:lnTo>
                      <a:pt x="13412" y="33111"/>
                    </a:lnTo>
                    <a:lnTo>
                      <a:pt x="13533" y="32729"/>
                    </a:lnTo>
                    <a:lnTo>
                      <a:pt x="13645" y="32356"/>
                    </a:lnTo>
                    <a:lnTo>
                      <a:pt x="13776" y="31983"/>
                    </a:lnTo>
                    <a:lnTo>
                      <a:pt x="13907" y="31609"/>
                    </a:lnTo>
                    <a:lnTo>
                      <a:pt x="14037" y="31236"/>
                    </a:lnTo>
                    <a:lnTo>
                      <a:pt x="14177" y="30863"/>
                    </a:lnTo>
                    <a:lnTo>
                      <a:pt x="14326" y="30500"/>
                    </a:lnTo>
                    <a:lnTo>
                      <a:pt x="14485" y="30126"/>
                    </a:lnTo>
                    <a:lnTo>
                      <a:pt x="14643" y="29763"/>
                    </a:lnTo>
                    <a:lnTo>
                      <a:pt x="14802" y="29399"/>
                    </a:lnTo>
                    <a:lnTo>
                      <a:pt x="14970" y="29035"/>
                    </a:lnTo>
                    <a:lnTo>
                      <a:pt x="15147" y="28681"/>
                    </a:lnTo>
                    <a:lnTo>
                      <a:pt x="15324" y="28317"/>
                    </a:lnTo>
                    <a:lnTo>
                      <a:pt x="15511" y="27963"/>
                    </a:lnTo>
                    <a:lnTo>
                      <a:pt x="15707" y="27608"/>
                    </a:lnTo>
                    <a:lnTo>
                      <a:pt x="16098" y="26899"/>
                    </a:lnTo>
                    <a:lnTo>
                      <a:pt x="16518" y="26200"/>
                    </a:lnTo>
                    <a:lnTo>
                      <a:pt x="16956" y="25510"/>
                    </a:lnTo>
                    <a:lnTo>
                      <a:pt x="17423" y="24829"/>
                    </a:lnTo>
                    <a:lnTo>
                      <a:pt x="17908" y="24148"/>
                    </a:lnTo>
                    <a:lnTo>
                      <a:pt x="18411" y="23486"/>
                    </a:lnTo>
                    <a:lnTo>
                      <a:pt x="18934" y="22823"/>
                    </a:lnTo>
                    <a:lnTo>
                      <a:pt x="19475" y="22180"/>
                    </a:lnTo>
                    <a:lnTo>
                      <a:pt x="20044" y="21536"/>
                    </a:lnTo>
                    <a:lnTo>
                      <a:pt x="20631" y="20902"/>
                    </a:lnTo>
                    <a:lnTo>
                      <a:pt x="21238" y="20286"/>
                    </a:lnTo>
                    <a:lnTo>
                      <a:pt x="21862" y="19680"/>
                    </a:lnTo>
                    <a:lnTo>
                      <a:pt x="22506" y="19074"/>
                    </a:lnTo>
                    <a:lnTo>
                      <a:pt x="23178" y="18486"/>
                    </a:lnTo>
                    <a:lnTo>
                      <a:pt x="23858" y="17908"/>
                    </a:lnTo>
                    <a:lnTo>
                      <a:pt x="35890" y="8012"/>
                    </a:lnTo>
                    <a:lnTo>
                      <a:pt x="26162"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2721656" y="1340686"/>
                <a:ext cx="383012" cy="337081"/>
              </a:xfrm>
              <a:custGeom>
                <a:rect b="b" l="l" r="r" t="t"/>
                <a:pathLst>
                  <a:path extrusionOk="0" h="23822" w="27068">
                    <a:moveTo>
                      <a:pt x="19214" y="0"/>
                    </a:moveTo>
                    <a:lnTo>
                      <a:pt x="0" y="15819"/>
                    </a:lnTo>
                    <a:lnTo>
                      <a:pt x="9719" y="23821"/>
                    </a:lnTo>
                    <a:lnTo>
                      <a:pt x="27067" y="9542"/>
                    </a:lnTo>
                    <a:lnTo>
                      <a:pt x="19214"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2721656" y="2823181"/>
                <a:ext cx="507716" cy="1145443"/>
              </a:xfrm>
              <a:custGeom>
                <a:rect b="b" l="l" r="r" t="t"/>
                <a:pathLst>
                  <a:path extrusionOk="0" h="80950" w="35881">
                    <a:moveTo>
                      <a:pt x="9719" y="0"/>
                    </a:moveTo>
                    <a:lnTo>
                      <a:pt x="0" y="8003"/>
                    </a:lnTo>
                    <a:lnTo>
                      <a:pt x="12023" y="17908"/>
                    </a:lnTo>
                    <a:lnTo>
                      <a:pt x="12713" y="18486"/>
                    </a:lnTo>
                    <a:lnTo>
                      <a:pt x="13375" y="19074"/>
                    </a:lnTo>
                    <a:lnTo>
                      <a:pt x="14019" y="19680"/>
                    </a:lnTo>
                    <a:lnTo>
                      <a:pt x="14653" y="20287"/>
                    </a:lnTo>
                    <a:lnTo>
                      <a:pt x="15250" y="20902"/>
                    </a:lnTo>
                    <a:lnTo>
                      <a:pt x="15837" y="21536"/>
                    </a:lnTo>
                    <a:lnTo>
                      <a:pt x="16406" y="22171"/>
                    </a:lnTo>
                    <a:lnTo>
                      <a:pt x="16947" y="22824"/>
                    </a:lnTo>
                    <a:lnTo>
                      <a:pt x="17479" y="23486"/>
                    </a:lnTo>
                    <a:lnTo>
                      <a:pt x="17983" y="24148"/>
                    </a:lnTo>
                    <a:lnTo>
                      <a:pt x="18458" y="24820"/>
                    </a:lnTo>
                    <a:lnTo>
                      <a:pt x="18925" y="25510"/>
                    </a:lnTo>
                    <a:lnTo>
                      <a:pt x="19363" y="26200"/>
                    </a:lnTo>
                    <a:lnTo>
                      <a:pt x="19783" y="26899"/>
                    </a:lnTo>
                    <a:lnTo>
                      <a:pt x="20184" y="27599"/>
                    </a:lnTo>
                    <a:lnTo>
                      <a:pt x="20370" y="27963"/>
                    </a:lnTo>
                    <a:lnTo>
                      <a:pt x="20557" y="28317"/>
                    </a:lnTo>
                    <a:lnTo>
                      <a:pt x="20734" y="28672"/>
                    </a:lnTo>
                    <a:lnTo>
                      <a:pt x="20911" y="29035"/>
                    </a:lnTo>
                    <a:lnTo>
                      <a:pt x="21079" y="29399"/>
                    </a:lnTo>
                    <a:lnTo>
                      <a:pt x="21247" y="29763"/>
                    </a:lnTo>
                    <a:lnTo>
                      <a:pt x="21406" y="30127"/>
                    </a:lnTo>
                    <a:lnTo>
                      <a:pt x="21555" y="30500"/>
                    </a:lnTo>
                    <a:lnTo>
                      <a:pt x="21704" y="30863"/>
                    </a:lnTo>
                    <a:lnTo>
                      <a:pt x="21844" y="31237"/>
                    </a:lnTo>
                    <a:lnTo>
                      <a:pt x="21975" y="31610"/>
                    </a:lnTo>
                    <a:lnTo>
                      <a:pt x="22105" y="31983"/>
                    </a:lnTo>
                    <a:lnTo>
                      <a:pt x="22236" y="32356"/>
                    </a:lnTo>
                    <a:lnTo>
                      <a:pt x="22357" y="32729"/>
                    </a:lnTo>
                    <a:lnTo>
                      <a:pt x="22469" y="33111"/>
                    </a:lnTo>
                    <a:lnTo>
                      <a:pt x="22571" y="33484"/>
                    </a:lnTo>
                    <a:lnTo>
                      <a:pt x="22674" y="33867"/>
                    </a:lnTo>
                    <a:lnTo>
                      <a:pt x="22777" y="34249"/>
                    </a:lnTo>
                    <a:lnTo>
                      <a:pt x="22861" y="34632"/>
                    </a:lnTo>
                    <a:lnTo>
                      <a:pt x="22945" y="35014"/>
                    </a:lnTo>
                    <a:lnTo>
                      <a:pt x="23028" y="35396"/>
                    </a:lnTo>
                    <a:lnTo>
                      <a:pt x="23103" y="35779"/>
                    </a:lnTo>
                    <a:lnTo>
                      <a:pt x="23168" y="36171"/>
                    </a:lnTo>
                    <a:lnTo>
                      <a:pt x="23234" y="36553"/>
                    </a:lnTo>
                    <a:lnTo>
                      <a:pt x="23290" y="36945"/>
                    </a:lnTo>
                    <a:lnTo>
                      <a:pt x="23336" y="37336"/>
                    </a:lnTo>
                    <a:lnTo>
                      <a:pt x="23383" y="37719"/>
                    </a:lnTo>
                    <a:lnTo>
                      <a:pt x="23420" y="38111"/>
                    </a:lnTo>
                    <a:lnTo>
                      <a:pt x="23448" y="38502"/>
                    </a:lnTo>
                    <a:lnTo>
                      <a:pt x="23476" y="38903"/>
                    </a:lnTo>
                    <a:lnTo>
                      <a:pt x="23504" y="39295"/>
                    </a:lnTo>
                    <a:lnTo>
                      <a:pt x="23513" y="39687"/>
                    </a:lnTo>
                    <a:lnTo>
                      <a:pt x="23523" y="40079"/>
                    </a:lnTo>
                    <a:lnTo>
                      <a:pt x="23523" y="40480"/>
                    </a:lnTo>
                    <a:lnTo>
                      <a:pt x="23523" y="40871"/>
                    </a:lnTo>
                    <a:lnTo>
                      <a:pt x="23513" y="41263"/>
                    </a:lnTo>
                    <a:lnTo>
                      <a:pt x="23504" y="41664"/>
                    </a:lnTo>
                    <a:lnTo>
                      <a:pt x="23476" y="42056"/>
                    </a:lnTo>
                    <a:lnTo>
                      <a:pt x="23448" y="42448"/>
                    </a:lnTo>
                    <a:lnTo>
                      <a:pt x="23420" y="42839"/>
                    </a:lnTo>
                    <a:lnTo>
                      <a:pt x="23383" y="43231"/>
                    </a:lnTo>
                    <a:lnTo>
                      <a:pt x="23336" y="43623"/>
                    </a:lnTo>
                    <a:lnTo>
                      <a:pt x="23290" y="44015"/>
                    </a:lnTo>
                    <a:lnTo>
                      <a:pt x="23234" y="44397"/>
                    </a:lnTo>
                    <a:lnTo>
                      <a:pt x="23168" y="44789"/>
                    </a:lnTo>
                    <a:lnTo>
                      <a:pt x="23103" y="45171"/>
                    </a:lnTo>
                    <a:lnTo>
                      <a:pt x="23028" y="45563"/>
                    </a:lnTo>
                    <a:lnTo>
                      <a:pt x="22945" y="45945"/>
                    </a:lnTo>
                    <a:lnTo>
                      <a:pt x="22861" y="46328"/>
                    </a:lnTo>
                    <a:lnTo>
                      <a:pt x="22777" y="46710"/>
                    </a:lnTo>
                    <a:lnTo>
                      <a:pt x="22674" y="47092"/>
                    </a:lnTo>
                    <a:lnTo>
                      <a:pt x="22571" y="47466"/>
                    </a:lnTo>
                    <a:lnTo>
                      <a:pt x="22469" y="47848"/>
                    </a:lnTo>
                    <a:lnTo>
                      <a:pt x="22357" y="48221"/>
                    </a:lnTo>
                    <a:lnTo>
                      <a:pt x="22236" y="48603"/>
                    </a:lnTo>
                    <a:lnTo>
                      <a:pt x="22105" y="48976"/>
                    </a:lnTo>
                    <a:lnTo>
                      <a:pt x="21975" y="49350"/>
                    </a:lnTo>
                    <a:lnTo>
                      <a:pt x="21844" y="49723"/>
                    </a:lnTo>
                    <a:lnTo>
                      <a:pt x="21704" y="50086"/>
                    </a:lnTo>
                    <a:lnTo>
                      <a:pt x="21555" y="50459"/>
                    </a:lnTo>
                    <a:lnTo>
                      <a:pt x="21406" y="50823"/>
                    </a:lnTo>
                    <a:lnTo>
                      <a:pt x="21247" y="51196"/>
                    </a:lnTo>
                    <a:lnTo>
                      <a:pt x="21079" y="51560"/>
                    </a:lnTo>
                    <a:lnTo>
                      <a:pt x="20911" y="51914"/>
                    </a:lnTo>
                    <a:lnTo>
                      <a:pt x="20734" y="52278"/>
                    </a:lnTo>
                    <a:lnTo>
                      <a:pt x="20557" y="52642"/>
                    </a:lnTo>
                    <a:lnTo>
                      <a:pt x="20370" y="52996"/>
                    </a:lnTo>
                    <a:lnTo>
                      <a:pt x="20184" y="53351"/>
                    </a:lnTo>
                    <a:lnTo>
                      <a:pt x="19783" y="54060"/>
                    </a:lnTo>
                    <a:lnTo>
                      <a:pt x="19363" y="54759"/>
                    </a:lnTo>
                    <a:lnTo>
                      <a:pt x="18925" y="55449"/>
                    </a:lnTo>
                    <a:lnTo>
                      <a:pt x="18458" y="56130"/>
                    </a:lnTo>
                    <a:lnTo>
                      <a:pt x="17983" y="56811"/>
                    </a:lnTo>
                    <a:lnTo>
                      <a:pt x="17479" y="57473"/>
                    </a:lnTo>
                    <a:lnTo>
                      <a:pt x="16947" y="58136"/>
                    </a:lnTo>
                    <a:lnTo>
                      <a:pt x="16406" y="58779"/>
                    </a:lnTo>
                    <a:lnTo>
                      <a:pt x="15837" y="59423"/>
                    </a:lnTo>
                    <a:lnTo>
                      <a:pt x="15250" y="60048"/>
                    </a:lnTo>
                    <a:lnTo>
                      <a:pt x="14653" y="60673"/>
                    </a:lnTo>
                    <a:lnTo>
                      <a:pt x="14019" y="61279"/>
                    </a:lnTo>
                    <a:lnTo>
                      <a:pt x="13375" y="61876"/>
                    </a:lnTo>
                    <a:lnTo>
                      <a:pt x="12713" y="62473"/>
                    </a:lnTo>
                    <a:lnTo>
                      <a:pt x="12023" y="63051"/>
                    </a:lnTo>
                    <a:lnTo>
                      <a:pt x="0" y="72947"/>
                    </a:lnTo>
                    <a:lnTo>
                      <a:pt x="9719" y="80949"/>
                    </a:lnTo>
                    <a:lnTo>
                      <a:pt x="19876" y="72583"/>
                    </a:lnTo>
                    <a:lnTo>
                      <a:pt x="20361" y="72182"/>
                    </a:lnTo>
                    <a:lnTo>
                      <a:pt x="20827" y="71781"/>
                    </a:lnTo>
                    <a:lnTo>
                      <a:pt x="21303" y="71371"/>
                    </a:lnTo>
                    <a:lnTo>
                      <a:pt x="21760" y="70960"/>
                    </a:lnTo>
                    <a:lnTo>
                      <a:pt x="22208" y="70541"/>
                    </a:lnTo>
                    <a:lnTo>
                      <a:pt x="22655" y="70121"/>
                    </a:lnTo>
                    <a:lnTo>
                      <a:pt x="23094" y="69701"/>
                    </a:lnTo>
                    <a:lnTo>
                      <a:pt x="23532" y="69272"/>
                    </a:lnTo>
                    <a:lnTo>
                      <a:pt x="23952" y="68834"/>
                    </a:lnTo>
                    <a:lnTo>
                      <a:pt x="24372" y="68395"/>
                    </a:lnTo>
                    <a:lnTo>
                      <a:pt x="24782" y="67957"/>
                    </a:lnTo>
                    <a:lnTo>
                      <a:pt x="25192" y="67519"/>
                    </a:lnTo>
                    <a:lnTo>
                      <a:pt x="25584" y="67071"/>
                    </a:lnTo>
                    <a:lnTo>
                      <a:pt x="25976" y="66614"/>
                    </a:lnTo>
                    <a:lnTo>
                      <a:pt x="26358" y="66157"/>
                    </a:lnTo>
                    <a:lnTo>
                      <a:pt x="26731" y="65700"/>
                    </a:lnTo>
                    <a:lnTo>
                      <a:pt x="27104" y="65243"/>
                    </a:lnTo>
                    <a:lnTo>
                      <a:pt x="27459" y="64776"/>
                    </a:lnTo>
                    <a:lnTo>
                      <a:pt x="27813" y="64301"/>
                    </a:lnTo>
                    <a:lnTo>
                      <a:pt x="28168" y="63834"/>
                    </a:lnTo>
                    <a:lnTo>
                      <a:pt x="28503" y="63359"/>
                    </a:lnTo>
                    <a:lnTo>
                      <a:pt x="28839" y="62883"/>
                    </a:lnTo>
                    <a:lnTo>
                      <a:pt x="29156" y="62398"/>
                    </a:lnTo>
                    <a:lnTo>
                      <a:pt x="29483" y="61913"/>
                    </a:lnTo>
                    <a:lnTo>
                      <a:pt x="29790" y="61428"/>
                    </a:lnTo>
                    <a:lnTo>
                      <a:pt x="30089" y="60934"/>
                    </a:lnTo>
                    <a:lnTo>
                      <a:pt x="30387" y="60439"/>
                    </a:lnTo>
                    <a:lnTo>
                      <a:pt x="30677" y="59945"/>
                    </a:lnTo>
                    <a:lnTo>
                      <a:pt x="30956" y="59441"/>
                    </a:lnTo>
                    <a:lnTo>
                      <a:pt x="31227" y="58938"/>
                    </a:lnTo>
                    <a:lnTo>
                      <a:pt x="31497" y="58434"/>
                    </a:lnTo>
                    <a:lnTo>
                      <a:pt x="31749" y="57921"/>
                    </a:lnTo>
                    <a:lnTo>
                      <a:pt x="32001" y="57408"/>
                    </a:lnTo>
                    <a:lnTo>
                      <a:pt x="32243" y="56895"/>
                    </a:lnTo>
                    <a:lnTo>
                      <a:pt x="32477" y="56382"/>
                    </a:lnTo>
                    <a:lnTo>
                      <a:pt x="32710" y="55860"/>
                    </a:lnTo>
                    <a:lnTo>
                      <a:pt x="32924" y="55338"/>
                    </a:lnTo>
                    <a:lnTo>
                      <a:pt x="33139" y="54815"/>
                    </a:lnTo>
                    <a:lnTo>
                      <a:pt x="33344" y="54293"/>
                    </a:lnTo>
                    <a:lnTo>
                      <a:pt x="33540" y="53761"/>
                    </a:lnTo>
                    <a:lnTo>
                      <a:pt x="33726" y="53230"/>
                    </a:lnTo>
                    <a:lnTo>
                      <a:pt x="33913" y="52698"/>
                    </a:lnTo>
                    <a:lnTo>
                      <a:pt x="34081" y="52157"/>
                    </a:lnTo>
                    <a:lnTo>
                      <a:pt x="34249" y="51625"/>
                    </a:lnTo>
                    <a:lnTo>
                      <a:pt x="34407" y="51084"/>
                    </a:lnTo>
                    <a:lnTo>
                      <a:pt x="34557" y="50543"/>
                    </a:lnTo>
                    <a:lnTo>
                      <a:pt x="34696" y="49993"/>
                    </a:lnTo>
                    <a:lnTo>
                      <a:pt x="34836" y="49452"/>
                    </a:lnTo>
                    <a:lnTo>
                      <a:pt x="34958" y="48902"/>
                    </a:lnTo>
                    <a:lnTo>
                      <a:pt x="35079" y="48352"/>
                    </a:lnTo>
                    <a:lnTo>
                      <a:pt x="35191" y="47801"/>
                    </a:lnTo>
                    <a:lnTo>
                      <a:pt x="35293" y="47242"/>
                    </a:lnTo>
                    <a:lnTo>
                      <a:pt x="35387" y="46691"/>
                    </a:lnTo>
                    <a:lnTo>
                      <a:pt x="35471" y="46132"/>
                    </a:lnTo>
                    <a:lnTo>
                      <a:pt x="35545" y="45572"/>
                    </a:lnTo>
                    <a:lnTo>
                      <a:pt x="35620" y="45013"/>
                    </a:lnTo>
                    <a:lnTo>
                      <a:pt x="35685" y="44453"/>
                    </a:lnTo>
                    <a:lnTo>
                      <a:pt x="35732" y="43884"/>
                    </a:lnTo>
                    <a:lnTo>
                      <a:pt x="35778" y="43324"/>
                    </a:lnTo>
                    <a:lnTo>
                      <a:pt x="35816" y="42755"/>
                    </a:lnTo>
                    <a:lnTo>
                      <a:pt x="35844" y="42186"/>
                    </a:lnTo>
                    <a:lnTo>
                      <a:pt x="35862" y="41617"/>
                    </a:lnTo>
                    <a:lnTo>
                      <a:pt x="35881" y="41049"/>
                    </a:lnTo>
                    <a:lnTo>
                      <a:pt x="35881" y="40480"/>
                    </a:lnTo>
                    <a:lnTo>
                      <a:pt x="35881" y="39901"/>
                    </a:lnTo>
                    <a:lnTo>
                      <a:pt x="35862" y="39332"/>
                    </a:lnTo>
                    <a:lnTo>
                      <a:pt x="35844" y="38763"/>
                    </a:lnTo>
                    <a:lnTo>
                      <a:pt x="35816" y="38194"/>
                    </a:lnTo>
                    <a:lnTo>
                      <a:pt x="35778" y="37635"/>
                    </a:lnTo>
                    <a:lnTo>
                      <a:pt x="35732" y="37066"/>
                    </a:lnTo>
                    <a:lnTo>
                      <a:pt x="35685" y="36506"/>
                    </a:lnTo>
                    <a:lnTo>
                      <a:pt x="35620" y="35937"/>
                    </a:lnTo>
                    <a:lnTo>
                      <a:pt x="35545" y="35378"/>
                    </a:lnTo>
                    <a:lnTo>
                      <a:pt x="35471" y="34818"/>
                    </a:lnTo>
                    <a:lnTo>
                      <a:pt x="35387" y="34268"/>
                    </a:lnTo>
                    <a:lnTo>
                      <a:pt x="35293" y="33708"/>
                    </a:lnTo>
                    <a:lnTo>
                      <a:pt x="35191" y="33158"/>
                    </a:lnTo>
                    <a:lnTo>
                      <a:pt x="35079" y="32608"/>
                    </a:lnTo>
                    <a:lnTo>
                      <a:pt x="34958" y="32057"/>
                    </a:lnTo>
                    <a:lnTo>
                      <a:pt x="34836" y="31507"/>
                    </a:lnTo>
                    <a:lnTo>
                      <a:pt x="34696" y="30957"/>
                    </a:lnTo>
                    <a:lnTo>
                      <a:pt x="34557" y="30416"/>
                    </a:lnTo>
                    <a:lnTo>
                      <a:pt x="34407" y="29875"/>
                    </a:lnTo>
                    <a:lnTo>
                      <a:pt x="34249" y="29334"/>
                    </a:lnTo>
                    <a:lnTo>
                      <a:pt x="34081" y="28793"/>
                    </a:lnTo>
                    <a:lnTo>
                      <a:pt x="33913" y="28261"/>
                    </a:lnTo>
                    <a:lnTo>
                      <a:pt x="33726" y="27730"/>
                    </a:lnTo>
                    <a:lnTo>
                      <a:pt x="33540" y="27198"/>
                    </a:lnTo>
                    <a:lnTo>
                      <a:pt x="33344" y="26666"/>
                    </a:lnTo>
                    <a:lnTo>
                      <a:pt x="33139" y="26135"/>
                    </a:lnTo>
                    <a:lnTo>
                      <a:pt x="32924" y="25612"/>
                    </a:lnTo>
                    <a:lnTo>
                      <a:pt x="32710" y="25090"/>
                    </a:lnTo>
                    <a:lnTo>
                      <a:pt x="32477" y="24577"/>
                    </a:lnTo>
                    <a:lnTo>
                      <a:pt x="32243" y="24055"/>
                    </a:lnTo>
                    <a:lnTo>
                      <a:pt x="32001" y="23542"/>
                    </a:lnTo>
                    <a:lnTo>
                      <a:pt x="31749" y="23029"/>
                    </a:lnTo>
                    <a:lnTo>
                      <a:pt x="31497" y="22525"/>
                    </a:lnTo>
                    <a:lnTo>
                      <a:pt x="31227" y="22021"/>
                    </a:lnTo>
                    <a:lnTo>
                      <a:pt x="30956" y="21518"/>
                    </a:lnTo>
                    <a:lnTo>
                      <a:pt x="30677" y="21014"/>
                    </a:lnTo>
                    <a:lnTo>
                      <a:pt x="30387" y="20520"/>
                    </a:lnTo>
                    <a:lnTo>
                      <a:pt x="30089" y="20025"/>
                    </a:lnTo>
                    <a:lnTo>
                      <a:pt x="29790" y="19531"/>
                    </a:lnTo>
                    <a:lnTo>
                      <a:pt x="29483" y="19046"/>
                    </a:lnTo>
                    <a:lnTo>
                      <a:pt x="29156" y="18561"/>
                    </a:lnTo>
                    <a:lnTo>
                      <a:pt x="28839" y="18076"/>
                    </a:lnTo>
                    <a:lnTo>
                      <a:pt x="28503" y="17600"/>
                    </a:lnTo>
                    <a:lnTo>
                      <a:pt x="28168" y="17125"/>
                    </a:lnTo>
                    <a:lnTo>
                      <a:pt x="27813" y="16649"/>
                    </a:lnTo>
                    <a:lnTo>
                      <a:pt x="27459" y="16183"/>
                    </a:lnTo>
                    <a:lnTo>
                      <a:pt x="27104" y="15716"/>
                    </a:lnTo>
                    <a:lnTo>
                      <a:pt x="26731" y="15250"/>
                    </a:lnTo>
                    <a:lnTo>
                      <a:pt x="26358" y="14793"/>
                    </a:lnTo>
                    <a:lnTo>
                      <a:pt x="25976" y="14336"/>
                    </a:lnTo>
                    <a:lnTo>
                      <a:pt x="25584" y="13888"/>
                    </a:lnTo>
                    <a:lnTo>
                      <a:pt x="25192" y="13441"/>
                    </a:lnTo>
                    <a:lnTo>
                      <a:pt x="24782" y="12993"/>
                    </a:lnTo>
                    <a:lnTo>
                      <a:pt x="24372" y="12554"/>
                    </a:lnTo>
                    <a:lnTo>
                      <a:pt x="23952" y="12116"/>
                    </a:lnTo>
                    <a:lnTo>
                      <a:pt x="23532" y="11687"/>
                    </a:lnTo>
                    <a:lnTo>
                      <a:pt x="23094" y="11258"/>
                    </a:lnTo>
                    <a:lnTo>
                      <a:pt x="22655" y="10829"/>
                    </a:lnTo>
                    <a:lnTo>
                      <a:pt x="22208" y="10409"/>
                    </a:lnTo>
                    <a:lnTo>
                      <a:pt x="21760" y="9999"/>
                    </a:lnTo>
                    <a:lnTo>
                      <a:pt x="21303" y="9579"/>
                    </a:lnTo>
                    <a:lnTo>
                      <a:pt x="20827" y="9178"/>
                    </a:lnTo>
                    <a:lnTo>
                      <a:pt x="20361" y="8768"/>
                    </a:lnTo>
                    <a:lnTo>
                      <a:pt x="19876" y="8367"/>
                    </a:lnTo>
                    <a:lnTo>
                      <a:pt x="15175" y="4496"/>
                    </a:lnTo>
                    <a:lnTo>
                      <a:pt x="9719"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2721656" y="3968609"/>
                <a:ext cx="383012" cy="337209"/>
              </a:xfrm>
              <a:custGeom>
                <a:rect b="b" l="l" r="r" t="t"/>
                <a:pathLst>
                  <a:path extrusionOk="0" h="23831" w="27068">
                    <a:moveTo>
                      <a:pt x="9719" y="0"/>
                    </a:moveTo>
                    <a:lnTo>
                      <a:pt x="0" y="8003"/>
                    </a:lnTo>
                    <a:lnTo>
                      <a:pt x="19214" y="23831"/>
                    </a:lnTo>
                    <a:lnTo>
                      <a:pt x="27067" y="14289"/>
                    </a:lnTo>
                    <a:lnTo>
                      <a:pt x="9719"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2338516" y="1340686"/>
                <a:ext cx="383154" cy="337081"/>
              </a:xfrm>
              <a:custGeom>
                <a:rect b="b" l="l" r="r" t="t"/>
                <a:pathLst>
                  <a:path extrusionOk="0" h="23822" w="27078">
                    <a:moveTo>
                      <a:pt x="7854" y="0"/>
                    </a:moveTo>
                    <a:lnTo>
                      <a:pt x="1" y="9542"/>
                    </a:lnTo>
                    <a:lnTo>
                      <a:pt x="17349" y="23821"/>
                    </a:lnTo>
                    <a:lnTo>
                      <a:pt x="27077" y="15819"/>
                    </a:lnTo>
                    <a:lnTo>
                      <a:pt x="7854"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2584005" y="3855367"/>
                <a:ext cx="275175" cy="226499"/>
              </a:xfrm>
              <a:custGeom>
                <a:rect b="b" l="l" r="r" t="t"/>
                <a:pathLst>
                  <a:path extrusionOk="0" h="16007" w="19447">
                    <a:moveTo>
                      <a:pt x="9728" y="1"/>
                    </a:moveTo>
                    <a:lnTo>
                      <a:pt x="0" y="8003"/>
                    </a:lnTo>
                    <a:lnTo>
                      <a:pt x="9728" y="16006"/>
                    </a:lnTo>
                    <a:lnTo>
                      <a:pt x="19447" y="8003"/>
                    </a:lnTo>
                    <a:lnTo>
                      <a:pt x="972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2584005" y="2709939"/>
                <a:ext cx="275175" cy="226485"/>
              </a:xfrm>
              <a:custGeom>
                <a:rect b="b" l="l" r="r" t="t"/>
                <a:pathLst>
                  <a:path extrusionOk="0" h="16006" w="19447">
                    <a:moveTo>
                      <a:pt x="9728" y="1"/>
                    </a:moveTo>
                    <a:lnTo>
                      <a:pt x="0" y="8003"/>
                    </a:lnTo>
                    <a:lnTo>
                      <a:pt x="9728" y="16006"/>
                    </a:lnTo>
                    <a:lnTo>
                      <a:pt x="19447" y="8003"/>
                    </a:lnTo>
                    <a:lnTo>
                      <a:pt x="9728"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2584005" y="1564510"/>
                <a:ext cx="275175" cy="226626"/>
              </a:xfrm>
              <a:custGeom>
                <a:rect b="b" l="l" r="r" t="t"/>
                <a:pathLst>
                  <a:path extrusionOk="0" h="16016" w="19447">
                    <a:moveTo>
                      <a:pt x="9728" y="1"/>
                    </a:moveTo>
                    <a:lnTo>
                      <a:pt x="0" y="8003"/>
                    </a:lnTo>
                    <a:lnTo>
                      <a:pt x="9728" y="16015"/>
                    </a:lnTo>
                    <a:lnTo>
                      <a:pt x="19447" y="8003"/>
                    </a:lnTo>
                    <a:lnTo>
                      <a:pt x="9728"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2294835" y="2219910"/>
                <a:ext cx="853514" cy="61255"/>
              </a:xfrm>
              <a:custGeom>
                <a:rect b="b" l="l" r="r" t="t"/>
                <a:pathLst>
                  <a:path extrusionOk="0" h="4329" w="60319">
                    <a:moveTo>
                      <a:pt x="2165" y="1"/>
                    </a:moveTo>
                    <a:lnTo>
                      <a:pt x="2053" y="10"/>
                    </a:lnTo>
                    <a:lnTo>
                      <a:pt x="1941" y="10"/>
                    </a:lnTo>
                    <a:lnTo>
                      <a:pt x="1726" y="47"/>
                    </a:lnTo>
                    <a:lnTo>
                      <a:pt x="1521" y="103"/>
                    </a:lnTo>
                    <a:lnTo>
                      <a:pt x="1325" y="168"/>
                    </a:lnTo>
                    <a:lnTo>
                      <a:pt x="1129" y="262"/>
                    </a:lnTo>
                    <a:lnTo>
                      <a:pt x="952" y="374"/>
                    </a:lnTo>
                    <a:lnTo>
                      <a:pt x="784" y="495"/>
                    </a:lnTo>
                    <a:lnTo>
                      <a:pt x="635" y="635"/>
                    </a:lnTo>
                    <a:lnTo>
                      <a:pt x="495" y="793"/>
                    </a:lnTo>
                    <a:lnTo>
                      <a:pt x="374" y="952"/>
                    </a:lnTo>
                    <a:lnTo>
                      <a:pt x="262" y="1138"/>
                    </a:lnTo>
                    <a:lnTo>
                      <a:pt x="169" y="1325"/>
                    </a:lnTo>
                    <a:lnTo>
                      <a:pt x="103" y="1521"/>
                    </a:lnTo>
                    <a:lnTo>
                      <a:pt x="47" y="1726"/>
                    </a:lnTo>
                    <a:lnTo>
                      <a:pt x="10" y="1941"/>
                    </a:lnTo>
                    <a:lnTo>
                      <a:pt x="1" y="2053"/>
                    </a:lnTo>
                    <a:lnTo>
                      <a:pt x="1" y="2164"/>
                    </a:lnTo>
                    <a:lnTo>
                      <a:pt x="1" y="2276"/>
                    </a:lnTo>
                    <a:lnTo>
                      <a:pt x="10" y="2388"/>
                    </a:lnTo>
                    <a:lnTo>
                      <a:pt x="47" y="2603"/>
                    </a:lnTo>
                    <a:lnTo>
                      <a:pt x="103" y="2808"/>
                    </a:lnTo>
                    <a:lnTo>
                      <a:pt x="169" y="3004"/>
                    </a:lnTo>
                    <a:lnTo>
                      <a:pt x="262" y="3190"/>
                    </a:lnTo>
                    <a:lnTo>
                      <a:pt x="374" y="3368"/>
                    </a:lnTo>
                    <a:lnTo>
                      <a:pt x="495" y="3536"/>
                    </a:lnTo>
                    <a:lnTo>
                      <a:pt x="635" y="3694"/>
                    </a:lnTo>
                    <a:lnTo>
                      <a:pt x="784" y="3834"/>
                    </a:lnTo>
                    <a:lnTo>
                      <a:pt x="952" y="3955"/>
                    </a:lnTo>
                    <a:lnTo>
                      <a:pt x="1129" y="4067"/>
                    </a:lnTo>
                    <a:lnTo>
                      <a:pt x="1325" y="4151"/>
                    </a:lnTo>
                    <a:lnTo>
                      <a:pt x="1521" y="4226"/>
                    </a:lnTo>
                    <a:lnTo>
                      <a:pt x="1726" y="4282"/>
                    </a:lnTo>
                    <a:lnTo>
                      <a:pt x="1941" y="4310"/>
                    </a:lnTo>
                    <a:lnTo>
                      <a:pt x="2053" y="4319"/>
                    </a:lnTo>
                    <a:lnTo>
                      <a:pt x="2165" y="4328"/>
                    </a:lnTo>
                    <a:lnTo>
                      <a:pt x="58154" y="4328"/>
                    </a:lnTo>
                    <a:lnTo>
                      <a:pt x="58266" y="4319"/>
                    </a:lnTo>
                    <a:lnTo>
                      <a:pt x="58378" y="4310"/>
                    </a:lnTo>
                    <a:lnTo>
                      <a:pt x="58593" y="4282"/>
                    </a:lnTo>
                    <a:lnTo>
                      <a:pt x="58798" y="4226"/>
                    </a:lnTo>
                    <a:lnTo>
                      <a:pt x="59003" y="4151"/>
                    </a:lnTo>
                    <a:lnTo>
                      <a:pt x="59190" y="4067"/>
                    </a:lnTo>
                    <a:lnTo>
                      <a:pt x="59367" y="3955"/>
                    </a:lnTo>
                    <a:lnTo>
                      <a:pt x="59535" y="3834"/>
                    </a:lnTo>
                    <a:lnTo>
                      <a:pt x="59684" y="3694"/>
                    </a:lnTo>
                    <a:lnTo>
                      <a:pt x="59824" y="3536"/>
                    </a:lnTo>
                    <a:lnTo>
                      <a:pt x="59945" y="3368"/>
                    </a:lnTo>
                    <a:lnTo>
                      <a:pt x="60057" y="3190"/>
                    </a:lnTo>
                    <a:lnTo>
                      <a:pt x="60150" y="3004"/>
                    </a:lnTo>
                    <a:lnTo>
                      <a:pt x="60225" y="2808"/>
                    </a:lnTo>
                    <a:lnTo>
                      <a:pt x="60272" y="2603"/>
                    </a:lnTo>
                    <a:lnTo>
                      <a:pt x="60309" y="2388"/>
                    </a:lnTo>
                    <a:lnTo>
                      <a:pt x="60318" y="2276"/>
                    </a:lnTo>
                    <a:lnTo>
                      <a:pt x="60318" y="2164"/>
                    </a:lnTo>
                    <a:lnTo>
                      <a:pt x="60318" y="2053"/>
                    </a:lnTo>
                    <a:lnTo>
                      <a:pt x="60309" y="1941"/>
                    </a:lnTo>
                    <a:lnTo>
                      <a:pt x="60272" y="1726"/>
                    </a:lnTo>
                    <a:lnTo>
                      <a:pt x="60225" y="1521"/>
                    </a:lnTo>
                    <a:lnTo>
                      <a:pt x="60150" y="1325"/>
                    </a:lnTo>
                    <a:lnTo>
                      <a:pt x="60057" y="1138"/>
                    </a:lnTo>
                    <a:lnTo>
                      <a:pt x="59945" y="952"/>
                    </a:lnTo>
                    <a:lnTo>
                      <a:pt x="59824" y="793"/>
                    </a:lnTo>
                    <a:lnTo>
                      <a:pt x="59684" y="635"/>
                    </a:lnTo>
                    <a:lnTo>
                      <a:pt x="59535" y="495"/>
                    </a:lnTo>
                    <a:lnTo>
                      <a:pt x="59367" y="374"/>
                    </a:lnTo>
                    <a:lnTo>
                      <a:pt x="59190" y="262"/>
                    </a:lnTo>
                    <a:lnTo>
                      <a:pt x="59003" y="168"/>
                    </a:lnTo>
                    <a:lnTo>
                      <a:pt x="58798" y="103"/>
                    </a:lnTo>
                    <a:lnTo>
                      <a:pt x="58593" y="47"/>
                    </a:lnTo>
                    <a:lnTo>
                      <a:pt x="58378" y="10"/>
                    </a:lnTo>
                    <a:lnTo>
                      <a:pt x="58266" y="10"/>
                    </a:lnTo>
                    <a:lnTo>
                      <a:pt x="581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2294835" y="2219910"/>
                <a:ext cx="426835" cy="61255"/>
              </a:xfrm>
              <a:custGeom>
                <a:rect b="b" l="l" r="r" t="t"/>
                <a:pathLst>
                  <a:path extrusionOk="0" h="4329" w="30165">
                    <a:moveTo>
                      <a:pt x="2165" y="1"/>
                    </a:moveTo>
                    <a:lnTo>
                      <a:pt x="2053" y="10"/>
                    </a:lnTo>
                    <a:lnTo>
                      <a:pt x="1941" y="10"/>
                    </a:lnTo>
                    <a:lnTo>
                      <a:pt x="1726" y="47"/>
                    </a:lnTo>
                    <a:lnTo>
                      <a:pt x="1521" y="103"/>
                    </a:lnTo>
                    <a:lnTo>
                      <a:pt x="1325" y="168"/>
                    </a:lnTo>
                    <a:lnTo>
                      <a:pt x="1129" y="262"/>
                    </a:lnTo>
                    <a:lnTo>
                      <a:pt x="952" y="374"/>
                    </a:lnTo>
                    <a:lnTo>
                      <a:pt x="784" y="495"/>
                    </a:lnTo>
                    <a:lnTo>
                      <a:pt x="635" y="635"/>
                    </a:lnTo>
                    <a:lnTo>
                      <a:pt x="495" y="793"/>
                    </a:lnTo>
                    <a:lnTo>
                      <a:pt x="374" y="952"/>
                    </a:lnTo>
                    <a:lnTo>
                      <a:pt x="262" y="1138"/>
                    </a:lnTo>
                    <a:lnTo>
                      <a:pt x="169" y="1325"/>
                    </a:lnTo>
                    <a:lnTo>
                      <a:pt x="103" y="1521"/>
                    </a:lnTo>
                    <a:lnTo>
                      <a:pt x="47" y="1726"/>
                    </a:lnTo>
                    <a:lnTo>
                      <a:pt x="10" y="1941"/>
                    </a:lnTo>
                    <a:lnTo>
                      <a:pt x="1" y="2053"/>
                    </a:lnTo>
                    <a:lnTo>
                      <a:pt x="1" y="2164"/>
                    </a:lnTo>
                    <a:lnTo>
                      <a:pt x="1" y="2276"/>
                    </a:lnTo>
                    <a:lnTo>
                      <a:pt x="10" y="2388"/>
                    </a:lnTo>
                    <a:lnTo>
                      <a:pt x="47" y="2603"/>
                    </a:lnTo>
                    <a:lnTo>
                      <a:pt x="103" y="2808"/>
                    </a:lnTo>
                    <a:lnTo>
                      <a:pt x="169" y="3004"/>
                    </a:lnTo>
                    <a:lnTo>
                      <a:pt x="262" y="3190"/>
                    </a:lnTo>
                    <a:lnTo>
                      <a:pt x="374" y="3368"/>
                    </a:lnTo>
                    <a:lnTo>
                      <a:pt x="495" y="3536"/>
                    </a:lnTo>
                    <a:lnTo>
                      <a:pt x="635" y="3694"/>
                    </a:lnTo>
                    <a:lnTo>
                      <a:pt x="784" y="3834"/>
                    </a:lnTo>
                    <a:lnTo>
                      <a:pt x="952" y="3955"/>
                    </a:lnTo>
                    <a:lnTo>
                      <a:pt x="1129" y="4067"/>
                    </a:lnTo>
                    <a:lnTo>
                      <a:pt x="1325" y="4151"/>
                    </a:lnTo>
                    <a:lnTo>
                      <a:pt x="1521" y="4226"/>
                    </a:lnTo>
                    <a:lnTo>
                      <a:pt x="1726" y="4282"/>
                    </a:lnTo>
                    <a:lnTo>
                      <a:pt x="1941" y="4310"/>
                    </a:lnTo>
                    <a:lnTo>
                      <a:pt x="2053" y="4319"/>
                    </a:lnTo>
                    <a:lnTo>
                      <a:pt x="2165" y="4328"/>
                    </a:lnTo>
                    <a:lnTo>
                      <a:pt x="30164" y="4328"/>
                    </a:lnTo>
                    <a:lnTo>
                      <a:pt x="301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2342351" y="1977605"/>
                <a:ext cx="758482" cy="61241"/>
              </a:xfrm>
              <a:custGeom>
                <a:rect b="b" l="l" r="r" t="t"/>
                <a:pathLst>
                  <a:path extrusionOk="0" h="4328" w="53603">
                    <a:moveTo>
                      <a:pt x="2164" y="0"/>
                    </a:moveTo>
                    <a:lnTo>
                      <a:pt x="2052" y="9"/>
                    </a:lnTo>
                    <a:lnTo>
                      <a:pt x="1940" y="9"/>
                    </a:lnTo>
                    <a:lnTo>
                      <a:pt x="1726" y="47"/>
                    </a:lnTo>
                    <a:lnTo>
                      <a:pt x="1521" y="103"/>
                    </a:lnTo>
                    <a:lnTo>
                      <a:pt x="1325" y="168"/>
                    </a:lnTo>
                    <a:lnTo>
                      <a:pt x="1138" y="261"/>
                    </a:lnTo>
                    <a:lnTo>
                      <a:pt x="961" y="373"/>
                    </a:lnTo>
                    <a:lnTo>
                      <a:pt x="793" y="494"/>
                    </a:lnTo>
                    <a:lnTo>
                      <a:pt x="635" y="634"/>
                    </a:lnTo>
                    <a:lnTo>
                      <a:pt x="495" y="793"/>
                    </a:lnTo>
                    <a:lnTo>
                      <a:pt x="374" y="952"/>
                    </a:lnTo>
                    <a:lnTo>
                      <a:pt x="262" y="1138"/>
                    </a:lnTo>
                    <a:lnTo>
                      <a:pt x="178" y="1325"/>
                    </a:lnTo>
                    <a:lnTo>
                      <a:pt x="103" y="1520"/>
                    </a:lnTo>
                    <a:lnTo>
                      <a:pt x="47" y="1726"/>
                    </a:lnTo>
                    <a:lnTo>
                      <a:pt x="19" y="1940"/>
                    </a:lnTo>
                    <a:lnTo>
                      <a:pt x="10" y="2052"/>
                    </a:lnTo>
                    <a:lnTo>
                      <a:pt x="0" y="2164"/>
                    </a:lnTo>
                    <a:lnTo>
                      <a:pt x="10" y="2276"/>
                    </a:lnTo>
                    <a:lnTo>
                      <a:pt x="19" y="2388"/>
                    </a:lnTo>
                    <a:lnTo>
                      <a:pt x="47" y="2602"/>
                    </a:lnTo>
                    <a:lnTo>
                      <a:pt x="103" y="2808"/>
                    </a:lnTo>
                    <a:lnTo>
                      <a:pt x="178" y="3003"/>
                    </a:lnTo>
                    <a:lnTo>
                      <a:pt x="262" y="3190"/>
                    </a:lnTo>
                    <a:lnTo>
                      <a:pt x="374" y="3367"/>
                    </a:lnTo>
                    <a:lnTo>
                      <a:pt x="495" y="3535"/>
                    </a:lnTo>
                    <a:lnTo>
                      <a:pt x="635" y="3694"/>
                    </a:lnTo>
                    <a:lnTo>
                      <a:pt x="793" y="3834"/>
                    </a:lnTo>
                    <a:lnTo>
                      <a:pt x="961" y="3955"/>
                    </a:lnTo>
                    <a:lnTo>
                      <a:pt x="1138" y="4067"/>
                    </a:lnTo>
                    <a:lnTo>
                      <a:pt x="1325" y="4151"/>
                    </a:lnTo>
                    <a:lnTo>
                      <a:pt x="1521" y="4225"/>
                    </a:lnTo>
                    <a:lnTo>
                      <a:pt x="1726" y="4281"/>
                    </a:lnTo>
                    <a:lnTo>
                      <a:pt x="1940" y="4309"/>
                    </a:lnTo>
                    <a:lnTo>
                      <a:pt x="2052" y="4319"/>
                    </a:lnTo>
                    <a:lnTo>
                      <a:pt x="2164" y="4328"/>
                    </a:lnTo>
                    <a:lnTo>
                      <a:pt x="51439" y="4328"/>
                    </a:lnTo>
                    <a:lnTo>
                      <a:pt x="51551" y="4319"/>
                    </a:lnTo>
                    <a:lnTo>
                      <a:pt x="51663" y="4309"/>
                    </a:lnTo>
                    <a:lnTo>
                      <a:pt x="51877" y="4281"/>
                    </a:lnTo>
                    <a:lnTo>
                      <a:pt x="52082" y="4225"/>
                    </a:lnTo>
                    <a:lnTo>
                      <a:pt x="52278" y="4151"/>
                    </a:lnTo>
                    <a:lnTo>
                      <a:pt x="52474" y="4067"/>
                    </a:lnTo>
                    <a:lnTo>
                      <a:pt x="52651" y="3955"/>
                    </a:lnTo>
                    <a:lnTo>
                      <a:pt x="52810" y="3834"/>
                    </a:lnTo>
                    <a:lnTo>
                      <a:pt x="52968" y="3694"/>
                    </a:lnTo>
                    <a:lnTo>
                      <a:pt x="53108" y="3535"/>
                    </a:lnTo>
                    <a:lnTo>
                      <a:pt x="53229" y="3367"/>
                    </a:lnTo>
                    <a:lnTo>
                      <a:pt x="53341" y="3190"/>
                    </a:lnTo>
                    <a:lnTo>
                      <a:pt x="53435" y="3003"/>
                    </a:lnTo>
                    <a:lnTo>
                      <a:pt x="53500" y="2808"/>
                    </a:lnTo>
                    <a:lnTo>
                      <a:pt x="53556" y="2602"/>
                    </a:lnTo>
                    <a:lnTo>
                      <a:pt x="53593" y="2388"/>
                    </a:lnTo>
                    <a:lnTo>
                      <a:pt x="53603" y="2276"/>
                    </a:lnTo>
                    <a:lnTo>
                      <a:pt x="53603" y="2164"/>
                    </a:lnTo>
                    <a:lnTo>
                      <a:pt x="53603" y="2052"/>
                    </a:lnTo>
                    <a:lnTo>
                      <a:pt x="53593" y="1940"/>
                    </a:lnTo>
                    <a:lnTo>
                      <a:pt x="53556" y="1726"/>
                    </a:lnTo>
                    <a:lnTo>
                      <a:pt x="53500" y="1520"/>
                    </a:lnTo>
                    <a:lnTo>
                      <a:pt x="53435" y="1325"/>
                    </a:lnTo>
                    <a:lnTo>
                      <a:pt x="53341" y="1138"/>
                    </a:lnTo>
                    <a:lnTo>
                      <a:pt x="53229" y="952"/>
                    </a:lnTo>
                    <a:lnTo>
                      <a:pt x="53108" y="793"/>
                    </a:lnTo>
                    <a:lnTo>
                      <a:pt x="52968" y="634"/>
                    </a:lnTo>
                    <a:lnTo>
                      <a:pt x="52810" y="494"/>
                    </a:lnTo>
                    <a:lnTo>
                      <a:pt x="52651" y="373"/>
                    </a:lnTo>
                    <a:lnTo>
                      <a:pt x="52474" y="261"/>
                    </a:lnTo>
                    <a:lnTo>
                      <a:pt x="52278" y="168"/>
                    </a:lnTo>
                    <a:lnTo>
                      <a:pt x="52082" y="103"/>
                    </a:lnTo>
                    <a:lnTo>
                      <a:pt x="51877" y="47"/>
                    </a:lnTo>
                    <a:lnTo>
                      <a:pt x="51663" y="9"/>
                    </a:lnTo>
                    <a:lnTo>
                      <a:pt x="51551" y="9"/>
                    </a:lnTo>
                    <a:lnTo>
                      <a:pt x="514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2721656" y="1977605"/>
                <a:ext cx="379178" cy="61241"/>
              </a:xfrm>
              <a:custGeom>
                <a:rect b="b" l="l" r="r" t="t"/>
                <a:pathLst>
                  <a:path extrusionOk="0" h="4328" w="26797">
                    <a:moveTo>
                      <a:pt x="0" y="0"/>
                    </a:moveTo>
                    <a:lnTo>
                      <a:pt x="0" y="4328"/>
                    </a:lnTo>
                    <a:lnTo>
                      <a:pt x="24633" y="4328"/>
                    </a:lnTo>
                    <a:lnTo>
                      <a:pt x="24745" y="4319"/>
                    </a:lnTo>
                    <a:lnTo>
                      <a:pt x="24857" y="4309"/>
                    </a:lnTo>
                    <a:lnTo>
                      <a:pt x="25071" y="4281"/>
                    </a:lnTo>
                    <a:lnTo>
                      <a:pt x="25276" y="4225"/>
                    </a:lnTo>
                    <a:lnTo>
                      <a:pt x="25472" y="4151"/>
                    </a:lnTo>
                    <a:lnTo>
                      <a:pt x="25668" y="4067"/>
                    </a:lnTo>
                    <a:lnTo>
                      <a:pt x="25845" y="3955"/>
                    </a:lnTo>
                    <a:lnTo>
                      <a:pt x="26004" y="3834"/>
                    </a:lnTo>
                    <a:lnTo>
                      <a:pt x="26162" y="3694"/>
                    </a:lnTo>
                    <a:lnTo>
                      <a:pt x="26302" y="3535"/>
                    </a:lnTo>
                    <a:lnTo>
                      <a:pt x="26423" y="3367"/>
                    </a:lnTo>
                    <a:lnTo>
                      <a:pt x="26535" y="3190"/>
                    </a:lnTo>
                    <a:lnTo>
                      <a:pt x="26629" y="3003"/>
                    </a:lnTo>
                    <a:lnTo>
                      <a:pt x="26694" y="2808"/>
                    </a:lnTo>
                    <a:lnTo>
                      <a:pt x="26750" y="2602"/>
                    </a:lnTo>
                    <a:lnTo>
                      <a:pt x="26787" y="2388"/>
                    </a:lnTo>
                    <a:lnTo>
                      <a:pt x="26797" y="2276"/>
                    </a:lnTo>
                    <a:lnTo>
                      <a:pt x="26797" y="2164"/>
                    </a:lnTo>
                    <a:lnTo>
                      <a:pt x="26797" y="2052"/>
                    </a:lnTo>
                    <a:lnTo>
                      <a:pt x="26787" y="1940"/>
                    </a:lnTo>
                    <a:lnTo>
                      <a:pt x="26750" y="1726"/>
                    </a:lnTo>
                    <a:lnTo>
                      <a:pt x="26694" y="1520"/>
                    </a:lnTo>
                    <a:lnTo>
                      <a:pt x="26629" y="1325"/>
                    </a:lnTo>
                    <a:lnTo>
                      <a:pt x="26535" y="1138"/>
                    </a:lnTo>
                    <a:lnTo>
                      <a:pt x="26423" y="952"/>
                    </a:lnTo>
                    <a:lnTo>
                      <a:pt x="26302" y="793"/>
                    </a:lnTo>
                    <a:lnTo>
                      <a:pt x="26162" y="634"/>
                    </a:lnTo>
                    <a:lnTo>
                      <a:pt x="26004" y="494"/>
                    </a:lnTo>
                    <a:lnTo>
                      <a:pt x="25845" y="373"/>
                    </a:lnTo>
                    <a:lnTo>
                      <a:pt x="25668" y="261"/>
                    </a:lnTo>
                    <a:lnTo>
                      <a:pt x="25472" y="168"/>
                    </a:lnTo>
                    <a:lnTo>
                      <a:pt x="25276" y="103"/>
                    </a:lnTo>
                    <a:lnTo>
                      <a:pt x="25071" y="47"/>
                    </a:lnTo>
                    <a:lnTo>
                      <a:pt x="24857" y="9"/>
                    </a:lnTo>
                    <a:lnTo>
                      <a:pt x="24745" y="9"/>
                    </a:lnTo>
                    <a:lnTo>
                      <a:pt x="246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2342351" y="2462215"/>
                <a:ext cx="758482" cy="61255"/>
              </a:xfrm>
              <a:custGeom>
                <a:rect b="b" l="l" r="r" t="t"/>
                <a:pathLst>
                  <a:path extrusionOk="0" h="4329" w="53603">
                    <a:moveTo>
                      <a:pt x="2164" y="1"/>
                    </a:moveTo>
                    <a:lnTo>
                      <a:pt x="2052" y="10"/>
                    </a:lnTo>
                    <a:lnTo>
                      <a:pt x="1940" y="20"/>
                    </a:lnTo>
                    <a:lnTo>
                      <a:pt x="1726" y="48"/>
                    </a:lnTo>
                    <a:lnTo>
                      <a:pt x="1521" y="104"/>
                    </a:lnTo>
                    <a:lnTo>
                      <a:pt x="1325" y="178"/>
                    </a:lnTo>
                    <a:lnTo>
                      <a:pt x="1138" y="262"/>
                    </a:lnTo>
                    <a:lnTo>
                      <a:pt x="961" y="374"/>
                    </a:lnTo>
                    <a:lnTo>
                      <a:pt x="793" y="495"/>
                    </a:lnTo>
                    <a:lnTo>
                      <a:pt x="635" y="635"/>
                    </a:lnTo>
                    <a:lnTo>
                      <a:pt x="495" y="794"/>
                    </a:lnTo>
                    <a:lnTo>
                      <a:pt x="374" y="952"/>
                    </a:lnTo>
                    <a:lnTo>
                      <a:pt x="262" y="1139"/>
                    </a:lnTo>
                    <a:lnTo>
                      <a:pt x="178" y="1325"/>
                    </a:lnTo>
                    <a:lnTo>
                      <a:pt x="103" y="1521"/>
                    </a:lnTo>
                    <a:lnTo>
                      <a:pt x="47" y="1726"/>
                    </a:lnTo>
                    <a:lnTo>
                      <a:pt x="19" y="1941"/>
                    </a:lnTo>
                    <a:lnTo>
                      <a:pt x="10" y="2053"/>
                    </a:lnTo>
                    <a:lnTo>
                      <a:pt x="0" y="2165"/>
                    </a:lnTo>
                    <a:lnTo>
                      <a:pt x="10" y="2277"/>
                    </a:lnTo>
                    <a:lnTo>
                      <a:pt x="19" y="2389"/>
                    </a:lnTo>
                    <a:lnTo>
                      <a:pt x="47" y="2603"/>
                    </a:lnTo>
                    <a:lnTo>
                      <a:pt x="103" y="2808"/>
                    </a:lnTo>
                    <a:lnTo>
                      <a:pt x="178" y="3004"/>
                    </a:lnTo>
                    <a:lnTo>
                      <a:pt x="262" y="3191"/>
                    </a:lnTo>
                    <a:lnTo>
                      <a:pt x="374" y="3368"/>
                    </a:lnTo>
                    <a:lnTo>
                      <a:pt x="495" y="3536"/>
                    </a:lnTo>
                    <a:lnTo>
                      <a:pt x="635" y="3694"/>
                    </a:lnTo>
                    <a:lnTo>
                      <a:pt x="793" y="3834"/>
                    </a:lnTo>
                    <a:lnTo>
                      <a:pt x="961" y="3956"/>
                    </a:lnTo>
                    <a:lnTo>
                      <a:pt x="1138" y="4068"/>
                    </a:lnTo>
                    <a:lnTo>
                      <a:pt x="1325" y="4151"/>
                    </a:lnTo>
                    <a:lnTo>
                      <a:pt x="1521" y="4226"/>
                    </a:lnTo>
                    <a:lnTo>
                      <a:pt x="1726" y="4282"/>
                    </a:lnTo>
                    <a:lnTo>
                      <a:pt x="1940" y="4310"/>
                    </a:lnTo>
                    <a:lnTo>
                      <a:pt x="2052" y="4319"/>
                    </a:lnTo>
                    <a:lnTo>
                      <a:pt x="2164" y="4329"/>
                    </a:lnTo>
                    <a:lnTo>
                      <a:pt x="51439" y="4329"/>
                    </a:lnTo>
                    <a:lnTo>
                      <a:pt x="51551" y="4319"/>
                    </a:lnTo>
                    <a:lnTo>
                      <a:pt x="51663" y="4310"/>
                    </a:lnTo>
                    <a:lnTo>
                      <a:pt x="51877" y="4282"/>
                    </a:lnTo>
                    <a:lnTo>
                      <a:pt x="52082" y="4226"/>
                    </a:lnTo>
                    <a:lnTo>
                      <a:pt x="52278" y="4151"/>
                    </a:lnTo>
                    <a:lnTo>
                      <a:pt x="52474" y="4068"/>
                    </a:lnTo>
                    <a:lnTo>
                      <a:pt x="52651" y="3956"/>
                    </a:lnTo>
                    <a:lnTo>
                      <a:pt x="52810" y="3834"/>
                    </a:lnTo>
                    <a:lnTo>
                      <a:pt x="52968" y="3694"/>
                    </a:lnTo>
                    <a:lnTo>
                      <a:pt x="53108" y="3536"/>
                    </a:lnTo>
                    <a:lnTo>
                      <a:pt x="53229" y="3368"/>
                    </a:lnTo>
                    <a:lnTo>
                      <a:pt x="53341" y="3191"/>
                    </a:lnTo>
                    <a:lnTo>
                      <a:pt x="53435" y="3004"/>
                    </a:lnTo>
                    <a:lnTo>
                      <a:pt x="53500" y="2808"/>
                    </a:lnTo>
                    <a:lnTo>
                      <a:pt x="53556" y="2603"/>
                    </a:lnTo>
                    <a:lnTo>
                      <a:pt x="53593" y="2389"/>
                    </a:lnTo>
                    <a:lnTo>
                      <a:pt x="53603" y="2277"/>
                    </a:lnTo>
                    <a:lnTo>
                      <a:pt x="53603" y="2165"/>
                    </a:lnTo>
                    <a:lnTo>
                      <a:pt x="53603" y="2053"/>
                    </a:lnTo>
                    <a:lnTo>
                      <a:pt x="53593" y="1941"/>
                    </a:lnTo>
                    <a:lnTo>
                      <a:pt x="53556" y="1726"/>
                    </a:lnTo>
                    <a:lnTo>
                      <a:pt x="53500" y="1521"/>
                    </a:lnTo>
                    <a:lnTo>
                      <a:pt x="53435" y="1325"/>
                    </a:lnTo>
                    <a:lnTo>
                      <a:pt x="53341" y="1139"/>
                    </a:lnTo>
                    <a:lnTo>
                      <a:pt x="53229" y="952"/>
                    </a:lnTo>
                    <a:lnTo>
                      <a:pt x="53108" y="794"/>
                    </a:lnTo>
                    <a:lnTo>
                      <a:pt x="52968" y="635"/>
                    </a:lnTo>
                    <a:lnTo>
                      <a:pt x="52810" y="495"/>
                    </a:lnTo>
                    <a:lnTo>
                      <a:pt x="52651" y="374"/>
                    </a:lnTo>
                    <a:lnTo>
                      <a:pt x="52474" y="262"/>
                    </a:lnTo>
                    <a:lnTo>
                      <a:pt x="52278" y="178"/>
                    </a:lnTo>
                    <a:lnTo>
                      <a:pt x="52082" y="104"/>
                    </a:lnTo>
                    <a:lnTo>
                      <a:pt x="51877" y="48"/>
                    </a:lnTo>
                    <a:lnTo>
                      <a:pt x="51663" y="20"/>
                    </a:lnTo>
                    <a:lnTo>
                      <a:pt x="51551" y="10"/>
                    </a:lnTo>
                    <a:lnTo>
                      <a:pt x="514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2721656" y="2462215"/>
                <a:ext cx="379178" cy="61255"/>
              </a:xfrm>
              <a:custGeom>
                <a:rect b="b" l="l" r="r" t="t"/>
                <a:pathLst>
                  <a:path extrusionOk="0" h="4329" w="26797">
                    <a:moveTo>
                      <a:pt x="0" y="1"/>
                    </a:moveTo>
                    <a:lnTo>
                      <a:pt x="0" y="4329"/>
                    </a:lnTo>
                    <a:lnTo>
                      <a:pt x="24633" y="4329"/>
                    </a:lnTo>
                    <a:lnTo>
                      <a:pt x="24745" y="4319"/>
                    </a:lnTo>
                    <a:lnTo>
                      <a:pt x="24857" y="4310"/>
                    </a:lnTo>
                    <a:lnTo>
                      <a:pt x="25071" y="4282"/>
                    </a:lnTo>
                    <a:lnTo>
                      <a:pt x="25276" y="4226"/>
                    </a:lnTo>
                    <a:lnTo>
                      <a:pt x="25472" y="4151"/>
                    </a:lnTo>
                    <a:lnTo>
                      <a:pt x="25668" y="4068"/>
                    </a:lnTo>
                    <a:lnTo>
                      <a:pt x="25845" y="3956"/>
                    </a:lnTo>
                    <a:lnTo>
                      <a:pt x="26004" y="3834"/>
                    </a:lnTo>
                    <a:lnTo>
                      <a:pt x="26162" y="3694"/>
                    </a:lnTo>
                    <a:lnTo>
                      <a:pt x="26302" y="3536"/>
                    </a:lnTo>
                    <a:lnTo>
                      <a:pt x="26423" y="3368"/>
                    </a:lnTo>
                    <a:lnTo>
                      <a:pt x="26535" y="3191"/>
                    </a:lnTo>
                    <a:lnTo>
                      <a:pt x="26629" y="3004"/>
                    </a:lnTo>
                    <a:lnTo>
                      <a:pt x="26694" y="2808"/>
                    </a:lnTo>
                    <a:lnTo>
                      <a:pt x="26750" y="2603"/>
                    </a:lnTo>
                    <a:lnTo>
                      <a:pt x="26787" y="2389"/>
                    </a:lnTo>
                    <a:lnTo>
                      <a:pt x="26797" y="2277"/>
                    </a:lnTo>
                    <a:lnTo>
                      <a:pt x="26797" y="2165"/>
                    </a:lnTo>
                    <a:lnTo>
                      <a:pt x="26797" y="2053"/>
                    </a:lnTo>
                    <a:lnTo>
                      <a:pt x="26787" y="1941"/>
                    </a:lnTo>
                    <a:lnTo>
                      <a:pt x="26750" y="1726"/>
                    </a:lnTo>
                    <a:lnTo>
                      <a:pt x="26694" y="1521"/>
                    </a:lnTo>
                    <a:lnTo>
                      <a:pt x="26629" y="1325"/>
                    </a:lnTo>
                    <a:lnTo>
                      <a:pt x="26535" y="1139"/>
                    </a:lnTo>
                    <a:lnTo>
                      <a:pt x="26423" y="952"/>
                    </a:lnTo>
                    <a:lnTo>
                      <a:pt x="26302" y="794"/>
                    </a:lnTo>
                    <a:lnTo>
                      <a:pt x="26162" y="635"/>
                    </a:lnTo>
                    <a:lnTo>
                      <a:pt x="26004" y="495"/>
                    </a:lnTo>
                    <a:lnTo>
                      <a:pt x="25845" y="374"/>
                    </a:lnTo>
                    <a:lnTo>
                      <a:pt x="25668" y="262"/>
                    </a:lnTo>
                    <a:lnTo>
                      <a:pt x="25472" y="178"/>
                    </a:lnTo>
                    <a:lnTo>
                      <a:pt x="25276" y="104"/>
                    </a:lnTo>
                    <a:lnTo>
                      <a:pt x="25071" y="48"/>
                    </a:lnTo>
                    <a:lnTo>
                      <a:pt x="24857" y="20"/>
                    </a:lnTo>
                    <a:lnTo>
                      <a:pt x="24745" y="10"/>
                    </a:lnTo>
                    <a:lnTo>
                      <a:pt x="2463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2721656" y="1677753"/>
                <a:ext cx="507716" cy="1145443"/>
              </a:xfrm>
              <a:custGeom>
                <a:rect b="b" l="l" r="r" t="t"/>
                <a:pathLst>
                  <a:path extrusionOk="0" h="80950" w="35881">
                    <a:moveTo>
                      <a:pt x="9719" y="0"/>
                    </a:moveTo>
                    <a:lnTo>
                      <a:pt x="0" y="8012"/>
                    </a:lnTo>
                    <a:lnTo>
                      <a:pt x="12023" y="17908"/>
                    </a:lnTo>
                    <a:lnTo>
                      <a:pt x="12713" y="18486"/>
                    </a:lnTo>
                    <a:lnTo>
                      <a:pt x="13375" y="19074"/>
                    </a:lnTo>
                    <a:lnTo>
                      <a:pt x="14019" y="19680"/>
                    </a:lnTo>
                    <a:lnTo>
                      <a:pt x="14653" y="20286"/>
                    </a:lnTo>
                    <a:lnTo>
                      <a:pt x="15250" y="20902"/>
                    </a:lnTo>
                    <a:lnTo>
                      <a:pt x="15837" y="21536"/>
                    </a:lnTo>
                    <a:lnTo>
                      <a:pt x="16406" y="22180"/>
                    </a:lnTo>
                    <a:lnTo>
                      <a:pt x="16947" y="22823"/>
                    </a:lnTo>
                    <a:lnTo>
                      <a:pt x="17479" y="23486"/>
                    </a:lnTo>
                    <a:lnTo>
                      <a:pt x="17983" y="24148"/>
                    </a:lnTo>
                    <a:lnTo>
                      <a:pt x="18458" y="24829"/>
                    </a:lnTo>
                    <a:lnTo>
                      <a:pt x="18925" y="25510"/>
                    </a:lnTo>
                    <a:lnTo>
                      <a:pt x="19363" y="26200"/>
                    </a:lnTo>
                    <a:lnTo>
                      <a:pt x="19783" y="26899"/>
                    </a:lnTo>
                    <a:lnTo>
                      <a:pt x="20184" y="27608"/>
                    </a:lnTo>
                    <a:lnTo>
                      <a:pt x="20370" y="27963"/>
                    </a:lnTo>
                    <a:lnTo>
                      <a:pt x="20557" y="28317"/>
                    </a:lnTo>
                    <a:lnTo>
                      <a:pt x="20734" y="28681"/>
                    </a:lnTo>
                    <a:lnTo>
                      <a:pt x="20911" y="29035"/>
                    </a:lnTo>
                    <a:lnTo>
                      <a:pt x="21079" y="29399"/>
                    </a:lnTo>
                    <a:lnTo>
                      <a:pt x="21247" y="29763"/>
                    </a:lnTo>
                    <a:lnTo>
                      <a:pt x="21406" y="30126"/>
                    </a:lnTo>
                    <a:lnTo>
                      <a:pt x="21555" y="30500"/>
                    </a:lnTo>
                    <a:lnTo>
                      <a:pt x="21704" y="30863"/>
                    </a:lnTo>
                    <a:lnTo>
                      <a:pt x="21844" y="31236"/>
                    </a:lnTo>
                    <a:lnTo>
                      <a:pt x="21975" y="31609"/>
                    </a:lnTo>
                    <a:lnTo>
                      <a:pt x="22105" y="31983"/>
                    </a:lnTo>
                    <a:lnTo>
                      <a:pt x="22236" y="32356"/>
                    </a:lnTo>
                    <a:lnTo>
                      <a:pt x="22357" y="32729"/>
                    </a:lnTo>
                    <a:lnTo>
                      <a:pt x="22469" y="33111"/>
                    </a:lnTo>
                    <a:lnTo>
                      <a:pt x="22571" y="33484"/>
                    </a:lnTo>
                    <a:lnTo>
                      <a:pt x="22674" y="33867"/>
                    </a:lnTo>
                    <a:lnTo>
                      <a:pt x="22777" y="34249"/>
                    </a:lnTo>
                    <a:lnTo>
                      <a:pt x="22861" y="34631"/>
                    </a:lnTo>
                    <a:lnTo>
                      <a:pt x="22945" y="35014"/>
                    </a:lnTo>
                    <a:lnTo>
                      <a:pt x="23028" y="35396"/>
                    </a:lnTo>
                    <a:lnTo>
                      <a:pt x="23103" y="35779"/>
                    </a:lnTo>
                    <a:lnTo>
                      <a:pt x="23168" y="36170"/>
                    </a:lnTo>
                    <a:lnTo>
                      <a:pt x="23234" y="36553"/>
                    </a:lnTo>
                    <a:lnTo>
                      <a:pt x="23290" y="36944"/>
                    </a:lnTo>
                    <a:lnTo>
                      <a:pt x="23336" y="37336"/>
                    </a:lnTo>
                    <a:lnTo>
                      <a:pt x="23383" y="37728"/>
                    </a:lnTo>
                    <a:lnTo>
                      <a:pt x="23420" y="38120"/>
                    </a:lnTo>
                    <a:lnTo>
                      <a:pt x="23448" y="38511"/>
                    </a:lnTo>
                    <a:lnTo>
                      <a:pt x="23476" y="38903"/>
                    </a:lnTo>
                    <a:lnTo>
                      <a:pt x="23504" y="39295"/>
                    </a:lnTo>
                    <a:lnTo>
                      <a:pt x="23513" y="39687"/>
                    </a:lnTo>
                    <a:lnTo>
                      <a:pt x="23523" y="40088"/>
                    </a:lnTo>
                    <a:lnTo>
                      <a:pt x="23523" y="40479"/>
                    </a:lnTo>
                    <a:lnTo>
                      <a:pt x="23523" y="40871"/>
                    </a:lnTo>
                    <a:lnTo>
                      <a:pt x="23513" y="41272"/>
                    </a:lnTo>
                    <a:lnTo>
                      <a:pt x="23504" y="41664"/>
                    </a:lnTo>
                    <a:lnTo>
                      <a:pt x="23476" y="42056"/>
                    </a:lnTo>
                    <a:lnTo>
                      <a:pt x="23448" y="42447"/>
                    </a:lnTo>
                    <a:lnTo>
                      <a:pt x="23420" y="42839"/>
                    </a:lnTo>
                    <a:lnTo>
                      <a:pt x="23383" y="43231"/>
                    </a:lnTo>
                    <a:lnTo>
                      <a:pt x="23336" y="43623"/>
                    </a:lnTo>
                    <a:lnTo>
                      <a:pt x="23290" y="44014"/>
                    </a:lnTo>
                    <a:lnTo>
                      <a:pt x="23234" y="44397"/>
                    </a:lnTo>
                    <a:lnTo>
                      <a:pt x="23168" y="44789"/>
                    </a:lnTo>
                    <a:lnTo>
                      <a:pt x="23103" y="45171"/>
                    </a:lnTo>
                    <a:lnTo>
                      <a:pt x="23028" y="45563"/>
                    </a:lnTo>
                    <a:lnTo>
                      <a:pt x="22945" y="45945"/>
                    </a:lnTo>
                    <a:lnTo>
                      <a:pt x="22861" y="46327"/>
                    </a:lnTo>
                    <a:lnTo>
                      <a:pt x="22777" y="46710"/>
                    </a:lnTo>
                    <a:lnTo>
                      <a:pt x="22674" y="47092"/>
                    </a:lnTo>
                    <a:lnTo>
                      <a:pt x="22571" y="47475"/>
                    </a:lnTo>
                    <a:lnTo>
                      <a:pt x="22469" y="47848"/>
                    </a:lnTo>
                    <a:lnTo>
                      <a:pt x="22357" y="48230"/>
                    </a:lnTo>
                    <a:lnTo>
                      <a:pt x="22236" y="48603"/>
                    </a:lnTo>
                    <a:lnTo>
                      <a:pt x="22105" y="48976"/>
                    </a:lnTo>
                    <a:lnTo>
                      <a:pt x="21975" y="49349"/>
                    </a:lnTo>
                    <a:lnTo>
                      <a:pt x="21844" y="49723"/>
                    </a:lnTo>
                    <a:lnTo>
                      <a:pt x="21704" y="50096"/>
                    </a:lnTo>
                    <a:lnTo>
                      <a:pt x="21555" y="50459"/>
                    </a:lnTo>
                    <a:lnTo>
                      <a:pt x="21406" y="50823"/>
                    </a:lnTo>
                    <a:lnTo>
                      <a:pt x="21247" y="51196"/>
                    </a:lnTo>
                    <a:lnTo>
                      <a:pt x="21079" y="51560"/>
                    </a:lnTo>
                    <a:lnTo>
                      <a:pt x="20911" y="51924"/>
                    </a:lnTo>
                    <a:lnTo>
                      <a:pt x="20734" y="52278"/>
                    </a:lnTo>
                    <a:lnTo>
                      <a:pt x="20557" y="52642"/>
                    </a:lnTo>
                    <a:lnTo>
                      <a:pt x="20370" y="52996"/>
                    </a:lnTo>
                    <a:lnTo>
                      <a:pt x="20184" y="53351"/>
                    </a:lnTo>
                    <a:lnTo>
                      <a:pt x="19783" y="54060"/>
                    </a:lnTo>
                    <a:lnTo>
                      <a:pt x="19363" y="54759"/>
                    </a:lnTo>
                    <a:lnTo>
                      <a:pt x="18925" y="55449"/>
                    </a:lnTo>
                    <a:lnTo>
                      <a:pt x="18458" y="56130"/>
                    </a:lnTo>
                    <a:lnTo>
                      <a:pt x="17983" y="56811"/>
                    </a:lnTo>
                    <a:lnTo>
                      <a:pt x="17479" y="57473"/>
                    </a:lnTo>
                    <a:lnTo>
                      <a:pt x="16947" y="58135"/>
                    </a:lnTo>
                    <a:lnTo>
                      <a:pt x="16406" y="58779"/>
                    </a:lnTo>
                    <a:lnTo>
                      <a:pt x="15837" y="59423"/>
                    </a:lnTo>
                    <a:lnTo>
                      <a:pt x="15250" y="60048"/>
                    </a:lnTo>
                    <a:lnTo>
                      <a:pt x="14653" y="60672"/>
                    </a:lnTo>
                    <a:lnTo>
                      <a:pt x="14019" y="61279"/>
                    </a:lnTo>
                    <a:lnTo>
                      <a:pt x="13375" y="61876"/>
                    </a:lnTo>
                    <a:lnTo>
                      <a:pt x="12713" y="62473"/>
                    </a:lnTo>
                    <a:lnTo>
                      <a:pt x="12023" y="63051"/>
                    </a:lnTo>
                    <a:lnTo>
                      <a:pt x="0" y="72947"/>
                    </a:lnTo>
                    <a:lnTo>
                      <a:pt x="9719" y="80949"/>
                    </a:lnTo>
                    <a:lnTo>
                      <a:pt x="15175" y="76463"/>
                    </a:lnTo>
                    <a:lnTo>
                      <a:pt x="19876" y="72583"/>
                    </a:lnTo>
                    <a:lnTo>
                      <a:pt x="20361" y="72191"/>
                    </a:lnTo>
                    <a:lnTo>
                      <a:pt x="20827" y="71781"/>
                    </a:lnTo>
                    <a:lnTo>
                      <a:pt x="21303" y="71370"/>
                    </a:lnTo>
                    <a:lnTo>
                      <a:pt x="21760" y="70960"/>
                    </a:lnTo>
                    <a:lnTo>
                      <a:pt x="22208" y="70540"/>
                    </a:lnTo>
                    <a:lnTo>
                      <a:pt x="22655" y="70121"/>
                    </a:lnTo>
                    <a:lnTo>
                      <a:pt x="23094" y="69701"/>
                    </a:lnTo>
                    <a:lnTo>
                      <a:pt x="23532" y="69272"/>
                    </a:lnTo>
                    <a:lnTo>
                      <a:pt x="23952" y="68834"/>
                    </a:lnTo>
                    <a:lnTo>
                      <a:pt x="24372" y="68395"/>
                    </a:lnTo>
                    <a:lnTo>
                      <a:pt x="24782" y="67957"/>
                    </a:lnTo>
                    <a:lnTo>
                      <a:pt x="25192" y="67518"/>
                    </a:lnTo>
                    <a:lnTo>
                      <a:pt x="25584" y="67071"/>
                    </a:lnTo>
                    <a:lnTo>
                      <a:pt x="25976" y="66614"/>
                    </a:lnTo>
                    <a:lnTo>
                      <a:pt x="26358" y="66157"/>
                    </a:lnTo>
                    <a:lnTo>
                      <a:pt x="26731" y="65700"/>
                    </a:lnTo>
                    <a:lnTo>
                      <a:pt x="27104" y="65243"/>
                    </a:lnTo>
                    <a:lnTo>
                      <a:pt x="27459" y="64776"/>
                    </a:lnTo>
                    <a:lnTo>
                      <a:pt x="27813" y="64310"/>
                    </a:lnTo>
                    <a:lnTo>
                      <a:pt x="28168" y="63834"/>
                    </a:lnTo>
                    <a:lnTo>
                      <a:pt x="28503" y="63359"/>
                    </a:lnTo>
                    <a:lnTo>
                      <a:pt x="28839" y="62883"/>
                    </a:lnTo>
                    <a:lnTo>
                      <a:pt x="29156" y="62398"/>
                    </a:lnTo>
                    <a:lnTo>
                      <a:pt x="29483" y="61913"/>
                    </a:lnTo>
                    <a:lnTo>
                      <a:pt x="29790" y="61428"/>
                    </a:lnTo>
                    <a:lnTo>
                      <a:pt x="30089" y="60934"/>
                    </a:lnTo>
                    <a:lnTo>
                      <a:pt x="30387" y="60439"/>
                    </a:lnTo>
                    <a:lnTo>
                      <a:pt x="30677" y="59945"/>
                    </a:lnTo>
                    <a:lnTo>
                      <a:pt x="30956" y="59441"/>
                    </a:lnTo>
                    <a:lnTo>
                      <a:pt x="31227" y="58938"/>
                    </a:lnTo>
                    <a:lnTo>
                      <a:pt x="31497" y="58434"/>
                    </a:lnTo>
                    <a:lnTo>
                      <a:pt x="31749" y="57921"/>
                    </a:lnTo>
                    <a:lnTo>
                      <a:pt x="32001" y="57417"/>
                    </a:lnTo>
                    <a:lnTo>
                      <a:pt x="32243" y="56895"/>
                    </a:lnTo>
                    <a:lnTo>
                      <a:pt x="32477" y="56382"/>
                    </a:lnTo>
                    <a:lnTo>
                      <a:pt x="32710" y="55860"/>
                    </a:lnTo>
                    <a:lnTo>
                      <a:pt x="32924" y="55337"/>
                    </a:lnTo>
                    <a:lnTo>
                      <a:pt x="33139" y="54815"/>
                    </a:lnTo>
                    <a:lnTo>
                      <a:pt x="33344" y="54293"/>
                    </a:lnTo>
                    <a:lnTo>
                      <a:pt x="33540" y="53761"/>
                    </a:lnTo>
                    <a:lnTo>
                      <a:pt x="33726" y="53229"/>
                    </a:lnTo>
                    <a:lnTo>
                      <a:pt x="33913" y="52698"/>
                    </a:lnTo>
                    <a:lnTo>
                      <a:pt x="34081" y="52166"/>
                    </a:lnTo>
                    <a:lnTo>
                      <a:pt x="34249" y="51625"/>
                    </a:lnTo>
                    <a:lnTo>
                      <a:pt x="34407" y="51084"/>
                    </a:lnTo>
                    <a:lnTo>
                      <a:pt x="34557" y="50543"/>
                    </a:lnTo>
                    <a:lnTo>
                      <a:pt x="34696" y="49993"/>
                    </a:lnTo>
                    <a:lnTo>
                      <a:pt x="34836" y="49452"/>
                    </a:lnTo>
                    <a:lnTo>
                      <a:pt x="34958" y="48902"/>
                    </a:lnTo>
                    <a:lnTo>
                      <a:pt x="35079" y="48351"/>
                    </a:lnTo>
                    <a:lnTo>
                      <a:pt x="35191" y="47801"/>
                    </a:lnTo>
                    <a:lnTo>
                      <a:pt x="35293" y="47251"/>
                    </a:lnTo>
                    <a:lnTo>
                      <a:pt x="35387" y="46691"/>
                    </a:lnTo>
                    <a:lnTo>
                      <a:pt x="35471" y="46132"/>
                    </a:lnTo>
                    <a:lnTo>
                      <a:pt x="35545" y="45572"/>
                    </a:lnTo>
                    <a:lnTo>
                      <a:pt x="35620" y="45012"/>
                    </a:lnTo>
                    <a:lnTo>
                      <a:pt x="35685" y="44453"/>
                    </a:lnTo>
                    <a:lnTo>
                      <a:pt x="35732" y="43893"/>
                    </a:lnTo>
                    <a:lnTo>
                      <a:pt x="35778" y="43324"/>
                    </a:lnTo>
                    <a:lnTo>
                      <a:pt x="35816" y="42755"/>
                    </a:lnTo>
                    <a:lnTo>
                      <a:pt x="35844" y="42186"/>
                    </a:lnTo>
                    <a:lnTo>
                      <a:pt x="35862" y="41617"/>
                    </a:lnTo>
                    <a:lnTo>
                      <a:pt x="35881" y="41048"/>
                    </a:lnTo>
                    <a:lnTo>
                      <a:pt x="35881" y="40479"/>
                    </a:lnTo>
                    <a:lnTo>
                      <a:pt x="35881" y="39910"/>
                    </a:lnTo>
                    <a:lnTo>
                      <a:pt x="35862" y="39332"/>
                    </a:lnTo>
                    <a:lnTo>
                      <a:pt x="35844" y="38763"/>
                    </a:lnTo>
                    <a:lnTo>
                      <a:pt x="35816" y="38204"/>
                    </a:lnTo>
                    <a:lnTo>
                      <a:pt x="35778" y="37635"/>
                    </a:lnTo>
                    <a:lnTo>
                      <a:pt x="35732" y="37066"/>
                    </a:lnTo>
                    <a:lnTo>
                      <a:pt x="35685" y="36506"/>
                    </a:lnTo>
                    <a:lnTo>
                      <a:pt x="35620" y="35947"/>
                    </a:lnTo>
                    <a:lnTo>
                      <a:pt x="35545" y="35378"/>
                    </a:lnTo>
                    <a:lnTo>
                      <a:pt x="35471" y="34827"/>
                    </a:lnTo>
                    <a:lnTo>
                      <a:pt x="35387" y="34268"/>
                    </a:lnTo>
                    <a:lnTo>
                      <a:pt x="35293" y="33708"/>
                    </a:lnTo>
                    <a:lnTo>
                      <a:pt x="35191" y="33158"/>
                    </a:lnTo>
                    <a:lnTo>
                      <a:pt x="35079" y="32607"/>
                    </a:lnTo>
                    <a:lnTo>
                      <a:pt x="34958" y="32057"/>
                    </a:lnTo>
                    <a:lnTo>
                      <a:pt x="34836" y="31507"/>
                    </a:lnTo>
                    <a:lnTo>
                      <a:pt x="34696" y="30957"/>
                    </a:lnTo>
                    <a:lnTo>
                      <a:pt x="34557" y="30416"/>
                    </a:lnTo>
                    <a:lnTo>
                      <a:pt x="34407" y="29875"/>
                    </a:lnTo>
                    <a:lnTo>
                      <a:pt x="34249" y="29334"/>
                    </a:lnTo>
                    <a:lnTo>
                      <a:pt x="34081" y="28793"/>
                    </a:lnTo>
                    <a:lnTo>
                      <a:pt x="33913" y="28261"/>
                    </a:lnTo>
                    <a:lnTo>
                      <a:pt x="33726" y="27729"/>
                    </a:lnTo>
                    <a:lnTo>
                      <a:pt x="33540" y="27198"/>
                    </a:lnTo>
                    <a:lnTo>
                      <a:pt x="33344" y="26666"/>
                    </a:lnTo>
                    <a:lnTo>
                      <a:pt x="33139" y="26144"/>
                    </a:lnTo>
                    <a:lnTo>
                      <a:pt x="32924" y="25612"/>
                    </a:lnTo>
                    <a:lnTo>
                      <a:pt x="32710" y="25090"/>
                    </a:lnTo>
                    <a:lnTo>
                      <a:pt x="32477" y="24577"/>
                    </a:lnTo>
                    <a:lnTo>
                      <a:pt x="32243" y="24055"/>
                    </a:lnTo>
                    <a:lnTo>
                      <a:pt x="32001" y="23542"/>
                    </a:lnTo>
                    <a:lnTo>
                      <a:pt x="31749" y="23029"/>
                    </a:lnTo>
                    <a:lnTo>
                      <a:pt x="31497" y="22525"/>
                    </a:lnTo>
                    <a:lnTo>
                      <a:pt x="31227" y="22021"/>
                    </a:lnTo>
                    <a:lnTo>
                      <a:pt x="30956" y="21518"/>
                    </a:lnTo>
                    <a:lnTo>
                      <a:pt x="30677" y="21014"/>
                    </a:lnTo>
                    <a:lnTo>
                      <a:pt x="30387" y="20520"/>
                    </a:lnTo>
                    <a:lnTo>
                      <a:pt x="30089" y="20025"/>
                    </a:lnTo>
                    <a:lnTo>
                      <a:pt x="29790" y="19531"/>
                    </a:lnTo>
                    <a:lnTo>
                      <a:pt x="29483" y="19046"/>
                    </a:lnTo>
                    <a:lnTo>
                      <a:pt x="29156" y="18561"/>
                    </a:lnTo>
                    <a:lnTo>
                      <a:pt x="28839" y="18076"/>
                    </a:lnTo>
                    <a:lnTo>
                      <a:pt x="28503" y="17600"/>
                    </a:lnTo>
                    <a:lnTo>
                      <a:pt x="28168" y="17125"/>
                    </a:lnTo>
                    <a:lnTo>
                      <a:pt x="27813" y="16649"/>
                    </a:lnTo>
                    <a:lnTo>
                      <a:pt x="27459" y="16183"/>
                    </a:lnTo>
                    <a:lnTo>
                      <a:pt x="27104" y="15716"/>
                    </a:lnTo>
                    <a:lnTo>
                      <a:pt x="26731" y="15259"/>
                    </a:lnTo>
                    <a:lnTo>
                      <a:pt x="26358" y="14793"/>
                    </a:lnTo>
                    <a:lnTo>
                      <a:pt x="25976" y="14345"/>
                    </a:lnTo>
                    <a:lnTo>
                      <a:pt x="25584" y="13888"/>
                    </a:lnTo>
                    <a:lnTo>
                      <a:pt x="25192" y="13440"/>
                    </a:lnTo>
                    <a:lnTo>
                      <a:pt x="24782" y="13002"/>
                    </a:lnTo>
                    <a:lnTo>
                      <a:pt x="24372" y="12554"/>
                    </a:lnTo>
                    <a:lnTo>
                      <a:pt x="23952" y="12125"/>
                    </a:lnTo>
                    <a:lnTo>
                      <a:pt x="23532" y="11687"/>
                    </a:lnTo>
                    <a:lnTo>
                      <a:pt x="23094" y="11258"/>
                    </a:lnTo>
                    <a:lnTo>
                      <a:pt x="22655" y="10838"/>
                    </a:lnTo>
                    <a:lnTo>
                      <a:pt x="22208" y="10409"/>
                    </a:lnTo>
                    <a:lnTo>
                      <a:pt x="21760" y="9999"/>
                    </a:lnTo>
                    <a:lnTo>
                      <a:pt x="21303" y="9579"/>
                    </a:lnTo>
                    <a:lnTo>
                      <a:pt x="20827" y="9178"/>
                    </a:lnTo>
                    <a:lnTo>
                      <a:pt x="20361" y="8768"/>
                    </a:lnTo>
                    <a:lnTo>
                      <a:pt x="19876" y="8367"/>
                    </a:lnTo>
                    <a:lnTo>
                      <a:pt x="9719"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2294835" y="3365338"/>
                <a:ext cx="853514" cy="61128"/>
              </a:xfrm>
              <a:custGeom>
                <a:rect b="b" l="l" r="r" t="t"/>
                <a:pathLst>
                  <a:path extrusionOk="0" h="4320" w="60319">
                    <a:moveTo>
                      <a:pt x="2053" y="1"/>
                    </a:moveTo>
                    <a:lnTo>
                      <a:pt x="1941" y="10"/>
                    </a:lnTo>
                    <a:lnTo>
                      <a:pt x="1726" y="47"/>
                    </a:lnTo>
                    <a:lnTo>
                      <a:pt x="1521" y="94"/>
                    </a:lnTo>
                    <a:lnTo>
                      <a:pt x="1325" y="169"/>
                    </a:lnTo>
                    <a:lnTo>
                      <a:pt x="1129" y="262"/>
                    </a:lnTo>
                    <a:lnTo>
                      <a:pt x="952" y="374"/>
                    </a:lnTo>
                    <a:lnTo>
                      <a:pt x="784" y="495"/>
                    </a:lnTo>
                    <a:lnTo>
                      <a:pt x="635" y="635"/>
                    </a:lnTo>
                    <a:lnTo>
                      <a:pt x="495" y="784"/>
                    </a:lnTo>
                    <a:lnTo>
                      <a:pt x="374" y="952"/>
                    </a:lnTo>
                    <a:lnTo>
                      <a:pt x="262" y="1129"/>
                    </a:lnTo>
                    <a:lnTo>
                      <a:pt x="169" y="1325"/>
                    </a:lnTo>
                    <a:lnTo>
                      <a:pt x="103" y="1521"/>
                    </a:lnTo>
                    <a:lnTo>
                      <a:pt x="47" y="1726"/>
                    </a:lnTo>
                    <a:lnTo>
                      <a:pt x="10" y="1941"/>
                    </a:lnTo>
                    <a:lnTo>
                      <a:pt x="1" y="2053"/>
                    </a:lnTo>
                    <a:lnTo>
                      <a:pt x="1" y="2165"/>
                    </a:lnTo>
                    <a:lnTo>
                      <a:pt x="1" y="2277"/>
                    </a:lnTo>
                    <a:lnTo>
                      <a:pt x="10" y="2379"/>
                    </a:lnTo>
                    <a:lnTo>
                      <a:pt x="47" y="2594"/>
                    </a:lnTo>
                    <a:lnTo>
                      <a:pt x="103" y="2808"/>
                    </a:lnTo>
                    <a:lnTo>
                      <a:pt x="169" y="3004"/>
                    </a:lnTo>
                    <a:lnTo>
                      <a:pt x="262" y="3191"/>
                    </a:lnTo>
                    <a:lnTo>
                      <a:pt x="374" y="3368"/>
                    </a:lnTo>
                    <a:lnTo>
                      <a:pt x="495" y="3536"/>
                    </a:lnTo>
                    <a:lnTo>
                      <a:pt x="635" y="3694"/>
                    </a:lnTo>
                    <a:lnTo>
                      <a:pt x="784" y="3834"/>
                    </a:lnTo>
                    <a:lnTo>
                      <a:pt x="952" y="3955"/>
                    </a:lnTo>
                    <a:lnTo>
                      <a:pt x="1129" y="4058"/>
                    </a:lnTo>
                    <a:lnTo>
                      <a:pt x="1325" y="4151"/>
                    </a:lnTo>
                    <a:lnTo>
                      <a:pt x="1521" y="4226"/>
                    </a:lnTo>
                    <a:lnTo>
                      <a:pt x="1726" y="4282"/>
                    </a:lnTo>
                    <a:lnTo>
                      <a:pt x="1941" y="4310"/>
                    </a:lnTo>
                    <a:lnTo>
                      <a:pt x="2053" y="4319"/>
                    </a:lnTo>
                    <a:lnTo>
                      <a:pt x="58266" y="4319"/>
                    </a:lnTo>
                    <a:lnTo>
                      <a:pt x="58378" y="4310"/>
                    </a:lnTo>
                    <a:lnTo>
                      <a:pt x="58593" y="4282"/>
                    </a:lnTo>
                    <a:lnTo>
                      <a:pt x="58798" y="4226"/>
                    </a:lnTo>
                    <a:lnTo>
                      <a:pt x="59003" y="4151"/>
                    </a:lnTo>
                    <a:lnTo>
                      <a:pt x="59190" y="4058"/>
                    </a:lnTo>
                    <a:lnTo>
                      <a:pt x="59367" y="3955"/>
                    </a:lnTo>
                    <a:lnTo>
                      <a:pt x="59535" y="3834"/>
                    </a:lnTo>
                    <a:lnTo>
                      <a:pt x="59684" y="3694"/>
                    </a:lnTo>
                    <a:lnTo>
                      <a:pt x="59824" y="3536"/>
                    </a:lnTo>
                    <a:lnTo>
                      <a:pt x="59945" y="3368"/>
                    </a:lnTo>
                    <a:lnTo>
                      <a:pt x="60057" y="3191"/>
                    </a:lnTo>
                    <a:lnTo>
                      <a:pt x="60150" y="3004"/>
                    </a:lnTo>
                    <a:lnTo>
                      <a:pt x="60225" y="2808"/>
                    </a:lnTo>
                    <a:lnTo>
                      <a:pt x="60272" y="2594"/>
                    </a:lnTo>
                    <a:lnTo>
                      <a:pt x="60309" y="2379"/>
                    </a:lnTo>
                    <a:lnTo>
                      <a:pt x="60318" y="2277"/>
                    </a:lnTo>
                    <a:lnTo>
                      <a:pt x="60318" y="2165"/>
                    </a:lnTo>
                    <a:lnTo>
                      <a:pt x="60318" y="2053"/>
                    </a:lnTo>
                    <a:lnTo>
                      <a:pt x="60309" y="1941"/>
                    </a:lnTo>
                    <a:lnTo>
                      <a:pt x="60272" y="1726"/>
                    </a:lnTo>
                    <a:lnTo>
                      <a:pt x="60225" y="1521"/>
                    </a:lnTo>
                    <a:lnTo>
                      <a:pt x="60150" y="1325"/>
                    </a:lnTo>
                    <a:lnTo>
                      <a:pt x="60057" y="1129"/>
                    </a:lnTo>
                    <a:lnTo>
                      <a:pt x="59945" y="952"/>
                    </a:lnTo>
                    <a:lnTo>
                      <a:pt x="59824" y="784"/>
                    </a:lnTo>
                    <a:lnTo>
                      <a:pt x="59684" y="635"/>
                    </a:lnTo>
                    <a:lnTo>
                      <a:pt x="59535" y="495"/>
                    </a:lnTo>
                    <a:lnTo>
                      <a:pt x="59367" y="374"/>
                    </a:lnTo>
                    <a:lnTo>
                      <a:pt x="59190" y="262"/>
                    </a:lnTo>
                    <a:lnTo>
                      <a:pt x="59003" y="169"/>
                    </a:lnTo>
                    <a:lnTo>
                      <a:pt x="58798" y="94"/>
                    </a:lnTo>
                    <a:lnTo>
                      <a:pt x="58593" y="47"/>
                    </a:lnTo>
                    <a:lnTo>
                      <a:pt x="58378" y="10"/>
                    </a:lnTo>
                    <a:lnTo>
                      <a:pt x="582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2294835" y="3365338"/>
                <a:ext cx="426835" cy="61128"/>
              </a:xfrm>
              <a:custGeom>
                <a:rect b="b" l="l" r="r" t="t"/>
                <a:pathLst>
                  <a:path extrusionOk="0" h="4320" w="30165">
                    <a:moveTo>
                      <a:pt x="2053" y="1"/>
                    </a:moveTo>
                    <a:lnTo>
                      <a:pt x="1941" y="10"/>
                    </a:lnTo>
                    <a:lnTo>
                      <a:pt x="1726" y="47"/>
                    </a:lnTo>
                    <a:lnTo>
                      <a:pt x="1521" y="94"/>
                    </a:lnTo>
                    <a:lnTo>
                      <a:pt x="1325" y="169"/>
                    </a:lnTo>
                    <a:lnTo>
                      <a:pt x="1129" y="262"/>
                    </a:lnTo>
                    <a:lnTo>
                      <a:pt x="952" y="374"/>
                    </a:lnTo>
                    <a:lnTo>
                      <a:pt x="784" y="495"/>
                    </a:lnTo>
                    <a:lnTo>
                      <a:pt x="635" y="635"/>
                    </a:lnTo>
                    <a:lnTo>
                      <a:pt x="495" y="784"/>
                    </a:lnTo>
                    <a:lnTo>
                      <a:pt x="374" y="952"/>
                    </a:lnTo>
                    <a:lnTo>
                      <a:pt x="262" y="1129"/>
                    </a:lnTo>
                    <a:lnTo>
                      <a:pt x="169" y="1325"/>
                    </a:lnTo>
                    <a:lnTo>
                      <a:pt x="103" y="1521"/>
                    </a:lnTo>
                    <a:lnTo>
                      <a:pt x="47" y="1726"/>
                    </a:lnTo>
                    <a:lnTo>
                      <a:pt x="10" y="1941"/>
                    </a:lnTo>
                    <a:lnTo>
                      <a:pt x="1" y="2053"/>
                    </a:lnTo>
                    <a:lnTo>
                      <a:pt x="1" y="2165"/>
                    </a:lnTo>
                    <a:lnTo>
                      <a:pt x="1" y="2277"/>
                    </a:lnTo>
                    <a:lnTo>
                      <a:pt x="10" y="2379"/>
                    </a:lnTo>
                    <a:lnTo>
                      <a:pt x="47" y="2594"/>
                    </a:lnTo>
                    <a:lnTo>
                      <a:pt x="103" y="2808"/>
                    </a:lnTo>
                    <a:lnTo>
                      <a:pt x="169" y="3004"/>
                    </a:lnTo>
                    <a:lnTo>
                      <a:pt x="262" y="3191"/>
                    </a:lnTo>
                    <a:lnTo>
                      <a:pt x="374" y="3368"/>
                    </a:lnTo>
                    <a:lnTo>
                      <a:pt x="495" y="3536"/>
                    </a:lnTo>
                    <a:lnTo>
                      <a:pt x="635" y="3694"/>
                    </a:lnTo>
                    <a:lnTo>
                      <a:pt x="784" y="3834"/>
                    </a:lnTo>
                    <a:lnTo>
                      <a:pt x="952" y="3955"/>
                    </a:lnTo>
                    <a:lnTo>
                      <a:pt x="1129" y="4058"/>
                    </a:lnTo>
                    <a:lnTo>
                      <a:pt x="1325" y="4151"/>
                    </a:lnTo>
                    <a:lnTo>
                      <a:pt x="1521" y="4226"/>
                    </a:lnTo>
                    <a:lnTo>
                      <a:pt x="1726" y="4282"/>
                    </a:lnTo>
                    <a:lnTo>
                      <a:pt x="1941" y="4310"/>
                    </a:lnTo>
                    <a:lnTo>
                      <a:pt x="2053" y="4319"/>
                    </a:lnTo>
                    <a:lnTo>
                      <a:pt x="30164" y="4319"/>
                    </a:lnTo>
                    <a:lnTo>
                      <a:pt x="301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2342351" y="3123034"/>
                <a:ext cx="758482" cy="61114"/>
              </a:xfrm>
              <a:custGeom>
                <a:rect b="b" l="l" r="r" t="t"/>
                <a:pathLst>
                  <a:path extrusionOk="0" h="4319" w="53603">
                    <a:moveTo>
                      <a:pt x="2052" y="0"/>
                    </a:moveTo>
                    <a:lnTo>
                      <a:pt x="1940" y="10"/>
                    </a:lnTo>
                    <a:lnTo>
                      <a:pt x="1726" y="47"/>
                    </a:lnTo>
                    <a:lnTo>
                      <a:pt x="1521" y="94"/>
                    </a:lnTo>
                    <a:lnTo>
                      <a:pt x="1325" y="168"/>
                    </a:lnTo>
                    <a:lnTo>
                      <a:pt x="1138" y="261"/>
                    </a:lnTo>
                    <a:lnTo>
                      <a:pt x="961" y="373"/>
                    </a:lnTo>
                    <a:lnTo>
                      <a:pt x="793" y="495"/>
                    </a:lnTo>
                    <a:lnTo>
                      <a:pt x="635" y="635"/>
                    </a:lnTo>
                    <a:lnTo>
                      <a:pt x="495" y="784"/>
                    </a:lnTo>
                    <a:lnTo>
                      <a:pt x="374" y="952"/>
                    </a:lnTo>
                    <a:lnTo>
                      <a:pt x="262" y="1129"/>
                    </a:lnTo>
                    <a:lnTo>
                      <a:pt x="178" y="1325"/>
                    </a:lnTo>
                    <a:lnTo>
                      <a:pt x="103" y="1521"/>
                    </a:lnTo>
                    <a:lnTo>
                      <a:pt x="47" y="1726"/>
                    </a:lnTo>
                    <a:lnTo>
                      <a:pt x="19" y="1940"/>
                    </a:lnTo>
                    <a:lnTo>
                      <a:pt x="10" y="2052"/>
                    </a:lnTo>
                    <a:lnTo>
                      <a:pt x="0" y="2164"/>
                    </a:lnTo>
                    <a:lnTo>
                      <a:pt x="10" y="2276"/>
                    </a:lnTo>
                    <a:lnTo>
                      <a:pt x="19" y="2379"/>
                    </a:lnTo>
                    <a:lnTo>
                      <a:pt x="47" y="2593"/>
                    </a:lnTo>
                    <a:lnTo>
                      <a:pt x="103" y="2808"/>
                    </a:lnTo>
                    <a:lnTo>
                      <a:pt x="178" y="3004"/>
                    </a:lnTo>
                    <a:lnTo>
                      <a:pt x="262" y="3190"/>
                    </a:lnTo>
                    <a:lnTo>
                      <a:pt x="374" y="3367"/>
                    </a:lnTo>
                    <a:lnTo>
                      <a:pt x="495" y="3535"/>
                    </a:lnTo>
                    <a:lnTo>
                      <a:pt x="635" y="3694"/>
                    </a:lnTo>
                    <a:lnTo>
                      <a:pt x="793" y="3824"/>
                    </a:lnTo>
                    <a:lnTo>
                      <a:pt x="961" y="3955"/>
                    </a:lnTo>
                    <a:lnTo>
                      <a:pt x="1138" y="4058"/>
                    </a:lnTo>
                    <a:lnTo>
                      <a:pt x="1325" y="4151"/>
                    </a:lnTo>
                    <a:lnTo>
                      <a:pt x="1521" y="4225"/>
                    </a:lnTo>
                    <a:lnTo>
                      <a:pt x="1726" y="4281"/>
                    </a:lnTo>
                    <a:lnTo>
                      <a:pt x="1940" y="4309"/>
                    </a:lnTo>
                    <a:lnTo>
                      <a:pt x="2052" y="4319"/>
                    </a:lnTo>
                    <a:lnTo>
                      <a:pt x="51551" y="4319"/>
                    </a:lnTo>
                    <a:lnTo>
                      <a:pt x="51663" y="4309"/>
                    </a:lnTo>
                    <a:lnTo>
                      <a:pt x="51877" y="4281"/>
                    </a:lnTo>
                    <a:lnTo>
                      <a:pt x="52082" y="4225"/>
                    </a:lnTo>
                    <a:lnTo>
                      <a:pt x="52278" y="4151"/>
                    </a:lnTo>
                    <a:lnTo>
                      <a:pt x="52474" y="4058"/>
                    </a:lnTo>
                    <a:lnTo>
                      <a:pt x="52651" y="3955"/>
                    </a:lnTo>
                    <a:lnTo>
                      <a:pt x="52810" y="3824"/>
                    </a:lnTo>
                    <a:lnTo>
                      <a:pt x="52968" y="3694"/>
                    </a:lnTo>
                    <a:lnTo>
                      <a:pt x="53108" y="3535"/>
                    </a:lnTo>
                    <a:lnTo>
                      <a:pt x="53229" y="3367"/>
                    </a:lnTo>
                    <a:lnTo>
                      <a:pt x="53341" y="3190"/>
                    </a:lnTo>
                    <a:lnTo>
                      <a:pt x="53435" y="3004"/>
                    </a:lnTo>
                    <a:lnTo>
                      <a:pt x="53500" y="2808"/>
                    </a:lnTo>
                    <a:lnTo>
                      <a:pt x="53556" y="2593"/>
                    </a:lnTo>
                    <a:lnTo>
                      <a:pt x="53593" y="2379"/>
                    </a:lnTo>
                    <a:lnTo>
                      <a:pt x="53603" y="2276"/>
                    </a:lnTo>
                    <a:lnTo>
                      <a:pt x="53603" y="2164"/>
                    </a:lnTo>
                    <a:lnTo>
                      <a:pt x="53603" y="2052"/>
                    </a:lnTo>
                    <a:lnTo>
                      <a:pt x="53593" y="1940"/>
                    </a:lnTo>
                    <a:lnTo>
                      <a:pt x="53556" y="1726"/>
                    </a:lnTo>
                    <a:lnTo>
                      <a:pt x="53500" y="1521"/>
                    </a:lnTo>
                    <a:lnTo>
                      <a:pt x="53435" y="1325"/>
                    </a:lnTo>
                    <a:lnTo>
                      <a:pt x="53341" y="1129"/>
                    </a:lnTo>
                    <a:lnTo>
                      <a:pt x="53229" y="952"/>
                    </a:lnTo>
                    <a:lnTo>
                      <a:pt x="53108" y="784"/>
                    </a:lnTo>
                    <a:lnTo>
                      <a:pt x="52968" y="635"/>
                    </a:lnTo>
                    <a:lnTo>
                      <a:pt x="52810" y="495"/>
                    </a:lnTo>
                    <a:lnTo>
                      <a:pt x="52651" y="373"/>
                    </a:lnTo>
                    <a:lnTo>
                      <a:pt x="52474" y="261"/>
                    </a:lnTo>
                    <a:lnTo>
                      <a:pt x="52278" y="168"/>
                    </a:lnTo>
                    <a:lnTo>
                      <a:pt x="52082" y="94"/>
                    </a:lnTo>
                    <a:lnTo>
                      <a:pt x="51877" y="47"/>
                    </a:lnTo>
                    <a:lnTo>
                      <a:pt x="51663" y="10"/>
                    </a:lnTo>
                    <a:lnTo>
                      <a:pt x="51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2721656" y="3123034"/>
                <a:ext cx="379178" cy="61114"/>
              </a:xfrm>
              <a:custGeom>
                <a:rect b="b" l="l" r="r" t="t"/>
                <a:pathLst>
                  <a:path extrusionOk="0" h="4319" w="26797">
                    <a:moveTo>
                      <a:pt x="0" y="0"/>
                    </a:moveTo>
                    <a:lnTo>
                      <a:pt x="0" y="4319"/>
                    </a:lnTo>
                    <a:lnTo>
                      <a:pt x="24745" y="4319"/>
                    </a:lnTo>
                    <a:lnTo>
                      <a:pt x="24857" y="4309"/>
                    </a:lnTo>
                    <a:lnTo>
                      <a:pt x="25071" y="4281"/>
                    </a:lnTo>
                    <a:lnTo>
                      <a:pt x="25276" y="4225"/>
                    </a:lnTo>
                    <a:lnTo>
                      <a:pt x="25472" y="4151"/>
                    </a:lnTo>
                    <a:lnTo>
                      <a:pt x="25668" y="4058"/>
                    </a:lnTo>
                    <a:lnTo>
                      <a:pt x="25845" y="3955"/>
                    </a:lnTo>
                    <a:lnTo>
                      <a:pt x="26004" y="3824"/>
                    </a:lnTo>
                    <a:lnTo>
                      <a:pt x="26162" y="3694"/>
                    </a:lnTo>
                    <a:lnTo>
                      <a:pt x="26302" y="3535"/>
                    </a:lnTo>
                    <a:lnTo>
                      <a:pt x="26423" y="3367"/>
                    </a:lnTo>
                    <a:lnTo>
                      <a:pt x="26535" y="3190"/>
                    </a:lnTo>
                    <a:lnTo>
                      <a:pt x="26629" y="3004"/>
                    </a:lnTo>
                    <a:lnTo>
                      <a:pt x="26694" y="2808"/>
                    </a:lnTo>
                    <a:lnTo>
                      <a:pt x="26750" y="2593"/>
                    </a:lnTo>
                    <a:lnTo>
                      <a:pt x="26787" y="2379"/>
                    </a:lnTo>
                    <a:lnTo>
                      <a:pt x="26797" y="2276"/>
                    </a:lnTo>
                    <a:lnTo>
                      <a:pt x="26797" y="2164"/>
                    </a:lnTo>
                    <a:lnTo>
                      <a:pt x="26797" y="2052"/>
                    </a:lnTo>
                    <a:lnTo>
                      <a:pt x="26787" y="1940"/>
                    </a:lnTo>
                    <a:lnTo>
                      <a:pt x="26750" y="1726"/>
                    </a:lnTo>
                    <a:lnTo>
                      <a:pt x="26694" y="1521"/>
                    </a:lnTo>
                    <a:lnTo>
                      <a:pt x="26629" y="1325"/>
                    </a:lnTo>
                    <a:lnTo>
                      <a:pt x="26535" y="1129"/>
                    </a:lnTo>
                    <a:lnTo>
                      <a:pt x="26423" y="952"/>
                    </a:lnTo>
                    <a:lnTo>
                      <a:pt x="26302" y="784"/>
                    </a:lnTo>
                    <a:lnTo>
                      <a:pt x="26162" y="635"/>
                    </a:lnTo>
                    <a:lnTo>
                      <a:pt x="26004" y="495"/>
                    </a:lnTo>
                    <a:lnTo>
                      <a:pt x="25845" y="373"/>
                    </a:lnTo>
                    <a:lnTo>
                      <a:pt x="25668" y="261"/>
                    </a:lnTo>
                    <a:lnTo>
                      <a:pt x="25472" y="168"/>
                    </a:lnTo>
                    <a:lnTo>
                      <a:pt x="25276" y="94"/>
                    </a:lnTo>
                    <a:lnTo>
                      <a:pt x="25071" y="47"/>
                    </a:lnTo>
                    <a:lnTo>
                      <a:pt x="24857" y="10"/>
                    </a:lnTo>
                    <a:lnTo>
                      <a:pt x="24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2342351" y="3607657"/>
                <a:ext cx="758482" cy="61114"/>
              </a:xfrm>
              <a:custGeom>
                <a:rect b="b" l="l" r="r" t="t"/>
                <a:pathLst>
                  <a:path extrusionOk="0" h="4319" w="53603">
                    <a:moveTo>
                      <a:pt x="2052" y="0"/>
                    </a:moveTo>
                    <a:lnTo>
                      <a:pt x="1940" y="9"/>
                    </a:lnTo>
                    <a:lnTo>
                      <a:pt x="1726" y="47"/>
                    </a:lnTo>
                    <a:lnTo>
                      <a:pt x="1521" y="103"/>
                    </a:lnTo>
                    <a:lnTo>
                      <a:pt x="1325" y="168"/>
                    </a:lnTo>
                    <a:lnTo>
                      <a:pt x="1138" y="261"/>
                    </a:lnTo>
                    <a:lnTo>
                      <a:pt x="961" y="373"/>
                    </a:lnTo>
                    <a:lnTo>
                      <a:pt x="793" y="494"/>
                    </a:lnTo>
                    <a:lnTo>
                      <a:pt x="635" y="634"/>
                    </a:lnTo>
                    <a:lnTo>
                      <a:pt x="495" y="784"/>
                    </a:lnTo>
                    <a:lnTo>
                      <a:pt x="374" y="951"/>
                    </a:lnTo>
                    <a:lnTo>
                      <a:pt x="262" y="1129"/>
                    </a:lnTo>
                    <a:lnTo>
                      <a:pt x="178" y="1325"/>
                    </a:lnTo>
                    <a:lnTo>
                      <a:pt x="103" y="1520"/>
                    </a:lnTo>
                    <a:lnTo>
                      <a:pt x="47" y="1726"/>
                    </a:lnTo>
                    <a:lnTo>
                      <a:pt x="19" y="1940"/>
                    </a:lnTo>
                    <a:lnTo>
                      <a:pt x="10" y="2052"/>
                    </a:lnTo>
                    <a:lnTo>
                      <a:pt x="0" y="2164"/>
                    </a:lnTo>
                    <a:lnTo>
                      <a:pt x="10" y="2276"/>
                    </a:lnTo>
                    <a:lnTo>
                      <a:pt x="19" y="2378"/>
                    </a:lnTo>
                    <a:lnTo>
                      <a:pt x="47" y="2593"/>
                    </a:lnTo>
                    <a:lnTo>
                      <a:pt x="103" y="2808"/>
                    </a:lnTo>
                    <a:lnTo>
                      <a:pt x="178" y="3003"/>
                    </a:lnTo>
                    <a:lnTo>
                      <a:pt x="262" y="3190"/>
                    </a:lnTo>
                    <a:lnTo>
                      <a:pt x="374" y="3367"/>
                    </a:lnTo>
                    <a:lnTo>
                      <a:pt x="495" y="3535"/>
                    </a:lnTo>
                    <a:lnTo>
                      <a:pt x="635" y="3694"/>
                    </a:lnTo>
                    <a:lnTo>
                      <a:pt x="793" y="3834"/>
                    </a:lnTo>
                    <a:lnTo>
                      <a:pt x="961" y="3955"/>
                    </a:lnTo>
                    <a:lnTo>
                      <a:pt x="1138" y="4057"/>
                    </a:lnTo>
                    <a:lnTo>
                      <a:pt x="1325" y="4151"/>
                    </a:lnTo>
                    <a:lnTo>
                      <a:pt x="1521" y="4225"/>
                    </a:lnTo>
                    <a:lnTo>
                      <a:pt x="1726" y="4281"/>
                    </a:lnTo>
                    <a:lnTo>
                      <a:pt x="1940" y="4309"/>
                    </a:lnTo>
                    <a:lnTo>
                      <a:pt x="2052" y="4319"/>
                    </a:lnTo>
                    <a:lnTo>
                      <a:pt x="51551" y="4319"/>
                    </a:lnTo>
                    <a:lnTo>
                      <a:pt x="51663" y="4309"/>
                    </a:lnTo>
                    <a:lnTo>
                      <a:pt x="51877" y="4281"/>
                    </a:lnTo>
                    <a:lnTo>
                      <a:pt x="52082" y="4225"/>
                    </a:lnTo>
                    <a:lnTo>
                      <a:pt x="52278" y="4151"/>
                    </a:lnTo>
                    <a:lnTo>
                      <a:pt x="52474" y="4057"/>
                    </a:lnTo>
                    <a:lnTo>
                      <a:pt x="52651" y="3955"/>
                    </a:lnTo>
                    <a:lnTo>
                      <a:pt x="52810" y="3834"/>
                    </a:lnTo>
                    <a:lnTo>
                      <a:pt x="52968" y="3694"/>
                    </a:lnTo>
                    <a:lnTo>
                      <a:pt x="53108" y="3535"/>
                    </a:lnTo>
                    <a:lnTo>
                      <a:pt x="53229" y="3367"/>
                    </a:lnTo>
                    <a:lnTo>
                      <a:pt x="53341" y="3190"/>
                    </a:lnTo>
                    <a:lnTo>
                      <a:pt x="53435" y="3003"/>
                    </a:lnTo>
                    <a:lnTo>
                      <a:pt x="53500" y="2808"/>
                    </a:lnTo>
                    <a:lnTo>
                      <a:pt x="53556" y="2593"/>
                    </a:lnTo>
                    <a:lnTo>
                      <a:pt x="53593" y="2378"/>
                    </a:lnTo>
                    <a:lnTo>
                      <a:pt x="53603" y="2276"/>
                    </a:lnTo>
                    <a:lnTo>
                      <a:pt x="53603" y="2164"/>
                    </a:lnTo>
                    <a:lnTo>
                      <a:pt x="53603" y="2052"/>
                    </a:lnTo>
                    <a:lnTo>
                      <a:pt x="53593" y="1940"/>
                    </a:lnTo>
                    <a:lnTo>
                      <a:pt x="53556" y="1726"/>
                    </a:lnTo>
                    <a:lnTo>
                      <a:pt x="53500" y="1520"/>
                    </a:lnTo>
                    <a:lnTo>
                      <a:pt x="53435" y="1325"/>
                    </a:lnTo>
                    <a:lnTo>
                      <a:pt x="53341" y="1129"/>
                    </a:lnTo>
                    <a:lnTo>
                      <a:pt x="53229" y="951"/>
                    </a:lnTo>
                    <a:lnTo>
                      <a:pt x="53108" y="784"/>
                    </a:lnTo>
                    <a:lnTo>
                      <a:pt x="52968" y="634"/>
                    </a:lnTo>
                    <a:lnTo>
                      <a:pt x="52810" y="494"/>
                    </a:lnTo>
                    <a:lnTo>
                      <a:pt x="52651" y="373"/>
                    </a:lnTo>
                    <a:lnTo>
                      <a:pt x="52474" y="261"/>
                    </a:lnTo>
                    <a:lnTo>
                      <a:pt x="52278" y="168"/>
                    </a:lnTo>
                    <a:lnTo>
                      <a:pt x="52082" y="103"/>
                    </a:lnTo>
                    <a:lnTo>
                      <a:pt x="51877" y="47"/>
                    </a:lnTo>
                    <a:lnTo>
                      <a:pt x="51663" y="9"/>
                    </a:lnTo>
                    <a:lnTo>
                      <a:pt x="515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2721656" y="3607657"/>
                <a:ext cx="379178" cy="61114"/>
              </a:xfrm>
              <a:custGeom>
                <a:rect b="b" l="l" r="r" t="t"/>
                <a:pathLst>
                  <a:path extrusionOk="0" h="4319" w="26797">
                    <a:moveTo>
                      <a:pt x="0" y="0"/>
                    </a:moveTo>
                    <a:lnTo>
                      <a:pt x="0" y="4319"/>
                    </a:lnTo>
                    <a:lnTo>
                      <a:pt x="24745" y="4319"/>
                    </a:lnTo>
                    <a:lnTo>
                      <a:pt x="24857" y="4309"/>
                    </a:lnTo>
                    <a:lnTo>
                      <a:pt x="25071" y="4281"/>
                    </a:lnTo>
                    <a:lnTo>
                      <a:pt x="25276" y="4225"/>
                    </a:lnTo>
                    <a:lnTo>
                      <a:pt x="25472" y="4151"/>
                    </a:lnTo>
                    <a:lnTo>
                      <a:pt x="25668" y="4057"/>
                    </a:lnTo>
                    <a:lnTo>
                      <a:pt x="25845" y="3955"/>
                    </a:lnTo>
                    <a:lnTo>
                      <a:pt x="26004" y="3834"/>
                    </a:lnTo>
                    <a:lnTo>
                      <a:pt x="26162" y="3694"/>
                    </a:lnTo>
                    <a:lnTo>
                      <a:pt x="26302" y="3535"/>
                    </a:lnTo>
                    <a:lnTo>
                      <a:pt x="26423" y="3367"/>
                    </a:lnTo>
                    <a:lnTo>
                      <a:pt x="26535" y="3190"/>
                    </a:lnTo>
                    <a:lnTo>
                      <a:pt x="26629" y="3003"/>
                    </a:lnTo>
                    <a:lnTo>
                      <a:pt x="26694" y="2808"/>
                    </a:lnTo>
                    <a:lnTo>
                      <a:pt x="26750" y="2593"/>
                    </a:lnTo>
                    <a:lnTo>
                      <a:pt x="26787" y="2378"/>
                    </a:lnTo>
                    <a:lnTo>
                      <a:pt x="26797" y="2276"/>
                    </a:lnTo>
                    <a:lnTo>
                      <a:pt x="26797" y="2164"/>
                    </a:lnTo>
                    <a:lnTo>
                      <a:pt x="26797" y="2052"/>
                    </a:lnTo>
                    <a:lnTo>
                      <a:pt x="26787" y="1940"/>
                    </a:lnTo>
                    <a:lnTo>
                      <a:pt x="26750" y="1726"/>
                    </a:lnTo>
                    <a:lnTo>
                      <a:pt x="26694" y="1520"/>
                    </a:lnTo>
                    <a:lnTo>
                      <a:pt x="26629" y="1325"/>
                    </a:lnTo>
                    <a:lnTo>
                      <a:pt x="26535" y="1129"/>
                    </a:lnTo>
                    <a:lnTo>
                      <a:pt x="26423" y="951"/>
                    </a:lnTo>
                    <a:lnTo>
                      <a:pt x="26302" y="784"/>
                    </a:lnTo>
                    <a:lnTo>
                      <a:pt x="26162" y="634"/>
                    </a:lnTo>
                    <a:lnTo>
                      <a:pt x="26004" y="494"/>
                    </a:lnTo>
                    <a:lnTo>
                      <a:pt x="25845" y="373"/>
                    </a:lnTo>
                    <a:lnTo>
                      <a:pt x="25668" y="261"/>
                    </a:lnTo>
                    <a:lnTo>
                      <a:pt x="25472" y="168"/>
                    </a:lnTo>
                    <a:lnTo>
                      <a:pt x="25276" y="103"/>
                    </a:lnTo>
                    <a:lnTo>
                      <a:pt x="25071" y="47"/>
                    </a:lnTo>
                    <a:lnTo>
                      <a:pt x="24857" y="9"/>
                    </a:lnTo>
                    <a:lnTo>
                      <a:pt x="247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2213812" y="2823181"/>
                <a:ext cx="507858" cy="1145443"/>
              </a:xfrm>
              <a:custGeom>
                <a:rect b="b" l="l" r="r" t="t"/>
                <a:pathLst>
                  <a:path extrusionOk="0" h="80950" w="35891">
                    <a:moveTo>
                      <a:pt x="26162" y="0"/>
                    </a:moveTo>
                    <a:lnTo>
                      <a:pt x="20715" y="4496"/>
                    </a:lnTo>
                    <a:lnTo>
                      <a:pt x="16005" y="8367"/>
                    </a:lnTo>
                    <a:lnTo>
                      <a:pt x="15529" y="8768"/>
                    </a:lnTo>
                    <a:lnTo>
                      <a:pt x="15054" y="9178"/>
                    </a:lnTo>
                    <a:lnTo>
                      <a:pt x="14587" y="9579"/>
                    </a:lnTo>
                    <a:lnTo>
                      <a:pt x="14121" y="9999"/>
                    </a:lnTo>
                    <a:lnTo>
                      <a:pt x="13673" y="10409"/>
                    </a:lnTo>
                    <a:lnTo>
                      <a:pt x="13226" y="10829"/>
                    </a:lnTo>
                    <a:lnTo>
                      <a:pt x="12787" y="11258"/>
                    </a:lnTo>
                    <a:lnTo>
                      <a:pt x="12358" y="11687"/>
                    </a:lnTo>
                    <a:lnTo>
                      <a:pt x="11929" y="12116"/>
                    </a:lnTo>
                    <a:lnTo>
                      <a:pt x="11509" y="12554"/>
                    </a:lnTo>
                    <a:lnTo>
                      <a:pt x="11099" y="12993"/>
                    </a:lnTo>
                    <a:lnTo>
                      <a:pt x="10698" y="13441"/>
                    </a:lnTo>
                    <a:lnTo>
                      <a:pt x="10297" y="13888"/>
                    </a:lnTo>
                    <a:lnTo>
                      <a:pt x="9905" y="14336"/>
                    </a:lnTo>
                    <a:lnTo>
                      <a:pt x="9523" y="14793"/>
                    </a:lnTo>
                    <a:lnTo>
                      <a:pt x="9150" y="15250"/>
                    </a:lnTo>
                    <a:lnTo>
                      <a:pt x="8786" y="15716"/>
                    </a:lnTo>
                    <a:lnTo>
                      <a:pt x="8422" y="16183"/>
                    </a:lnTo>
                    <a:lnTo>
                      <a:pt x="8068" y="16649"/>
                    </a:lnTo>
                    <a:lnTo>
                      <a:pt x="7723" y="17125"/>
                    </a:lnTo>
                    <a:lnTo>
                      <a:pt x="7378" y="17600"/>
                    </a:lnTo>
                    <a:lnTo>
                      <a:pt x="7051" y="18076"/>
                    </a:lnTo>
                    <a:lnTo>
                      <a:pt x="6725" y="18561"/>
                    </a:lnTo>
                    <a:lnTo>
                      <a:pt x="6408" y="19046"/>
                    </a:lnTo>
                    <a:lnTo>
                      <a:pt x="6091" y="19531"/>
                    </a:lnTo>
                    <a:lnTo>
                      <a:pt x="5792" y="20025"/>
                    </a:lnTo>
                    <a:lnTo>
                      <a:pt x="5494" y="20520"/>
                    </a:lnTo>
                    <a:lnTo>
                      <a:pt x="5204" y="21014"/>
                    </a:lnTo>
                    <a:lnTo>
                      <a:pt x="4925" y="21518"/>
                    </a:lnTo>
                    <a:lnTo>
                      <a:pt x="4654" y="22021"/>
                    </a:lnTo>
                    <a:lnTo>
                      <a:pt x="4393" y="22525"/>
                    </a:lnTo>
                    <a:lnTo>
                      <a:pt x="4132" y="23029"/>
                    </a:lnTo>
                    <a:lnTo>
                      <a:pt x="3880" y="23542"/>
                    </a:lnTo>
                    <a:lnTo>
                      <a:pt x="3638" y="24055"/>
                    </a:lnTo>
                    <a:lnTo>
                      <a:pt x="3404" y="24577"/>
                    </a:lnTo>
                    <a:lnTo>
                      <a:pt x="3171" y="25090"/>
                    </a:lnTo>
                    <a:lnTo>
                      <a:pt x="2957" y="25612"/>
                    </a:lnTo>
                    <a:lnTo>
                      <a:pt x="2742" y="26135"/>
                    </a:lnTo>
                    <a:lnTo>
                      <a:pt x="2537" y="26666"/>
                    </a:lnTo>
                    <a:lnTo>
                      <a:pt x="2341" y="27198"/>
                    </a:lnTo>
                    <a:lnTo>
                      <a:pt x="2155" y="27730"/>
                    </a:lnTo>
                    <a:lnTo>
                      <a:pt x="1968" y="28261"/>
                    </a:lnTo>
                    <a:lnTo>
                      <a:pt x="1800" y="28793"/>
                    </a:lnTo>
                    <a:lnTo>
                      <a:pt x="1632" y="29334"/>
                    </a:lnTo>
                    <a:lnTo>
                      <a:pt x="1474" y="29875"/>
                    </a:lnTo>
                    <a:lnTo>
                      <a:pt x="1324" y="30416"/>
                    </a:lnTo>
                    <a:lnTo>
                      <a:pt x="1185" y="30957"/>
                    </a:lnTo>
                    <a:lnTo>
                      <a:pt x="1045" y="31507"/>
                    </a:lnTo>
                    <a:lnTo>
                      <a:pt x="923" y="32057"/>
                    </a:lnTo>
                    <a:lnTo>
                      <a:pt x="802" y="32608"/>
                    </a:lnTo>
                    <a:lnTo>
                      <a:pt x="690" y="33158"/>
                    </a:lnTo>
                    <a:lnTo>
                      <a:pt x="588" y="33708"/>
                    </a:lnTo>
                    <a:lnTo>
                      <a:pt x="494" y="34268"/>
                    </a:lnTo>
                    <a:lnTo>
                      <a:pt x="410" y="34818"/>
                    </a:lnTo>
                    <a:lnTo>
                      <a:pt x="336" y="35378"/>
                    </a:lnTo>
                    <a:lnTo>
                      <a:pt x="261" y="35937"/>
                    </a:lnTo>
                    <a:lnTo>
                      <a:pt x="205" y="36506"/>
                    </a:lnTo>
                    <a:lnTo>
                      <a:pt x="149" y="37066"/>
                    </a:lnTo>
                    <a:lnTo>
                      <a:pt x="103" y="37635"/>
                    </a:lnTo>
                    <a:lnTo>
                      <a:pt x="65" y="38194"/>
                    </a:lnTo>
                    <a:lnTo>
                      <a:pt x="37" y="38763"/>
                    </a:lnTo>
                    <a:lnTo>
                      <a:pt x="19" y="39332"/>
                    </a:lnTo>
                    <a:lnTo>
                      <a:pt x="0" y="39901"/>
                    </a:lnTo>
                    <a:lnTo>
                      <a:pt x="0" y="40480"/>
                    </a:lnTo>
                    <a:lnTo>
                      <a:pt x="0" y="41049"/>
                    </a:lnTo>
                    <a:lnTo>
                      <a:pt x="19" y="41617"/>
                    </a:lnTo>
                    <a:lnTo>
                      <a:pt x="37" y="42186"/>
                    </a:lnTo>
                    <a:lnTo>
                      <a:pt x="65" y="42755"/>
                    </a:lnTo>
                    <a:lnTo>
                      <a:pt x="103" y="43324"/>
                    </a:lnTo>
                    <a:lnTo>
                      <a:pt x="149" y="43884"/>
                    </a:lnTo>
                    <a:lnTo>
                      <a:pt x="205" y="44453"/>
                    </a:lnTo>
                    <a:lnTo>
                      <a:pt x="261" y="45013"/>
                    </a:lnTo>
                    <a:lnTo>
                      <a:pt x="336" y="45572"/>
                    </a:lnTo>
                    <a:lnTo>
                      <a:pt x="410" y="46132"/>
                    </a:lnTo>
                    <a:lnTo>
                      <a:pt x="494" y="46691"/>
                    </a:lnTo>
                    <a:lnTo>
                      <a:pt x="588" y="47242"/>
                    </a:lnTo>
                    <a:lnTo>
                      <a:pt x="690" y="47801"/>
                    </a:lnTo>
                    <a:lnTo>
                      <a:pt x="802" y="48352"/>
                    </a:lnTo>
                    <a:lnTo>
                      <a:pt x="923" y="48902"/>
                    </a:lnTo>
                    <a:lnTo>
                      <a:pt x="1045" y="49452"/>
                    </a:lnTo>
                    <a:lnTo>
                      <a:pt x="1185" y="49993"/>
                    </a:lnTo>
                    <a:lnTo>
                      <a:pt x="1324" y="50543"/>
                    </a:lnTo>
                    <a:lnTo>
                      <a:pt x="1474" y="51084"/>
                    </a:lnTo>
                    <a:lnTo>
                      <a:pt x="1632" y="51625"/>
                    </a:lnTo>
                    <a:lnTo>
                      <a:pt x="1800" y="52157"/>
                    </a:lnTo>
                    <a:lnTo>
                      <a:pt x="1968" y="52698"/>
                    </a:lnTo>
                    <a:lnTo>
                      <a:pt x="2155" y="53230"/>
                    </a:lnTo>
                    <a:lnTo>
                      <a:pt x="2341" y="53761"/>
                    </a:lnTo>
                    <a:lnTo>
                      <a:pt x="2537" y="54293"/>
                    </a:lnTo>
                    <a:lnTo>
                      <a:pt x="2742" y="54815"/>
                    </a:lnTo>
                    <a:lnTo>
                      <a:pt x="2957" y="55338"/>
                    </a:lnTo>
                    <a:lnTo>
                      <a:pt x="3171" y="55860"/>
                    </a:lnTo>
                    <a:lnTo>
                      <a:pt x="3404" y="56382"/>
                    </a:lnTo>
                    <a:lnTo>
                      <a:pt x="3638" y="56895"/>
                    </a:lnTo>
                    <a:lnTo>
                      <a:pt x="3880" y="57408"/>
                    </a:lnTo>
                    <a:lnTo>
                      <a:pt x="4132" y="57921"/>
                    </a:lnTo>
                    <a:lnTo>
                      <a:pt x="4393" y="58434"/>
                    </a:lnTo>
                    <a:lnTo>
                      <a:pt x="4654" y="58938"/>
                    </a:lnTo>
                    <a:lnTo>
                      <a:pt x="4925" y="59441"/>
                    </a:lnTo>
                    <a:lnTo>
                      <a:pt x="5204" y="59945"/>
                    </a:lnTo>
                    <a:lnTo>
                      <a:pt x="5494" y="60439"/>
                    </a:lnTo>
                    <a:lnTo>
                      <a:pt x="5792" y="60934"/>
                    </a:lnTo>
                    <a:lnTo>
                      <a:pt x="6091" y="61428"/>
                    </a:lnTo>
                    <a:lnTo>
                      <a:pt x="6408" y="61913"/>
                    </a:lnTo>
                    <a:lnTo>
                      <a:pt x="6725" y="62398"/>
                    </a:lnTo>
                    <a:lnTo>
                      <a:pt x="7051" y="62883"/>
                    </a:lnTo>
                    <a:lnTo>
                      <a:pt x="7378" y="63359"/>
                    </a:lnTo>
                    <a:lnTo>
                      <a:pt x="7723" y="63834"/>
                    </a:lnTo>
                    <a:lnTo>
                      <a:pt x="8068" y="64301"/>
                    </a:lnTo>
                    <a:lnTo>
                      <a:pt x="8422" y="64776"/>
                    </a:lnTo>
                    <a:lnTo>
                      <a:pt x="8786" y="65243"/>
                    </a:lnTo>
                    <a:lnTo>
                      <a:pt x="9150" y="65700"/>
                    </a:lnTo>
                    <a:lnTo>
                      <a:pt x="9523" y="66157"/>
                    </a:lnTo>
                    <a:lnTo>
                      <a:pt x="9905" y="66614"/>
                    </a:lnTo>
                    <a:lnTo>
                      <a:pt x="10297" y="67071"/>
                    </a:lnTo>
                    <a:lnTo>
                      <a:pt x="10698" y="67519"/>
                    </a:lnTo>
                    <a:lnTo>
                      <a:pt x="11099" y="67957"/>
                    </a:lnTo>
                    <a:lnTo>
                      <a:pt x="11509" y="68395"/>
                    </a:lnTo>
                    <a:lnTo>
                      <a:pt x="11929" y="68834"/>
                    </a:lnTo>
                    <a:lnTo>
                      <a:pt x="12358" y="69272"/>
                    </a:lnTo>
                    <a:lnTo>
                      <a:pt x="12787" y="69701"/>
                    </a:lnTo>
                    <a:lnTo>
                      <a:pt x="13226" y="70121"/>
                    </a:lnTo>
                    <a:lnTo>
                      <a:pt x="13673" y="70541"/>
                    </a:lnTo>
                    <a:lnTo>
                      <a:pt x="14121" y="70960"/>
                    </a:lnTo>
                    <a:lnTo>
                      <a:pt x="14587" y="71371"/>
                    </a:lnTo>
                    <a:lnTo>
                      <a:pt x="15054" y="71781"/>
                    </a:lnTo>
                    <a:lnTo>
                      <a:pt x="15529" y="72182"/>
                    </a:lnTo>
                    <a:lnTo>
                      <a:pt x="16005" y="72583"/>
                    </a:lnTo>
                    <a:lnTo>
                      <a:pt x="26162" y="80949"/>
                    </a:lnTo>
                    <a:lnTo>
                      <a:pt x="35890" y="72947"/>
                    </a:lnTo>
                    <a:lnTo>
                      <a:pt x="23858" y="63051"/>
                    </a:lnTo>
                    <a:lnTo>
                      <a:pt x="23178" y="62473"/>
                    </a:lnTo>
                    <a:lnTo>
                      <a:pt x="22506" y="61876"/>
                    </a:lnTo>
                    <a:lnTo>
                      <a:pt x="21862" y="61279"/>
                    </a:lnTo>
                    <a:lnTo>
                      <a:pt x="21238" y="60673"/>
                    </a:lnTo>
                    <a:lnTo>
                      <a:pt x="20631" y="60048"/>
                    </a:lnTo>
                    <a:lnTo>
                      <a:pt x="20044" y="59423"/>
                    </a:lnTo>
                    <a:lnTo>
                      <a:pt x="19475" y="58779"/>
                    </a:lnTo>
                    <a:lnTo>
                      <a:pt x="18934" y="58136"/>
                    </a:lnTo>
                    <a:lnTo>
                      <a:pt x="18411" y="57473"/>
                    </a:lnTo>
                    <a:lnTo>
                      <a:pt x="17908" y="56811"/>
                    </a:lnTo>
                    <a:lnTo>
                      <a:pt x="17423" y="56130"/>
                    </a:lnTo>
                    <a:lnTo>
                      <a:pt x="16956" y="55449"/>
                    </a:lnTo>
                    <a:lnTo>
                      <a:pt x="16518" y="54759"/>
                    </a:lnTo>
                    <a:lnTo>
                      <a:pt x="16098" y="54060"/>
                    </a:lnTo>
                    <a:lnTo>
                      <a:pt x="15707" y="53351"/>
                    </a:lnTo>
                    <a:lnTo>
                      <a:pt x="15511" y="52996"/>
                    </a:lnTo>
                    <a:lnTo>
                      <a:pt x="15324" y="52642"/>
                    </a:lnTo>
                    <a:lnTo>
                      <a:pt x="15147" y="52278"/>
                    </a:lnTo>
                    <a:lnTo>
                      <a:pt x="14970" y="51914"/>
                    </a:lnTo>
                    <a:lnTo>
                      <a:pt x="14802" y="51560"/>
                    </a:lnTo>
                    <a:lnTo>
                      <a:pt x="14643" y="51196"/>
                    </a:lnTo>
                    <a:lnTo>
                      <a:pt x="14485" y="50823"/>
                    </a:lnTo>
                    <a:lnTo>
                      <a:pt x="14326" y="50459"/>
                    </a:lnTo>
                    <a:lnTo>
                      <a:pt x="14177" y="50086"/>
                    </a:lnTo>
                    <a:lnTo>
                      <a:pt x="14037" y="49723"/>
                    </a:lnTo>
                    <a:lnTo>
                      <a:pt x="13907" y="49350"/>
                    </a:lnTo>
                    <a:lnTo>
                      <a:pt x="13776" y="48976"/>
                    </a:lnTo>
                    <a:lnTo>
                      <a:pt x="13645" y="48603"/>
                    </a:lnTo>
                    <a:lnTo>
                      <a:pt x="13533" y="48221"/>
                    </a:lnTo>
                    <a:lnTo>
                      <a:pt x="13412" y="47848"/>
                    </a:lnTo>
                    <a:lnTo>
                      <a:pt x="13310" y="47466"/>
                    </a:lnTo>
                    <a:lnTo>
                      <a:pt x="13207" y="47092"/>
                    </a:lnTo>
                    <a:lnTo>
                      <a:pt x="13114" y="46710"/>
                    </a:lnTo>
                    <a:lnTo>
                      <a:pt x="13020" y="46328"/>
                    </a:lnTo>
                    <a:lnTo>
                      <a:pt x="12937" y="45945"/>
                    </a:lnTo>
                    <a:lnTo>
                      <a:pt x="12853" y="45563"/>
                    </a:lnTo>
                    <a:lnTo>
                      <a:pt x="12778" y="45171"/>
                    </a:lnTo>
                    <a:lnTo>
                      <a:pt x="12713" y="44789"/>
                    </a:lnTo>
                    <a:lnTo>
                      <a:pt x="12657" y="44397"/>
                    </a:lnTo>
                    <a:lnTo>
                      <a:pt x="12601" y="44015"/>
                    </a:lnTo>
                    <a:lnTo>
                      <a:pt x="12545" y="43623"/>
                    </a:lnTo>
                    <a:lnTo>
                      <a:pt x="12498" y="43231"/>
                    </a:lnTo>
                    <a:lnTo>
                      <a:pt x="12461" y="42839"/>
                    </a:lnTo>
                    <a:lnTo>
                      <a:pt x="12433" y="42448"/>
                    </a:lnTo>
                    <a:lnTo>
                      <a:pt x="12405" y="42056"/>
                    </a:lnTo>
                    <a:lnTo>
                      <a:pt x="12386" y="41664"/>
                    </a:lnTo>
                    <a:lnTo>
                      <a:pt x="12368" y="41263"/>
                    </a:lnTo>
                    <a:lnTo>
                      <a:pt x="12358" y="40871"/>
                    </a:lnTo>
                    <a:lnTo>
                      <a:pt x="12358" y="40480"/>
                    </a:lnTo>
                    <a:lnTo>
                      <a:pt x="12358" y="40079"/>
                    </a:lnTo>
                    <a:lnTo>
                      <a:pt x="12368" y="39687"/>
                    </a:lnTo>
                    <a:lnTo>
                      <a:pt x="12386" y="39295"/>
                    </a:lnTo>
                    <a:lnTo>
                      <a:pt x="12405" y="38903"/>
                    </a:lnTo>
                    <a:lnTo>
                      <a:pt x="12433" y="38502"/>
                    </a:lnTo>
                    <a:lnTo>
                      <a:pt x="12461" y="38111"/>
                    </a:lnTo>
                    <a:lnTo>
                      <a:pt x="12498" y="37719"/>
                    </a:lnTo>
                    <a:lnTo>
                      <a:pt x="12545" y="37336"/>
                    </a:lnTo>
                    <a:lnTo>
                      <a:pt x="12601" y="36945"/>
                    </a:lnTo>
                    <a:lnTo>
                      <a:pt x="12657" y="36553"/>
                    </a:lnTo>
                    <a:lnTo>
                      <a:pt x="12713" y="36171"/>
                    </a:lnTo>
                    <a:lnTo>
                      <a:pt x="12778" y="35779"/>
                    </a:lnTo>
                    <a:lnTo>
                      <a:pt x="12853" y="35396"/>
                    </a:lnTo>
                    <a:lnTo>
                      <a:pt x="12937" y="35014"/>
                    </a:lnTo>
                    <a:lnTo>
                      <a:pt x="13020" y="34632"/>
                    </a:lnTo>
                    <a:lnTo>
                      <a:pt x="13114" y="34249"/>
                    </a:lnTo>
                    <a:lnTo>
                      <a:pt x="13207" y="33867"/>
                    </a:lnTo>
                    <a:lnTo>
                      <a:pt x="13310" y="33484"/>
                    </a:lnTo>
                    <a:lnTo>
                      <a:pt x="13412" y="33111"/>
                    </a:lnTo>
                    <a:lnTo>
                      <a:pt x="13533" y="32729"/>
                    </a:lnTo>
                    <a:lnTo>
                      <a:pt x="13645" y="32356"/>
                    </a:lnTo>
                    <a:lnTo>
                      <a:pt x="13776" y="31983"/>
                    </a:lnTo>
                    <a:lnTo>
                      <a:pt x="13907" y="31610"/>
                    </a:lnTo>
                    <a:lnTo>
                      <a:pt x="14037" y="31237"/>
                    </a:lnTo>
                    <a:lnTo>
                      <a:pt x="14177" y="30863"/>
                    </a:lnTo>
                    <a:lnTo>
                      <a:pt x="14326" y="30500"/>
                    </a:lnTo>
                    <a:lnTo>
                      <a:pt x="14485" y="30127"/>
                    </a:lnTo>
                    <a:lnTo>
                      <a:pt x="14643" y="29763"/>
                    </a:lnTo>
                    <a:lnTo>
                      <a:pt x="14802" y="29399"/>
                    </a:lnTo>
                    <a:lnTo>
                      <a:pt x="14970" y="29035"/>
                    </a:lnTo>
                    <a:lnTo>
                      <a:pt x="15147" y="28672"/>
                    </a:lnTo>
                    <a:lnTo>
                      <a:pt x="15324" y="28317"/>
                    </a:lnTo>
                    <a:lnTo>
                      <a:pt x="15511" y="27963"/>
                    </a:lnTo>
                    <a:lnTo>
                      <a:pt x="15707" y="27599"/>
                    </a:lnTo>
                    <a:lnTo>
                      <a:pt x="16098" y="26899"/>
                    </a:lnTo>
                    <a:lnTo>
                      <a:pt x="16518" y="26200"/>
                    </a:lnTo>
                    <a:lnTo>
                      <a:pt x="16956" y="25510"/>
                    </a:lnTo>
                    <a:lnTo>
                      <a:pt x="17423" y="24820"/>
                    </a:lnTo>
                    <a:lnTo>
                      <a:pt x="17908" y="24148"/>
                    </a:lnTo>
                    <a:lnTo>
                      <a:pt x="18411" y="23486"/>
                    </a:lnTo>
                    <a:lnTo>
                      <a:pt x="18934" y="22824"/>
                    </a:lnTo>
                    <a:lnTo>
                      <a:pt x="19475" y="22171"/>
                    </a:lnTo>
                    <a:lnTo>
                      <a:pt x="20044" y="21536"/>
                    </a:lnTo>
                    <a:lnTo>
                      <a:pt x="20631" y="20902"/>
                    </a:lnTo>
                    <a:lnTo>
                      <a:pt x="21238" y="20287"/>
                    </a:lnTo>
                    <a:lnTo>
                      <a:pt x="21862" y="19680"/>
                    </a:lnTo>
                    <a:lnTo>
                      <a:pt x="22506" y="19074"/>
                    </a:lnTo>
                    <a:lnTo>
                      <a:pt x="23178" y="18486"/>
                    </a:lnTo>
                    <a:lnTo>
                      <a:pt x="23858" y="17908"/>
                    </a:lnTo>
                    <a:lnTo>
                      <a:pt x="35890" y="8003"/>
                    </a:lnTo>
                    <a:lnTo>
                      <a:pt x="2616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2"/>
            <p:cNvSpPr/>
            <p:nvPr/>
          </p:nvSpPr>
          <p:spPr>
            <a:xfrm>
              <a:off x="4134750" y="1898742"/>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487" name="Google Shape;487;p22"/>
            <p:cNvSpPr/>
            <p:nvPr/>
          </p:nvSpPr>
          <p:spPr>
            <a:xfrm>
              <a:off x="4448700" y="2150817"/>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488" name="Google Shape;488;p22"/>
            <p:cNvSpPr/>
            <p:nvPr/>
          </p:nvSpPr>
          <p:spPr>
            <a:xfrm>
              <a:off x="4443550" y="2728342"/>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489" name="Google Shape;489;p22"/>
            <p:cNvSpPr/>
            <p:nvPr/>
          </p:nvSpPr>
          <p:spPr>
            <a:xfrm>
              <a:off x="4822250" y="3285217"/>
              <a:ext cx="206100" cy="206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sp>
        <p:nvSpPr>
          <p:cNvPr id="490" name="Google Shape;490;p22"/>
          <p:cNvSpPr txBox="1"/>
          <p:nvPr/>
        </p:nvSpPr>
        <p:spPr>
          <a:xfrm>
            <a:off x="599961" y="1227000"/>
            <a:ext cx="2242500" cy="3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Deoxyribonucleic acid</a:t>
            </a:r>
            <a:endParaRPr b="1" sz="1800">
              <a:solidFill>
                <a:schemeClr val="lt1"/>
              </a:solidFill>
              <a:latin typeface="Fira Sans Extra Condensed"/>
              <a:ea typeface="Fira Sans Extra Condensed"/>
              <a:cs typeface="Fira Sans Extra Condensed"/>
              <a:sym typeface="Fira Sans Extra Condensed"/>
            </a:endParaRPr>
          </a:p>
        </p:txBody>
      </p:sp>
      <p:sp>
        <p:nvSpPr>
          <p:cNvPr id="491" name="Google Shape;491;p22"/>
          <p:cNvSpPr txBox="1"/>
          <p:nvPr/>
        </p:nvSpPr>
        <p:spPr>
          <a:xfrm>
            <a:off x="599963" y="1558800"/>
            <a:ext cx="2242500" cy="24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DNA</a:t>
            </a:r>
            <a:endParaRPr>
              <a:solidFill>
                <a:schemeClr val="dk1"/>
              </a:solidFill>
              <a:latin typeface="Roboto"/>
              <a:ea typeface="Roboto"/>
              <a:cs typeface="Roboto"/>
              <a:sym typeface="Roboto"/>
            </a:endParaRPr>
          </a:p>
        </p:txBody>
      </p:sp>
      <p:sp>
        <p:nvSpPr>
          <p:cNvPr id="492" name="Google Shape;492;p22"/>
          <p:cNvSpPr txBox="1"/>
          <p:nvPr/>
        </p:nvSpPr>
        <p:spPr>
          <a:xfrm>
            <a:off x="2938450" y="2248725"/>
            <a:ext cx="1549800" cy="4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Base pair</a:t>
            </a:r>
            <a:endParaRPr>
              <a:solidFill>
                <a:schemeClr val="dk1"/>
              </a:solidFill>
              <a:latin typeface="Roboto"/>
              <a:ea typeface="Roboto"/>
              <a:cs typeface="Roboto"/>
              <a:sym typeface="Roboto"/>
            </a:endParaRPr>
          </a:p>
        </p:txBody>
      </p:sp>
      <p:cxnSp>
        <p:nvCxnSpPr>
          <p:cNvPr id="493" name="Google Shape;493;p22"/>
          <p:cNvCxnSpPr>
            <a:stCxn id="492" idx="1"/>
            <a:endCxn id="487" idx="6"/>
          </p:cNvCxnSpPr>
          <p:nvPr/>
        </p:nvCxnSpPr>
        <p:spPr>
          <a:xfrm flipH="1">
            <a:off x="2142850" y="2489475"/>
            <a:ext cx="795600" cy="180000"/>
          </a:xfrm>
          <a:prstGeom prst="straightConnector1">
            <a:avLst/>
          </a:prstGeom>
          <a:noFill/>
          <a:ln cap="flat" cmpd="sng" w="9525">
            <a:solidFill>
              <a:schemeClr val="dk2"/>
            </a:solidFill>
            <a:prstDash val="solid"/>
            <a:round/>
            <a:headEnd len="med" w="med" type="none"/>
            <a:tailEnd len="med" w="med" type="none"/>
          </a:ln>
        </p:spPr>
      </p:cxnSp>
      <p:sp>
        <p:nvSpPr>
          <p:cNvPr id="494" name="Google Shape;494;p22"/>
          <p:cNvSpPr txBox="1"/>
          <p:nvPr/>
        </p:nvSpPr>
        <p:spPr>
          <a:xfrm>
            <a:off x="2938450" y="3163125"/>
            <a:ext cx="1549800" cy="48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Sugar phosphates helix</a:t>
            </a:r>
            <a:endParaRPr>
              <a:solidFill>
                <a:schemeClr val="dk1"/>
              </a:solidFill>
              <a:latin typeface="Roboto"/>
              <a:ea typeface="Roboto"/>
              <a:cs typeface="Roboto"/>
              <a:sym typeface="Roboto"/>
            </a:endParaRPr>
          </a:p>
        </p:txBody>
      </p:sp>
      <p:cxnSp>
        <p:nvCxnSpPr>
          <p:cNvPr id="495" name="Google Shape;495;p22"/>
          <p:cNvCxnSpPr>
            <a:stCxn id="494" idx="1"/>
            <a:endCxn id="488" idx="6"/>
          </p:cNvCxnSpPr>
          <p:nvPr/>
        </p:nvCxnSpPr>
        <p:spPr>
          <a:xfrm rot="10800000">
            <a:off x="1922950" y="3203475"/>
            <a:ext cx="1015500" cy="200400"/>
          </a:xfrm>
          <a:prstGeom prst="straightConnector1">
            <a:avLst/>
          </a:prstGeom>
          <a:noFill/>
          <a:ln cap="flat" cmpd="sng" w="9525">
            <a:solidFill>
              <a:schemeClr val="dk2"/>
            </a:solidFill>
            <a:prstDash val="solid"/>
            <a:round/>
            <a:headEnd len="med" w="med" type="none"/>
            <a:tailEnd len="med" w="med" type="none"/>
          </a:ln>
        </p:spPr>
      </p:cxnSp>
      <p:grpSp>
        <p:nvGrpSpPr>
          <p:cNvPr id="496" name="Google Shape;496;p22"/>
          <p:cNvGrpSpPr/>
          <p:nvPr/>
        </p:nvGrpSpPr>
        <p:grpSpPr>
          <a:xfrm>
            <a:off x="5110113" y="1723325"/>
            <a:ext cx="817875" cy="766450"/>
            <a:chOff x="5206663" y="2593200"/>
            <a:chExt cx="817875" cy="766450"/>
          </a:xfrm>
        </p:grpSpPr>
        <p:sp>
          <p:nvSpPr>
            <p:cNvPr id="497" name="Google Shape;497;p22"/>
            <p:cNvSpPr/>
            <p:nvPr/>
          </p:nvSpPr>
          <p:spPr>
            <a:xfrm>
              <a:off x="5553713" y="3262075"/>
              <a:ext cx="75725" cy="95625"/>
            </a:xfrm>
            <a:custGeom>
              <a:rect b="b" l="l" r="r" t="t"/>
              <a:pathLst>
                <a:path extrusionOk="0" h="3825" w="3029">
                  <a:moveTo>
                    <a:pt x="0" y="0"/>
                  </a:moveTo>
                  <a:lnTo>
                    <a:pt x="0" y="3825"/>
                  </a:lnTo>
                  <a:lnTo>
                    <a:pt x="486" y="3825"/>
                  </a:lnTo>
                  <a:lnTo>
                    <a:pt x="486" y="816"/>
                  </a:lnTo>
                  <a:lnTo>
                    <a:pt x="2505" y="3825"/>
                  </a:lnTo>
                  <a:lnTo>
                    <a:pt x="3029" y="3825"/>
                  </a:lnTo>
                  <a:lnTo>
                    <a:pt x="3029" y="0"/>
                  </a:lnTo>
                  <a:lnTo>
                    <a:pt x="2544" y="0"/>
                  </a:lnTo>
                  <a:lnTo>
                    <a:pt x="2544" y="3009"/>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5650788" y="3262075"/>
              <a:ext cx="75250" cy="95625"/>
            </a:xfrm>
            <a:custGeom>
              <a:rect b="b" l="l" r="r" t="t"/>
              <a:pathLst>
                <a:path extrusionOk="0" h="3825" w="3010">
                  <a:moveTo>
                    <a:pt x="0" y="0"/>
                  </a:moveTo>
                  <a:lnTo>
                    <a:pt x="0" y="3825"/>
                  </a:lnTo>
                  <a:lnTo>
                    <a:pt x="505" y="3825"/>
                  </a:lnTo>
                  <a:lnTo>
                    <a:pt x="505" y="2019"/>
                  </a:lnTo>
                  <a:lnTo>
                    <a:pt x="2505" y="2019"/>
                  </a:lnTo>
                  <a:lnTo>
                    <a:pt x="2505" y="3825"/>
                  </a:lnTo>
                  <a:lnTo>
                    <a:pt x="3010" y="3825"/>
                  </a:lnTo>
                  <a:lnTo>
                    <a:pt x="3010" y="0"/>
                  </a:lnTo>
                  <a:lnTo>
                    <a:pt x="2505" y="0"/>
                  </a:lnTo>
                  <a:lnTo>
                    <a:pt x="2505" y="1573"/>
                  </a:lnTo>
                  <a:lnTo>
                    <a:pt x="505" y="1573"/>
                  </a:lnTo>
                  <a:lnTo>
                    <a:pt x="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5746413" y="2927150"/>
              <a:ext cx="75725" cy="96125"/>
            </a:xfrm>
            <a:custGeom>
              <a:rect b="b" l="l" r="r" t="t"/>
              <a:pathLst>
                <a:path extrusionOk="0" h="3845" w="3029">
                  <a:moveTo>
                    <a:pt x="0" y="0"/>
                  </a:moveTo>
                  <a:lnTo>
                    <a:pt x="0" y="3845"/>
                  </a:lnTo>
                  <a:lnTo>
                    <a:pt x="485" y="3845"/>
                  </a:lnTo>
                  <a:lnTo>
                    <a:pt x="485" y="816"/>
                  </a:lnTo>
                  <a:lnTo>
                    <a:pt x="2505" y="3845"/>
                  </a:lnTo>
                  <a:lnTo>
                    <a:pt x="3029" y="3845"/>
                  </a:lnTo>
                  <a:lnTo>
                    <a:pt x="3029" y="0"/>
                  </a:lnTo>
                  <a:lnTo>
                    <a:pt x="2543" y="0"/>
                  </a:lnTo>
                  <a:lnTo>
                    <a:pt x="2543" y="3010"/>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5843488" y="2927150"/>
              <a:ext cx="75250" cy="96125"/>
            </a:xfrm>
            <a:custGeom>
              <a:rect b="b" l="l" r="r" t="t"/>
              <a:pathLst>
                <a:path extrusionOk="0" h="3845" w="3010">
                  <a:moveTo>
                    <a:pt x="0" y="0"/>
                  </a:moveTo>
                  <a:lnTo>
                    <a:pt x="0" y="3845"/>
                  </a:lnTo>
                  <a:lnTo>
                    <a:pt x="505" y="3845"/>
                  </a:lnTo>
                  <a:lnTo>
                    <a:pt x="505" y="2039"/>
                  </a:lnTo>
                  <a:lnTo>
                    <a:pt x="2505" y="2039"/>
                  </a:lnTo>
                  <a:lnTo>
                    <a:pt x="2505" y="3845"/>
                  </a:lnTo>
                  <a:lnTo>
                    <a:pt x="3009" y="3845"/>
                  </a:lnTo>
                  <a:lnTo>
                    <a:pt x="3009" y="0"/>
                  </a:lnTo>
                  <a:lnTo>
                    <a:pt x="2505" y="0"/>
                  </a:lnTo>
                  <a:lnTo>
                    <a:pt x="2505" y="1573"/>
                  </a:lnTo>
                  <a:lnTo>
                    <a:pt x="505" y="1573"/>
                  </a:lnTo>
                  <a:lnTo>
                    <a:pt x="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5547388" y="2593200"/>
              <a:ext cx="91775" cy="99525"/>
            </a:xfrm>
            <a:custGeom>
              <a:rect b="b" l="l" r="r" t="t"/>
              <a:pathLst>
                <a:path extrusionOk="0" h="3981" w="3671">
                  <a:moveTo>
                    <a:pt x="2020" y="447"/>
                  </a:moveTo>
                  <a:lnTo>
                    <a:pt x="2195" y="486"/>
                  </a:lnTo>
                  <a:lnTo>
                    <a:pt x="2369" y="544"/>
                  </a:lnTo>
                  <a:lnTo>
                    <a:pt x="2525" y="641"/>
                  </a:lnTo>
                  <a:lnTo>
                    <a:pt x="2661" y="738"/>
                  </a:lnTo>
                  <a:lnTo>
                    <a:pt x="2777" y="874"/>
                  </a:lnTo>
                  <a:lnTo>
                    <a:pt x="2894" y="1010"/>
                  </a:lnTo>
                  <a:lnTo>
                    <a:pt x="2991" y="1185"/>
                  </a:lnTo>
                  <a:lnTo>
                    <a:pt x="3049" y="1360"/>
                  </a:lnTo>
                  <a:lnTo>
                    <a:pt x="3107" y="1554"/>
                  </a:lnTo>
                  <a:lnTo>
                    <a:pt x="3127" y="1767"/>
                  </a:lnTo>
                  <a:lnTo>
                    <a:pt x="3146" y="2000"/>
                  </a:lnTo>
                  <a:lnTo>
                    <a:pt x="3127" y="2175"/>
                  </a:lnTo>
                  <a:lnTo>
                    <a:pt x="3107" y="2350"/>
                  </a:lnTo>
                  <a:lnTo>
                    <a:pt x="3088" y="2505"/>
                  </a:lnTo>
                  <a:lnTo>
                    <a:pt x="3049" y="2641"/>
                  </a:lnTo>
                  <a:lnTo>
                    <a:pt x="2991" y="2797"/>
                  </a:lnTo>
                  <a:lnTo>
                    <a:pt x="2932" y="2913"/>
                  </a:lnTo>
                  <a:lnTo>
                    <a:pt x="2855" y="3029"/>
                  </a:lnTo>
                  <a:lnTo>
                    <a:pt x="2777" y="3146"/>
                  </a:lnTo>
                  <a:lnTo>
                    <a:pt x="2680" y="3224"/>
                  </a:lnTo>
                  <a:lnTo>
                    <a:pt x="2564" y="3321"/>
                  </a:lnTo>
                  <a:lnTo>
                    <a:pt x="2467" y="3379"/>
                  </a:lnTo>
                  <a:lnTo>
                    <a:pt x="2350" y="3437"/>
                  </a:lnTo>
                  <a:lnTo>
                    <a:pt x="2234" y="3476"/>
                  </a:lnTo>
                  <a:lnTo>
                    <a:pt x="2098" y="3515"/>
                  </a:lnTo>
                  <a:lnTo>
                    <a:pt x="1962" y="3534"/>
                  </a:lnTo>
                  <a:lnTo>
                    <a:pt x="1690" y="3534"/>
                  </a:lnTo>
                  <a:lnTo>
                    <a:pt x="1554" y="3515"/>
                  </a:lnTo>
                  <a:lnTo>
                    <a:pt x="1438" y="3476"/>
                  </a:lnTo>
                  <a:lnTo>
                    <a:pt x="1321" y="3437"/>
                  </a:lnTo>
                  <a:lnTo>
                    <a:pt x="1205" y="3379"/>
                  </a:lnTo>
                  <a:lnTo>
                    <a:pt x="1088" y="3321"/>
                  </a:lnTo>
                  <a:lnTo>
                    <a:pt x="991" y="3243"/>
                  </a:lnTo>
                  <a:lnTo>
                    <a:pt x="894" y="3146"/>
                  </a:lnTo>
                  <a:lnTo>
                    <a:pt x="797" y="3029"/>
                  </a:lnTo>
                  <a:lnTo>
                    <a:pt x="719" y="2932"/>
                  </a:lnTo>
                  <a:lnTo>
                    <a:pt x="661" y="2797"/>
                  </a:lnTo>
                  <a:lnTo>
                    <a:pt x="603" y="2661"/>
                  </a:lnTo>
                  <a:lnTo>
                    <a:pt x="564" y="2525"/>
                  </a:lnTo>
                  <a:lnTo>
                    <a:pt x="544" y="2369"/>
                  </a:lnTo>
                  <a:lnTo>
                    <a:pt x="525" y="2214"/>
                  </a:lnTo>
                  <a:lnTo>
                    <a:pt x="525" y="2039"/>
                  </a:lnTo>
                  <a:lnTo>
                    <a:pt x="525" y="1845"/>
                  </a:lnTo>
                  <a:lnTo>
                    <a:pt x="544" y="1651"/>
                  </a:lnTo>
                  <a:lnTo>
                    <a:pt x="564" y="1476"/>
                  </a:lnTo>
                  <a:lnTo>
                    <a:pt x="622" y="1302"/>
                  </a:lnTo>
                  <a:lnTo>
                    <a:pt x="661" y="1166"/>
                  </a:lnTo>
                  <a:lnTo>
                    <a:pt x="739" y="1030"/>
                  </a:lnTo>
                  <a:lnTo>
                    <a:pt x="816" y="913"/>
                  </a:lnTo>
                  <a:lnTo>
                    <a:pt x="913" y="816"/>
                  </a:lnTo>
                  <a:lnTo>
                    <a:pt x="1010" y="719"/>
                  </a:lnTo>
                  <a:lnTo>
                    <a:pt x="1107" y="641"/>
                  </a:lnTo>
                  <a:lnTo>
                    <a:pt x="1224" y="583"/>
                  </a:lnTo>
                  <a:lnTo>
                    <a:pt x="1340" y="544"/>
                  </a:lnTo>
                  <a:lnTo>
                    <a:pt x="1457" y="486"/>
                  </a:lnTo>
                  <a:lnTo>
                    <a:pt x="1573" y="467"/>
                  </a:lnTo>
                  <a:lnTo>
                    <a:pt x="1709" y="447"/>
                  </a:lnTo>
                  <a:close/>
                  <a:moveTo>
                    <a:pt x="1826" y="1"/>
                  </a:moveTo>
                  <a:lnTo>
                    <a:pt x="1632" y="20"/>
                  </a:lnTo>
                  <a:lnTo>
                    <a:pt x="1438" y="40"/>
                  </a:lnTo>
                  <a:lnTo>
                    <a:pt x="1263" y="78"/>
                  </a:lnTo>
                  <a:lnTo>
                    <a:pt x="1088" y="137"/>
                  </a:lnTo>
                  <a:lnTo>
                    <a:pt x="933" y="214"/>
                  </a:lnTo>
                  <a:lnTo>
                    <a:pt x="777" y="311"/>
                  </a:lnTo>
                  <a:lnTo>
                    <a:pt x="642" y="428"/>
                  </a:lnTo>
                  <a:lnTo>
                    <a:pt x="506" y="544"/>
                  </a:lnTo>
                  <a:lnTo>
                    <a:pt x="389" y="680"/>
                  </a:lnTo>
                  <a:lnTo>
                    <a:pt x="292" y="836"/>
                  </a:lnTo>
                  <a:lnTo>
                    <a:pt x="195" y="1010"/>
                  </a:lnTo>
                  <a:lnTo>
                    <a:pt x="117" y="1185"/>
                  </a:lnTo>
                  <a:lnTo>
                    <a:pt x="59" y="1379"/>
                  </a:lnTo>
                  <a:lnTo>
                    <a:pt x="20" y="1593"/>
                  </a:lnTo>
                  <a:lnTo>
                    <a:pt x="1" y="1806"/>
                  </a:lnTo>
                  <a:lnTo>
                    <a:pt x="1" y="2039"/>
                  </a:lnTo>
                  <a:lnTo>
                    <a:pt x="1" y="2292"/>
                  </a:lnTo>
                  <a:lnTo>
                    <a:pt x="59" y="2525"/>
                  </a:lnTo>
                  <a:lnTo>
                    <a:pt x="117" y="2777"/>
                  </a:lnTo>
                  <a:lnTo>
                    <a:pt x="214" y="2991"/>
                  </a:lnTo>
                  <a:lnTo>
                    <a:pt x="331" y="3204"/>
                  </a:lnTo>
                  <a:lnTo>
                    <a:pt x="486" y="3398"/>
                  </a:lnTo>
                  <a:lnTo>
                    <a:pt x="661" y="3573"/>
                  </a:lnTo>
                  <a:lnTo>
                    <a:pt x="855" y="3709"/>
                  </a:lnTo>
                  <a:lnTo>
                    <a:pt x="1088" y="3826"/>
                  </a:lnTo>
                  <a:lnTo>
                    <a:pt x="1321" y="3903"/>
                  </a:lnTo>
                  <a:lnTo>
                    <a:pt x="1573" y="3961"/>
                  </a:lnTo>
                  <a:lnTo>
                    <a:pt x="1826" y="3981"/>
                  </a:lnTo>
                  <a:lnTo>
                    <a:pt x="2078" y="3961"/>
                  </a:lnTo>
                  <a:lnTo>
                    <a:pt x="2311" y="3923"/>
                  </a:lnTo>
                  <a:lnTo>
                    <a:pt x="2544" y="3845"/>
                  </a:lnTo>
                  <a:lnTo>
                    <a:pt x="2758" y="3728"/>
                  </a:lnTo>
                  <a:lnTo>
                    <a:pt x="2971" y="3612"/>
                  </a:lnTo>
                  <a:lnTo>
                    <a:pt x="3146" y="3437"/>
                  </a:lnTo>
                  <a:lnTo>
                    <a:pt x="3301" y="3262"/>
                  </a:lnTo>
                  <a:lnTo>
                    <a:pt x="3418" y="3049"/>
                  </a:lnTo>
                  <a:lnTo>
                    <a:pt x="3534" y="2797"/>
                  </a:lnTo>
                  <a:lnTo>
                    <a:pt x="3612" y="2544"/>
                  </a:lnTo>
                  <a:lnTo>
                    <a:pt x="3651" y="2272"/>
                  </a:lnTo>
                  <a:lnTo>
                    <a:pt x="3670" y="2000"/>
                  </a:lnTo>
                  <a:lnTo>
                    <a:pt x="3651" y="1709"/>
                  </a:lnTo>
                  <a:lnTo>
                    <a:pt x="3612" y="1457"/>
                  </a:lnTo>
                  <a:lnTo>
                    <a:pt x="3534" y="1204"/>
                  </a:lnTo>
                  <a:lnTo>
                    <a:pt x="3437" y="971"/>
                  </a:lnTo>
                  <a:lnTo>
                    <a:pt x="3321" y="758"/>
                  </a:lnTo>
                  <a:lnTo>
                    <a:pt x="3165" y="564"/>
                  </a:lnTo>
                  <a:lnTo>
                    <a:pt x="2991" y="408"/>
                  </a:lnTo>
                  <a:lnTo>
                    <a:pt x="2797" y="253"/>
                  </a:lnTo>
                  <a:lnTo>
                    <a:pt x="2564" y="156"/>
                  </a:lnTo>
                  <a:lnTo>
                    <a:pt x="2331" y="78"/>
                  </a:lnTo>
                  <a:lnTo>
                    <a:pt x="2098" y="20"/>
                  </a:lnTo>
                  <a:lnTo>
                    <a:pt x="1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5932788" y="3260125"/>
              <a:ext cx="91750" cy="99525"/>
            </a:xfrm>
            <a:custGeom>
              <a:rect b="b" l="l" r="r" t="t"/>
              <a:pathLst>
                <a:path extrusionOk="0" h="3981" w="3670">
                  <a:moveTo>
                    <a:pt x="1845" y="447"/>
                  </a:moveTo>
                  <a:lnTo>
                    <a:pt x="2039" y="466"/>
                  </a:lnTo>
                  <a:lnTo>
                    <a:pt x="2214" y="486"/>
                  </a:lnTo>
                  <a:lnTo>
                    <a:pt x="2369" y="563"/>
                  </a:lnTo>
                  <a:lnTo>
                    <a:pt x="2524" y="641"/>
                  </a:lnTo>
                  <a:lnTo>
                    <a:pt x="2680" y="738"/>
                  </a:lnTo>
                  <a:lnTo>
                    <a:pt x="2796" y="874"/>
                  </a:lnTo>
                  <a:lnTo>
                    <a:pt x="2913" y="1010"/>
                  </a:lnTo>
                  <a:lnTo>
                    <a:pt x="2990" y="1185"/>
                  </a:lnTo>
                  <a:lnTo>
                    <a:pt x="3068" y="1359"/>
                  </a:lnTo>
                  <a:lnTo>
                    <a:pt x="3107" y="1554"/>
                  </a:lnTo>
                  <a:lnTo>
                    <a:pt x="3146" y="1767"/>
                  </a:lnTo>
                  <a:lnTo>
                    <a:pt x="3146" y="2000"/>
                  </a:lnTo>
                  <a:lnTo>
                    <a:pt x="3146" y="2175"/>
                  </a:lnTo>
                  <a:lnTo>
                    <a:pt x="3126" y="2350"/>
                  </a:lnTo>
                  <a:lnTo>
                    <a:pt x="3107" y="2505"/>
                  </a:lnTo>
                  <a:lnTo>
                    <a:pt x="3068" y="2660"/>
                  </a:lnTo>
                  <a:lnTo>
                    <a:pt x="3010" y="2796"/>
                  </a:lnTo>
                  <a:lnTo>
                    <a:pt x="2952" y="2913"/>
                  </a:lnTo>
                  <a:lnTo>
                    <a:pt x="2874" y="3029"/>
                  </a:lnTo>
                  <a:lnTo>
                    <a:pt x="2777" y="3146"/>
                  </a:lnTo>
                  <a:lnTo>
                    <a:pt x="2680" y="3243"/>
                  </a:lnTo>
                  <a:lnTo>
                    <a:pt x="2583" y="3320"/>
                  </a:lnTo>
                  <a:lnTo>
                    <a:pt x="2486" y="3379"/>
                  </a:lnTo>
                  <a:lnTo>
                    <a:pt x="2369" y="3437"/>
                  </a:lnTo>
                  <a:lnTo>
                    <a:pt x="2233" y="3495"/>
                  </a:lnTo>
                  <a:lnTo>
                    <a:pt x="2117" y="3515"/>
                  </a:lnTo>
                  <a:lnTo>
                    <a:pt x="1981" y="3534"/>
                  </a:lnTo>
                  <a:lnTo>
                    <a:pt x="1845" y="3553"/>
                  </a:lnTo>
                  <a:lnTo>
                    <a:pt x="1709" y="3534"/>
                  </a:lnTo>
                  <a:lnTo>
                    <a:pt x="1573" y="3515"/>
                  </a:lnTo>
                  <a:lnTo>
                    <a:pt x="1437" y="3495"/>
                  </a:lnTo>
                  <a:lnTo>
                    <a:pt x="1321" y="3437"/>
                  </a:lnTo>
                  <a:lnTo>
                    <a:pt x="1204" y="3379"/>
                  </a:lnTo>
                  <a:lnTo>
                    <a:pt x="1107" y="3320"/>
                  </a:lnTo>
                  <a:lnTo>
                    <a:pt x="1010" y="3243"/>
                  </a:lnTo>
                  <a:lnTo>
                    <a:pt x="913" y="3146"/>
                  </a:lnTo>
                  <a:lnTo>
                    <a:pt x="816" y="3049"/>
                  </a:lnTo>
                  <a:lnTo>
                    <a:pt x="738" y="2932"/>
                  </a:lnTo>
                  <a:lnTo>
                    <a:pt x="680" y="2796"/>
                  </a:lnTo>
                  <a:lnTo>
                    <a:pt x="622" y="2680"/>
                  </a:lnTo>
                  <a:lnTo>
                    <a:pt x="583" y="2524"/>
                  </a:lnTo>
                  <a:lnTo>
                    <a:pt x="563" y="2388"/>
                  </a:lnTo>
                  <a:lnTo>
                    <a:pt x="544" y="2214"/>
                  </a:lnTo>
                  <a:lnTo>
                    <a:pt x="525" y="2058"/>
                  </a:lnTo>
                  <a:lnTo>
                    <a:pt x="544" y="1845"/>
                  </a:lnTo>
                  <a:lnTo>
                    <a:pt x="563" y="1651"/>
                  </a:lnTo>
                  <a:lnTo>
                    <a:pt x="583" y="1476"/>
                  </a:lnTo>
                  <a:lnTo>
                    <a:pt x="622" y="1321"/>
                  </a:lnTo>
                  <a:lnTo>
                    <a:pt x="680" y="1165"/>
                  </a:lnTo>
                  <a:lnTo>
                    <a:pt x="758" y="1029"/>
                  </a:lnTo>
                  <a:lnTo>
                    <a:pt x="835" y="913"/>
                  </a:lnTo>
                  <a:lnTo>
                    <a:pt x="913" y="816"/>
                  </a:lnTo>
                  <a:lnTo>
                    <a:pt x="1029" y="738"/>
                  </a:lnTo>
                  <a:lnTo>
                    <a:pt x="1127" y="661"/>
                  </a:lnTo>
                  <a:lnTo>
                    <a:pt x="1224" y="583"/>
                  </a:lnTo>
                  <a:lnTo>
                    <a:pt x="1340" y="544"/>
                  </a:lnTo>
                  <a:lnTo>
                    <a:pt x="1457" y="505"/>
                  </a:lnTo>
                  <a:lnTo>
                    <a:pt x="1592" y="466"/>
                  </a:lnTo>
                  <a:lnTo>
                    <a:pt x="1709" y="447"/>
                  </a:lnTo>
                  <a:close/>
                  <a:moveTo>
                    <a:pt x="1845" y="0"/>
                  </a:moveTo>
                  <a:lnTo>
                    <a:pt x="1651" y="20"/>
                  </a:lnTo>
                  <a:lnTo>
                    <a:pt x="1457" y="39"/>
                  </a:lnTo>
                  <a:lnTo>
                    <a:pt x="1282" y="78"/>
                  </a:lnTo>
                  <a:lnTo>
                    <a:pt x="1107" y="136"/>
                  </a:lnTo>
                  <a:lnTo>
                    <a:pt x="952" y="214"/>
                  </a:lnTo>
                  <a:lnTo>
                    <a:pt x="796" y="311"/>
                  </a:lnTo>
                  <a:lnTo>
                    <a:pt x="661" y="428"/>
                  </a:lnTo>
                  <a:lnTo>
                    <a:pt x="525" y="544"/>
                  </a:lnTo>
                  <a:lnTo>
                    <a:pt x="408" y="699"/>
                  </a:lnTo>
                  <a:lnTo>
                    <a:pt x="292" y="855"/>
                  </a:lnTo>
                  <a:lnTo>
                    <a:pt x="214" y="1010"/>
                  </a:lnTo>
                  <a:lnTo>
                    <a:pt x="136" y="1185"/>
                  </a:lnTo>
                  <a:lnTo>
                    <a:pt x="78" y="1379"/>
                  </a:lnTo>
                  <a:lnTo>
                    <a:pt x="39" y="1592"/>
                  </a:lnTo>
                  <a:lnTo>
                    <a:pt x="20" y="1806"/>
                  </a:lnTo>
                  <a:lnTo>
                    <a:pt x="0" y="2039"/>
                  </a:lnTo>
                  <a:lnTo>
                    <a:pt x="20" y="2291"/>
                  </a:lnTo>
                  <a:lnTo>
                    <a:pt x="59" y="2544"/>
                  </a:lnTo>
                  <a:lnTo>
                    <a:pt x="136" y="2777"/>
                  </a:lnTo>
                  <a:lnTo>
                    <a:pt x="233" y="3010"/>
                  </a:lnTo>
                  <a:lnTo>
                    <a:pt x="350" y="3223"/>
                  </a:lnTo>
                  <a:lnTo>
                    <a:pt x="505" y="3398"/>
                  </a:lnTo>
                  <a:lnTo>
                    <a:pt x="680" y="3573"/>
                  </a:lnTo>
                  <a:lnTo>
                    <a:pt x="874" y="3709"/>
                  </a:lnTo>
                  <a:lnTo>
                    <a:pt x="1088" y="3825"/>
                  </a:lnTo>
                  <a:lnTo>
                    <a:pt x="1321" y="3903"/>
                  </a:lnTo>
                  <a:lnTo>
                    <a:pt x="1573" y="3961"/>
                  </a:lnTo>
                  <a:lnTo>
                    <a:pt x="1845" y="3981"/>
                  </a:lnTo>
                  <a:lnTo>
                    <a:pt x="2097" y="3961"/>
                  </a:lnTo>
                  <a:lnTo>
                    <a:pt x="2330" y="3922"/>
                  </a:lnTo>
                  <a:lnTo>
                    <a:pt x="2544" y="3845"/>
                  </a:lnTo>
                  <a:lnTo>
                    <a:pt x="2777" y="3748"/>
                  </a:lnTo>
                  <a:lnTo>
                    <a:pt x="2971" y="3612"/>
                  </a:lnTo>
                  <a:lnTo>
                    <a:pt x="3165" y="3456"/>
                  </a:lnTo>
                  <a:lnTo>
                    <a:pt x="3320" y="3262"/>
                  </a:lnTo>
                  <a:lnTo>
                    <a:pt x="3437" y="3049"/>
                  </a:lnTo>
                  <a:lnTo>
                    <a:pt x="3534" y="2816"/>
                  </a:lnTo>
                  <a:lnTo>
                    <a:pt x="3612" y="2544"/>
                  </a:lnTo>
                  <a:lnTo>
                    <a:pt x="3670" y="2291"/>
                  </a:lnTo>
                  <a:lnTo>
                    <a:pt x="3670" y="2000"/>
                  </a:lnTo>
                  <a:lnTo>
                    <a:pt x="3670" y="1728"/>
                  </a:lnTo>
                  <a:lnTo>
                    <a:pt x="3612" y="1457"/>
                  </a:lnTo>
                  <a:lnTo>
                    <a:pt x="3553" y="1204"/>
                  </a:lnTo>
                  <a:lnTo>
                    <a:pt x="3456" y="971"/>
                  </a:lnTo>
                  <a:lnTo>
                    <a:pt x="3320" y="758"/>
                  </a:lnTo>
                  <a:lnTo>
                    <a:pt x="3185" y="563"/>
                  </a:lnTo>
                  <a:lnTo>
                    <a:pt x="3010" y="408"/>
                  </a:lnTo>
                  <a:lnTo>
                    <a:pt x="2796" y="272"/>
                  </a:lnTo>
                  <a:lnTo>
                    <a:pt x="2583" y="156"/>
                  </a:lnTo>
                  <a:lnTo>
                    <a:pt x="2350" y="78"/>
                  </a:lnTo>
                  <a:lnTo>
                    <a:pt x="2097" y="20"/>
                  </a:lnTo>
                  <a:lnTo>
                    <a:pt x="18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5397413" y="2976650"/>
              <a:ext cx="8275" cy="222350"/>
            </a:xfrm>
            <a:custGeom>
              <a:rect b="b" l="l" r="r" t="t"/>
              <a:pathLst>
                <a:path extrusionOk="0" h="8894" w="331">
                  <a:moveTo>
                    <a:pt x="1" y="1"/>
                  </a:moveTo>
                  <a:lnTo>
                    <a:pt x="1" y="8893"/>
                  </a:lnTo>
                  <a:lnTo>
                    <a:pt x="331" y="8893"/>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5443038" y="2990250"/>
              <a:ext cx="8275" cy="195150"/>
            </a:xfrm>
            <a:custGeom>
              <a:rect b="b" l="l" r="r" t="t"/>
              <a:pathLst>
                <a:path extrusionOk="0" h="7806" w="331">
                  <a:moveTo>
                    <a:pt x="1" y="0"/>
                  </a:moveTo>
                  <a:lnTo>
                    <a:pt x="1" y="7805"/>
                  </a:lnTo>
                  <a:lnTo>
                    <a:pt x="331" y="7805"/>
                  </a:lnTo>
                  <a:lnTo>
                    <a:pt x="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5399363" y="2860650"/>
              <a:ext cx="197075" cy="119425"/>
            </a:xfrm>
            <a:custGeom>
              <a:rect b="b" l="l" r="r" t="t"/>
              <a:pathLst>
                <a:path extrusionOk="0" h="4777" w="7883">
                  <a:moveTo>
                    <a:pt x="7727" y="1"/>
                  </a:moveTo>
                  <a:lnTo>
                    <a:pt x="0" y="4505"/>
                  </a:lnTo>
                  <a:lnTo>
                    <a:pt x="175" y="4777"/>
                  </a:lnTo>
                  <a:lnTo>
                    <a:pt x="7883" y="272"/>
                  </a:lnTo>
                  <a:lnTo>
                    <a:pt x="77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5399363" y="3195575"/>
              <a:ext cx="132525" cy="79125"/>
            </a:xfrm>
            <a:custGeom>
              <a:rect b="b" l="l" r="r" t="t"/>
              <a:pathLst>
                <a:path extrusionOk="0" h="3165" w="5301">
                  <a:moveTo>
                    <a:pt x="156" y="0"/>
                  </a:moveTo>
                  <a:lnTo>
                    <a:pt x="0" y="272"/>
                  </a:lnTo>
                  <a:lnTo>
                    <a:pt x="5145" y="3165"/>
                  </a:lnTo>
                  <a:lnTo>
                    <a:pt x="5301" y="2893"/>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5592538" y="2860650"/>
              <a:ext cx="132525" cy="82050"/>
            </a:xfrm>
            <a:custGeom>
              <a:rect b="b" l="l" r="r" t="t"/>
              <a:pathLst>
                <a:path extrusionOk="0" h="3282" w="5301">
                  <a:moveTo>
                    <a:pt x="156" y="1"/>
                  </a:moveTo>
                  <a:lnTo>
                    <a:pt x="0" y="272"/>
                  </a:lnTo>
                  <a:lnTo>
                    <a:pt x="5126" y="3282"/>
                  </a:lnTo>
                  <a:lnTo>
                    <a:pt x="5301" y="3010"/>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5712913" y="3195575"/>
              <a:ext cx="76225" cy="47100"/>
            </a:xfrm>
            <a:custGeom>
              <a:rect b="b" l="l" r="r" t="t"/>
              <a:pathLst>
                <a:path extrusionOk="0" h="1884" w="3049">
                  <a:moveTo>
                    <a:pt x="2893" y="0"/>
                  </a:moveTo>
                  <a:lnTo>
                    <a:pt x="0" y="1592"/>
                  </a:lnTo>
                  <a:lnTo>
                    <a:pt x="156" y="1883"/>
                  </a:lnTo>
                  <a:lnTo>
                    <a:pt x="3049" y="272"/>
                  </a:lnTo>
                  <a:lnTo>
                    <a:pt x="28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5783288" y="3046075"/>
              <a:ext cx="7800" cy="152925"/>
            </a:xfrm>
            <a:custGeom>
              <a:rect b="b" l="l" r="r" t="t"/>
              <a:pathLst>
                <a:path extrusionOk="0" h="6117" w="312">
                  <a:moveTo>
                    <a:pt x="1" y="0"/>
                  </a:moveTo>
                  <a:lnTo>
                    <a:pt x="1" y="6116"/>
                  </a:lnTo>
                  <a:lnTo>
                    <a:pt x="311" y="6116"/>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5568763" y="2714075"/>
              <a:ext cx="8275" cy="150000"/>
            </a:xfrm>
            <a:custGeom>
              <a:rect b="b" l="l" r="r" t="t"/>
              <a:pathLst>
                <a:path extrusionOk="0" h="6000" w="331">
                  <a:moveTo>
                    <a:pt x="0" y="0"/>
                  </a:moveTo>
                  <a:lnTo>
                    <a:pt x="0" y="5999"/>
                  </a:lnTo>
                  <a:lnTo>
                    <a:pt x="330" y="5999"/>
                  </a:lnTo>
                  <a:lnTo>
                    <a:pt x="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5614388" y="2714075"/>
              <a:ext cx="8275" cy="150000"/>
            </a:xfrm>
            <a:custGeom>
              <a:rect b="b" l="l" r="r" t="t"/>
              <a:pathLst>
                <a:path extrusionOk="0" h="6000" w="331">
                  <a:moveTo>
                    <a:pt x="0" y="0"/>
                  </a:moveTo>
                  <a:lnTo>
                    <a:pt x="0" y="5999"/>
                  </a:lnTo>
                  <a:lnTo>
                    <a:pt x="330" y="5999"/>
                  </a:lnTo>
                  <a:lnTo>
                    <a:pt x="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5795913" y="3176625"/>
              <a:ext cx="119425" cy="73825"/>
            </a:xfrm>
            <a:custGeom>
              <a:rect b="b" l="l" r="r" t="t"/>
              <a:pathLst>
                <a:path extrusionOk="0" h="2953" w="4777">
                  <a:moveTo>
                    <a:pt x="156" y="1"/>
                  </a:moveTo>
                  <a:lnTo>
                    <a:pt x="0" y="273"/>
                  </a:lnTo>
                  <a:lnTo>
                    <a:pt x="4602" y="2952"/>
                  </a:lnTo>
                  <a:lnTo>
                    <a:pt x="4776" y="2680"/>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5771638" y="3216925"/>
              <a:ext cx="143225" cy="84475"/>
            </a:xfrm>
            <a:custGeom>
              <a:rect b="b" l="l" r="r" t="t"/>
              <a:pathLst>
                <a:path extrusionOk="0" h="3379" w="5729">
                  <a:moveTo>
                    <a:pt x="175" y="0"/>
                  </a:moveTo>
                  <a:lnTo>
                    <a:pt x="1" y="272"/>
                  </a:lnTo>
                  <a:lnTo>
                    <a:pt x="5573" y="3379"/>
                  </a:lnTo>
                  <a:lnTo>
                    <a:pt x="5728" y="3107"/>
                  </a:lnTo>
                  <a:lnTo>
                    <a:pt x="1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5206663" y="2860650"/>
              <a:ext cx="197075" cy="119425"/>
            </a:xfrm>
            <a:custGeom>
              <a:rect b="b" l="l" r="r" t="t"/>
              <a:pathLst>
                <a:path extrusionOk="0" h="4777" w="7883">
                  <a:moveTo>
                    <a:pt x="156" y="1"/>
                  </a:moveTo>
                  <a:lnTo>
                    <a:pt x="0" y="272"/>
                  </a:lnTo>
                  <a:lnTo>
                    <a:pt x="7708" y="4777"/>
                  </a:lnTo>
                  <a:lnTo>
                    <a:pt x="7883" y="4505"/>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22"/>
          <p:cNvGrpSpPr/>
          <p:nvPr/>
        </p:nvGrpSpPr>
        <p:grpSpPr>
          <a:xfrm>
            <a:off x="7122613" y="1711688"/>
            <a:ext cx="793600" cy="789725"/>
            <a:chOff x="1045975" y="2581550"/>
            <a:chExt cx="793600" cy="789725"/>
          </a:xfrm>
        </p:grpSpPr>
        <p:sp>
          <p:nvSpPr>
            <p:cNvPr id="516" name="Google Shape;516;p22"/>
            <p:cNvSpPr/>
            <p:nvPr/>
          </p:nvSpPr>
          <p:spPr>
            <a:xfrm>
              <a:off x="1561925" y="3272250"/>
              <a:ext cx="78175" cy="99025"/>
            </a:xfrm>
            <a:custGeom>
              <a:rect b="b" l="l" r="r" t="t"/>
              <a:pathLst>
                <a:path extrusionOk="0" h="3961" w="3127">
                  <a:moveTo>
                    <a:pt x="1" y="0"/>
                  </a:moveTo>
                  <a:lnTo>
                    <a:pt x="1" y="3961"/>
                  </a:lnTo>
                  <a:lnTo>
                    <a:pt x="505" y="3961"/>
                  </a:lnTo>
                  <a:lnTo>
                    <a:pt x="505" y="835"/>
                  </a:lnTo>
                  <a:lnTo>
                    <a:pt x="2583" y="3961"/>
                  </a:lnTo>
                  <a:lnTo>
                    <a:pt x="3126" y="3961"/>
                  </a:lnTo>
                  <a:lnTo>
                    <a:pt x="3126" y="0"/>
                  </a:lnTo>
                  <a:lnTo>
                    <a:pt x="2622" y="0"/>
                  </a:lnTo>
                  <a:lnTo>
                    <a:pt x="2622" y="3107"/>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1761425" y="2928100"/>
              <a:ext cx="78150" cy="99525"/>
            </a:xfrm>
            <a:custGeom>
              <a:rect b="b" l="l" r="r" t="t"/>
              <a:pathLst>
                <a:path extrusionOk="0" h="3981" w="3126">
                  <a:moveTo>
                    <a:pt x="0" y="1"/>
                  </a:moveTo>
                  <a:lnTo>
                    <a:pt x="0" y="3981"/>
                  </a:lnTo>
                  <a:lnTo>
                    <a:pt x="505" y="3981"/>
                  </a:lnTo>
                  <a:lnTo>
                    <a:pt x="505" y="855"/>
                  </a:lnTo>
                  <a:lnTo>
                    <a:pt x="2582" y="3981"/>
                  </a:lnTo>
                  <a:lnTo>
                    <a:pt x="3126" y="3981"/>
                  </a:lnTo>
                  <a:lnTo>
                    <a:pt x="3126" y="1"/>
                  </a:lnTo>
                  <a:lnTo>
                    <a:pt x="2621" y="1"/>
                  </a:lnTo>
                  <a:lnTo>
                    <a:pt x="2621" y="3126"/>
                  </a:lnTo>
                  <a:lnTo>
                    <a:pt x="5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1145950" y="3227575"/>
              <a:ext cx="78175" cy="99525"/>
            </a:xfrm>
            <a:custGeom>
              <a:rect b="b" l="l" r="r" t="t"/>
              <a:pathLst>
                <a:path extrusionOk="0" h="3981" w="3127">
                  <a:moveTo>
                    <a:pt x="1" y="1"/>
                  </a:moveTo>
                  <a:lnTo>
                    <a:pt x="1" y="3981"/>
                  </a:lnTo>
                  <a:lnTo>
                    <a:pt x="506" y="3981"/>
                  </a:lnTo>
                  <a:lnTo>
                    <a:pt x="506" y="855"/>
                  </a:lnTo>
                  <a:lnTo>
                    <a:pt x="2583" y="3981"/>
                  </a:lnTo>
                  <a:lnTo>
                    <a:pt x="3127" y="3981"/>
                  </a:lnTo>
                  <a:lnTo>
                    <a:pt x="3127" y="1"/>
                  </a:lnTo>
                  <a:lnTo>
                    <a:pt x="2622" y="1"/>
                  </a:lnTo>
                  <a:lnTo>
                    <a:pt x="2622" y="3127"/>
                  </a:lnTo>
                  <a:lnTo>
                    <a:pt x="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1245950" y="3227575"/>
              <a:ext cx="78175" cy="99525"/>
            </a:xfrm>
            <a:custGeom>
              <a:rect b="b" l="l" r="r" t="t"/>
              <a:pathLst>
                <a:path extrusionOk="0" h="3981" w="3127">
                  <a:moveTo>
                    <a:pt x="0" y="1"/>
                  </a:moveTo>
                  <a:lnTo>
                    <a:pt x="0" y="3981"/>
                  </a:lnTo>
                  <a:lnTo>
                    <a:pt x="525" y="3981"/>
                  </a:lnTo>
                  <a:lnTo>
                    <a:pt x="525" y="2098"/>
                  </a:lnTo>
                  <a:lnTo>
                    <a:pt x="2602" y="2098"/>
                  </a:lnTo>
                  <a:lnTo>
                    <a:pt x="2602" y="3981"/>
                  </a:lnTo>
                  <a:lnTo>
                    <a:pt x="3126" y="3981"/>
                  </a:lnTo>
                  <a:lnTo>
                    <a:pt x="3126" y="1"/>
                  </a:lnTo>
                  <a:lnTo>
                    <a:pt x="2602" y="1"/>
                  </a:lnTo>
                  <a:lnTo>
                    <a:pt x="2602" y="1632"/>
                  </a:lnTo>
                  <a:lnTo>
                    <a:pt x="525" y="1632"/>
                  </a:lnTo>
                  <a:lnTo>
                    <a:pt x="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1145950" y="2856275"/>
              <a:ext cx="78175" cy="99025"/>
            </a:xfrm>
            <a:custGeom>
              <a:rect b="b" l="l" r="r" t="t"/>
              <a:pathLst>
                <a:path extrusionOk="0" h="3961" w="3127">
                  <a:moveTo>
                    <a:pt x="1" y="0"/>
                  </a:moveTo>
                  <a:lnTo>
                    <a:pt x="1" y="3961"/>
                  </a:lnTo>
                  <a:lnTo>
                    <a:pt x="506" y="3961"/>
                  </a:lnTo>
                  <a:lnTo>
                    <a:pt x="506" y="835"/>
                  </a:lnTo>
                  <a:lnTo>
                    <a:pt x="2583" y="3961"/>
                  </a:lnTo>
                  <a:lnTo>
                    <a:pt x="3127" y="3961"/>
                  </a:lnTo>
                  <a:lnTo>
                    <a:pt x="3127" y="0"/>
                  </a:lnTo>
                  <a:lnTo>
                    <a:pt x="2622" y="0"/>
                  </a:lnTo>
                  <a:lnTo>
                    <a:pt x="2622" y="3107"/>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1561925" y="2581550"/>
              <a:ext cx="78175" cy="99025"/>
            </a:xfrm>
            <a:custGeom>
              <a:rect b="b" l="l" r="r" t="t"/>
              <a:pathLst>
                <a:path extrusionOk="0" h="3961" w="3127">
                  <a:moveTo>
                    <a:pt x="1" y="0"/>
                  </a:moveTo>
                  <a:lnTo>
                    <a:pt x="1" y="3961"/>
                  </a:lnTo>
                  <a:lnTo>
                    <a:pt x="505" y="3961"/>
                  </a:lnTo>
                  <a:lnTo>
                    <a:pt x="505" y="854"/>
                  </a:lnTo>
                  <a:lnTo>
                    <a:pt x="2583" y="3961"/>
                  </a:lnTo>
                  <a:lnTo>
                    <a:pt x="3126" y="3961"/>
                  </a:lnTo>
                  <a:lnTo>
                    <a:pt x="3126" y="0"/>
                  </a:lnTo>
                  <a:lnTo>
                    <a:pt x="2622" y="0"/>
                  </a:lnTo>
                  <a:lnTo>
                    <a:pt x="2622" y="3126"/>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1661925" y="2581550"/>
              <a:ext cx="78150" cy="99025"/>
            </a:xfrm>
            <a:custGeom>
              <a:rect b="b" l="l" r="r" t="t"/>
              <a:pathLst>
                <a:path extrusionOk="0" h="3961" w="3126">
                  <a:moveTo>
                    <a:pt x="0" y="0"/>
                  </a:moveTo>
                  <a:lnTo>
                    <a:pt x="0" y="3961"/>
                  </a:lnTo>
                  <a:lnTo>
                    <a:pt x="524" y="3961"/>
                  </a:lnTo>
                  <a:lnTo>
                    <a:pt x="524" y="2097"/>
                  </a:lnTo>
                  <a:lnTo>
                    <a:pt x="2602" y="2097"/>
                  </a:lnTo>
                  <a:lnTo>
                    <a:pt x="2602" y="3961"/>
                  </a:lnTo>
                  <a:lnTo>
                    <a:pt x="3126" y="3961"/>
                  </a:lnTo>
                  <a:lnTo>
                    <a:pt x="3126" y="0"/>
                  </a:lnTo>
                  <a:lnTo>
                    <a:pt x="2602" y="0"/>
                  </a:lnTo>
                  <a:lnTo>
                    <a:pt x="2602" y="1631"/>
                  </a:lnTo>
                  <a:lnTo>
                    <a:pt x="524" y="1631"/>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1754125" y="2667450"/>
              <a:ext cx="52450" cy="80125"/>
            </a:xfrm>
            <a:custGeom>
              <a:rect b="b" l="l" r="r" t="t"/>
              <a:pathLst>
                <a:path extrusionOk="0" h="3205" w="2098">
                  <a:moveTo>
                    <a:pt x="1108" y="1"/>
                  </a:moveTo>
                  <a:lnTo>
                    <a:pt x="894" y="20"/>
                  </a:lnTo>
                  <a:lnTo>
                    <a:pt x="700" y="59"/>
                  </a:lnTo>
                  <a:lnTo>
                    <a:pt x="525" y="136"/>
                  </a:lnTo>
                  <a:lnTo>
                    <a:pt x="389" y="234"/>
                  </a:lnTo>
                  <a:lnTo>
                    <a:pt x="273" y="369"/>
                  </a:lnTo>
                  <a:lnTo>
                    <a:pt x="176" y="525"/>
                  </a:lnTo>
                  <a:lnTo>
                    <a:pt x="117" y="719"/>
                  </a:lnTo>
                  <a:lnTo>
                    <a:pt x="79" y="932"/>
                  </a:lnTo>
                  <a:lnTo>
                    <a:pt x="467" y="971"/>
                  </a:lnTo>
                  <a:lnTo>
                    <a:pt x="486" y="816"/>
                  </a:lnTo>
                  <a:lnTo>
                    <a:pt x="525" y="699"/>
                  </a:lnTo>
                  <a:lnTo>
                    <a:pt x="564" y="583"/>
                  </a:lnTo>
                  <a:lnTo>
                    <a:pt x="642" y="505"/>
                  </a:lnTo>
                  <a:lnTo>
                    <a:pt x="739" y="428"/>
                  </a:lnTo>
                  <a:lnTo>
                    <a:pt x="836" y="369"/>
                  </a:lnTo>
                  <a:lnTo>
                    <a:pt x="972" y="331"/>
                  </a:lnTo>
                  <a:lnTo>
                    <a:pt x="1224" y="331"/>
                  </a:lnTo>
                  <a:lnTo>
                    <a:pt x="1341" y="369"/>
                  </a:lnTo>
                  <a:lnTo>
                    <a:pt x="1438" y="408"/>
                  </a:lnTo>
                  <a:lnTo>
                    <a:pt x="1535" y="486"/>
                  </a:lnTo>
                  <a:lnTo>
                    <a:pt x="1593" y="564"/>
                  </a:lnTo>
                  <a:lnTo>
                    <a:pt x="1651" y="661"/>
                  </a:lnTo>
                  <a:lnTo>
                    <a:pt x="1690" y="758"/>
                  </a:lnTo>
                  <a:lnTo>
                    <a:pt x="1690" y="874"/>
                  </a:lnTo>
                  <a:lnTo>
                    <a:pt x="1690" y="991"/>
                  </a:lnTo>
                  <a:lnTo>
                    <a:pt x="1651" y="1107"/>
                  </a:lnTo>
                  <a:lnTo>
                    <a:pt x="1593" y="1224"/>
                  </a:lnTo>
                  <a:lnTo>
                    <a:pt x="1515" y="1340"/>
                  </a:lnTo>
                  <a:lnTo>
                    <a:pt x="1399" y="1476"/>
                  </a:lnTo>
                  <a:lnTo>
                    <a:pt x="1244" y="1631"/>
                  </a:lnTo>
                  <a:lnTo>
                    <a:pt x="816" y="2020"/>
                  </a:lnTo>
                  <a:lnTo>
                    <a:pt x="525" y="2272"/>
                  </a:lnTo>
                  <a:lnTo>
                    <a:pt x="312" y="2505"/>
                  </a:lnTo>
                  <a:lnTo>
                    <a:pt x="156" y="2719"/>
                  </a:lnTo>
                  <a:lnTo>
                    <a:pt x="40" y="2932"/>
                  </a:lnTo>
                  <a:lnTo>
                    <a:pt x="1" y="3049"/>
                  </a:lnTo>
                  <a:lnTo>
                    <a:pt x="1" y="3204"/>
                  </a:lnTo>
                  <a:lnTo>
                    <a:pt x="2098" y="3204"/>
                  </a:lnTo>
                  <a:lnTo>
                    <a:pt x="2098" y="2816"/>
                  </a:lnTo>
                  <a:lnTo>
                    <a:pt x="545" y="2816"/>
                  </a:lnTo>
                  <a:lnTo>
                    <a:pt x="622" y="2719"/>
                  </a:lnTo>
                  <a:lnTo>
                    <a:pt x="700" y="2602"/>
                  </a:lnTo>
                  <a:lnTo>
                    <a:pt x="875" y="2447"/>
                  </a:lnTo>
                  <a:lnTo>
                    <a:pt x="1166" y="2214"/>
                  </a:lnTo>
                  <a:lnTo>
                    <a:pt x="1515" y="1884"/>
                  </a:lnTo>
                  <a:lnTo>
                    <a:pt x="1768" y="1651"/>
                  </a:lnTo>
                  <a:lnTo>
                    <a:pt x="1923" y="1457"/>
                  </a:lnTo>
                  <a:lnTo>
                    <a:pt x="2020" y="1263"/>
                  </a:lnTo>
                  <a:lnTo>
                    <a:pt x="2078" y="1068"/>
                  </a:lnTo>
                  <a:lnTo>
                    <a:pt x="2098" y="894"/>
                  </a:lnTo>
                  <a:lnTo>
                    <a:pt x="2078" y="699"/>
                  </a:lnTo>
                  <a:lnTo>
                    <a:pt x="2020" y="544"/>
                  </a:lnTo>
                  <a:lnTo>
                    <a:pt x="1942" y="389"/>
                  </a:lnTo>
                  <a:lnTo>
                    <a:pt x="1826" y="253"/>
                  </a:lnTo>
                  <a:lnTo>
                    <a:pt x="1690" y="156"/>
                  </a:lnTo>
                  <a:lnTo>
                    <a:pt x="1515" y="78"/>
                  </a:lnTo>
                  <a:lnTo>
                    <a:pt x="1321" y="20"/>
                  </a:lnTo>
                  <a:lnTo>
                    <a:pt x="1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1402225" y="2859175"/>
              <a:ext cx="203900" cy="120900"/>
            </a:xfrm>
            <a:custGeom>
              <a:rect b="b" l="l" r="r" t="t"/>
              <a:pathLst>
                <a:path extrusionOk="0" h="4836" w="8156">
                  <a:moveTo>
                    <a:pt x="7981" y="1"/>
                  </a:moveTo>
                  <a:lnTo>
                    <a:pt x="1" y="4544"/>
                  </a:lnTo>
                  <a:lnTo>
                    <a:pt x="156" y="4835"/>
                  </a:lnTo>
                  <a:lnTo>
                    <a:pt x="8155" y="292"/>
                  </a:lnTo>
                  <a:lnTo>
                    <a:pt x="79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1402225" y="3203325"/>
              <a:ext cx="137400" cy="84475"/>
            </a:xfrm>
            <a:custGeom>
              <a:rect b="b" l="l" r="r" t="t"/>
              <a:pathLst>
                <a:path extrusionOk="0" h="3379" w="5496">
                  <a:moveTo>
                    <a:pt x="156" y="0"/>
                  </a:moveTo>
                  <a:lnTo>
                    <a:pt x="1" y="272"/>
                  </a:lnTo>
                  <a:lnTo>
                    <a:pt x="5321" y="3378"/>
                  </a:lnTo>
                  <a:lnTo>
                    <a:pt x="5495" y="3107"/>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1601725" y="2859175"/>
              <a:ext cx="137400" cy="82050"/>
            </a:xfrm>
            <a:custGeom>
              <a:rect b="b" l="l" r="r" t="t"/>
              <a:pathLst>
                <a:path extrusionOk="0" h="3282" w="5496">
                  <a:moveTo>
                    <a:pt x="175" y="1"/>
                  </a:moveTo>
                  <a:lnTo>
                    <a:pt x="1" y="292"/>
                  </a:lnTo>
                  <a:lnTo>
                    <a:pt x="5320" y="3282"/>
                  </a:lnTo>
                  <a:lnTo>
                    <a:pt x="5495" y="2991"/>
                  </a:lnTo>
                  <a:lnTo>
                    <a:pt x="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1590575" y="2906250"/>
              <a:ext cx="148550" cy="90325"/>
            </a:xfrm>
            <a:custGeom>
              <a:rect b="b" l="l" r="r" t="t"/>
              <a:pathLst>
                <a:path extrusionOk="0" h="3613" w="5942">
                  <a:moveTo>
                    <a:pt x="175" y="1"/>
                  </a:moveTo>
                  <a:lnTo>
                    <a:pt x="0" y="292"/>
                  </a:lnTo>
                  <a:lnTo>
                    <a:pt x="5766" y="3612"/>
                  </a:lnTo>
                  <a:lnTo>
                    <a:pt x="5941" y="3340"/>
                  </a:lnTo>
                  <a:lnTo>
                    <a:pt x="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1662875" y="3203325"/>
              <a:ext cx="142725" cy="87375"/>
            </a:xfrm>
            <a:custGeom>
              <a:rect b="b" l="l" r="r" t="t"/>
              <a:pathLst>
                <a:path extrusionOk="0" h="3495" w="5709">
                  <a:moveTo>
                    <a:pt x="5554" y="0"/>
                  </a:moveTo>
                  <a:lnTo>
                    <a:pt x="1" y="3204"/>
                  </a:lnTo>
                  <a:lnTo>
                    <a:pt x="156" y="3495"/>
                  </a:lnTo>
                  <a:lnTo>
                    <a:pt x="5709" y="272"/>
                  </a:lnTo>
                  <a:lnTo>
                    <a:pt x="55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1635225" y="3169825"/>
              <a:ext cx="134475" cy="82050"/>
            </a:xfrm>
            <a:custGeom>
              <a:rect b="b" l="l" r="r" t="t"/>
              <a:pathLst>
                <a:path extrusionOk="0" h="3282" w="5379">
                  <a:moveTo>
                    <a:pt x="5203" y="0"/>
                  </a:moveTo>
                  <a:lnTo>
                    <a:pt x="0" y="2990"/>
                  </a:lnTo>
                  <a:lnTo>
                    <a:pt x="156" y="3282"/>
                  </a:lnTo>
                  <a:lnTo>
                    <a:pt x="5378" y="292"/>
                  </a:lnTo>
                  <a:lnTo>
                    <a:pt x="52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1799275" y="3051400"/>
              <a:ext cx="8275" cy="155325"/>
            </a:xfrm>
            <a:custGeom>
              <a:rect b="b" l="l" r="r" t="t"/>
              <a:pathLst>
                <a:path extrusionOk="0" h="6213" w="331">
                  <a:moveTo>
                    <a:pt x="1" y="0"/>
                  </a:moveTo>
                  <a:lnTo>
                    <a:pt x="1" y="6213"/>
                  </a:lnTo>
                  <a:lnTo>
                    <a:pt x="331" y="6213"/>
                  </a:lnTo>
                  <a:lnTo>
                    <a:pt x="33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1045975" y="3090700"/>
              <a:ext cx="89825" cy="115550"/>
            </a:xfrm>
            <a:custGeom>
              <a:rect b="b" l="l" r="r" t="t"/>
              <a:pathLst>
                <a:path extrusionOk="0" h="4622" w="3593">
                  <a:moveTo>
                    <a:pt x="272" y="1"/>
                  </a:moveTo>
                  <a:lnTo>
                    <a:pt x="0" y="195"/>
                  </a:lnTo>
                  <a:lnTo>
                    <a:pt x="3320" y="4622"/>
                  </a:lnTo>
                  <a:lnTo>
                    <a:pt x="3592" y="4427"/>
                  </a:lnTo>
                  <a:lnTo>
                    <a:pt x="2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1347400" y="3202825"/>
              <a:ext cx="58250" cy="24300"/>
            </a:xfrm>
            <a:custGeom>
              <a:rect b="b" l="l" r="r" t="t"/>
              <a:pathLst>
                <a:path extrusionOk="0" h="972" w="2330">
                  <a:moveTo>
                    <a:pt x="2233" y="1"/>
                  </a:moveTo>
                  <a:lnTo>
                    <a:pt x="0" y="661"/>
                  </a:lnTo>
                  <a:lnTo>
                    <a:pt x="97" y="971"/>
                  </a:lnTo>
                  <a:lnTo>
                    <a:pt x="2330" y="311"/>
                  </a:lnTo>
                  <a:lnTo>
                    <a:pt x="22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1045975" y="2976650"/>
              <a:ext cx="89825" cy="118925"/>
            </a:xfrm>
            <a:custGeom>
              <a:rect b="b" l="l" r="r" t="t"/>
              <a:pathLst>
                <a:path extrusionOk="0" h="4757" w="3593">
                  <a:moveTo>
                    <a:pt x="3320" y="0"/>
                  </a:moveTo>
                  <a:lnTo>
                    <a:pt x="0" y="4563"/>
                  </a:lnTo>
                  <a:lnTo>
                    <a:pt x="272" y="4757"/>
                  </a:lnTo>
                  <a:lnTo>
                    <a:pt x="3592" y="214"/>
                  </a:lnTo>
                  <a:lnTo>
                    <a:pt x="33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1098400" y="2976650"/>
              <a:ext cx="95625" cy="124275"/>
            </a:xfrm>
            <a:custGeom>
              <a:rect b="b" l="l" r="r" t="t"/>
              <a:pathLst>
                <a:path extrusionOk="0" h="4971" w="3825">
                  <a:moveTo>
                    <a:pt x="3553" y="0"/>
                  </a:moveTo>
                  <a:lnTo>
                    <a:pt x="0" y="4776"/>
                  </a:lnTo>
                  <a:lnTo>
                    <a:pt x="272" y="4970"/>
                  </a:lnTo>
                  <a:lnTo>
                    <a:pt x="3825" y="214"/>
                  </a:lnTo>
                  <a:lnTo>
                    <a:pt x="35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1400300" y="2976650"/>
              <a:ext cx="8275" cy="230075"/>
            </a:xfrm>
            <a:custGeom>
              <a:rect b="b" l="l" r="r" t="t"/>
              <a:pathLst>
                <a:path extrusionOk="0" h="9203" w="331">
                  <a:moveTo>
                    <a:pt x="0" y="0"/>
                  </a:moveTo>
                  <a:lnTo>
                    <a:pt x="0" y="9203"/>
                  </a:lnTo>
                  <a:lnTo>
                    <a:pt x="330" y="9203"/>
                  </a:lnTo>
                  <a:lnTo>
                    <a:pt x="33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1352725" y="3001400"/>
              <a:ext cx="8775" cy="180575"/>
            </a:xfrm>
            <a:custGeom>
              <a:rect b="b" l="l" r="r" t="t"/>
              <a:pathLst>
                <a:path extrusionOk="0" h="7223" w="351">
                  <a:moveTo>
                    <a:pt x="1" y="0"/>
                  </a:moveTo>
                  <a:lnTo>
                    <a:pt x="1" y="7223"/>
                  </a:lnTo>
                  <a:lnTo>
                    <a:pt x="350" y="7223"/>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1247875" y="2922775"/>
              <a:ext cx="157775" cy="57775"/>
            </a:xfrm>
            <a:custGeom>
              <a:rect b="b" l="l" r="r" t="t"/>
              <a:pathLst>
                <a:path extrusionOk="0" h="2311" w="6311">
                  <a:moveTo>
                    <a:pt x="98" y="0"/>
                  </a:moveTo>
                  <a:lnTo>
                    <a:pt x="1" y="311"/>
                  </a:lnTo>
                  <a:lnTo>
                    <a:pt x="6194" y="2310"/>
                  </a:lnTo>
                  <a:lnTo>
                    <a:pt x="6311" y="2000"/>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1599775" y="2704825"/>
              <a:ext cx="8275" cy="157775"/>
            </a:xfrm>
            <a:custGeom>
              <a:rect b="b" l="l" r="r" t="t"/>
              <a:pathLst>
                <a:path extrusionOk="0" h="6311" w="331">
                  <a:moveTo>
                    <a:pt x="1" y="1"/>
                  </a:moveTo>
                  <a:lnTo>
                    <a:pt x="1" y="6310"/>
                  </a:lnTo>
                  <a:lnTo>
                    <a:pt x="331" y="6310"/>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2"/>
          <p:cNvGrpSpPr/>
          <p:nvPr/>
        </p:nvGrpSpPr>
        <p:grpSpPr>
          <a:xfrm>
            <a:off x="5110113" y="3334163"/>
            <a:ext cx="1120275" cy="829050"/>
            <a:chOff x="2969038" y="2561888"/>
            <a:chExt cx="1120275" cy="829050"/>
          </a:xfrm>
        </p:grpSpPr>
        <p:sp>
          <p:nvSpPr>
            <p:cNvPr id="540" name="Google Shape;540;p22"/>
            <p:cNvSpPr/>
            <p:nvPr/>
          </p:nvSpPr>
          <p:spPr>
            <a:xfrm>
              <a:off x="3467038" y="3230738"/>
              <a:ext cx="75750" cy="95650"/>
            </a:xfrm>
            <a:custGeom>
              <a:rect b="b" l="l" r="r" t="t"/>
              <a:pathLst>
                <a:path extrusionOk="0" h="3826" w="3030">
                  <a:moveTo>
                    <a:pt x="1" y="0"/>
                  </a:moveTo>
                  <a:lnTo>
                    <a:pt x="1" y="3825"/>
                  </a:lnTo>
                  <a:lnTo>
                    <a:pt x="486" y="3825"/>
                  </a:lnTo>
                  <a:lnTo>
                    <a:pt x="486" y="816"/>
                  </a:lnTo>
                  <a:lnTo>
                    <a:pt x="2505" y="3825"/>
                  </a:lnTo>
                  <a:lnTo>
                    <a:pt x="3030" y="3825"/>
                  </a:lnTo>
                  <a:lnTo>
                    <a:pt x="3030" y="0"/>
                  </a:lnTo>
                  <a:lnTo>
                    <a:pt x="2544" y="0"/>
                  </a:lnTo>
                  <a:lnTo>
                    <a:pt x="2544" y="3010"/>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2"/>
            <p:cNvSpPr/>
            <p:nvPr/>
          </p:nvSpPr>
          <p:spPr>
            <a:xfrm>
              <a:off x="3660238" y="2895813"/>
              <a:ext cx="75250" cy="96150"/>
            </a:xfrm>
            <a:custGeom>
              <a:rect b="b" l="l" r="r" t="t"/>
              <a:pathLst>
                <a:path extrusionOk="0" h="3846" w="3010">
                  <a:moveTo>
                    <a:pt x="0" y="1"/>
                  </a:moveTo>
                  <a:lnTo>
                    <a:pt x="0" y="3845"/>
                  </a:lnTo>
                  <a:lnTo>
                    <a:pt x="485" y="3845"/>
                  </a:lnTo>
                  <a:lnTo>
                    <a:pt x="485" y="816"/>
                  </a:lnTo>
                  <a:lnTo>
                    <a:pt x="2505" y="3845"/>
                  </a:lnTo>
                  <a:lnTo>
                    <a:pt x="3009" y="3845"/>
                  </a:lnTo>
                  <a:lnTo>
                    <a:pt x="3009" y="1"/>
                  </a:lnTo>
                  <a:lnTo>
                    <a:pt x="2524" y="1"/>
                  </a:lnTo>
                  <a:lnTo>
                    <a:pt x="2524" y="3010"/>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2"/>
            <p:cNvSpPr/>
            <p:nvPr/>
          </p:nvSpPr>
          <p:spPr>
            <a:xfrm>
              <a:off x="3756813" y="2895813"/>
              <a:ext cx="75250" cy="96150"/>
            </a:xfrm>
            <a:custGeom>
              <a:rect b="b" l="l" r="r" t="t"/>
              <a:pathLst>
                <a:path extrusionOk="0" h="3846" w="3010">
                  <a:moveTo>
                    <a:pt x="1" y="1"/>
                  </a:moveTo>
                  <a:lnTo>
                    <a:pt x="1" y="3845"/>
                  </a:lnTo>
                  <a:lnTo>
                    <a:pt x="525" y="3845"/>
                  </a:lnTo>
                  <a:lnTo>
                    <a:pt x="525" y="2020"/>
                  </a:lnTo>
                  <a:lnTo>
                    <a:pt x="2505" y="2020"/>
                  </a:lnTo>
                  <a:lnTo>
                    <a:pt x="2505" y="3845"/>
                  </a:lnTo>
                  <a:lnTo>
                    <a:pt x="3010" y="3845"/>
                  </a:lnTo>
                  <a:lnTo>
                    <a:pt x="3010" y="1"/>
                  </a:lnTo>
                  <a:lnTo>
                    <a:pt x="2505" y="1"/>
                  </a:lnTo>
                  <a:lnTo>
                    <a:pt x="2505" y="1573"/>
                  </a:lnTo>
                  <a:lnTo>
                    <a:pt x="525" y="1573"/>
                  </a:lnTo>
                  <a:lnTo>
                    <a:pt x="5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3062738" y="3187538"/>
              <a:ext cx="75725" cy="96125"/>
            </a:xfrm>
            <a:custGeom>
              <a:rect b="b" l="l" r="r" t="t"/>
              <a:pathLst>
                <a:path extrusionOk="0" h="3845" w="3029">
                  <a:moveTo>
                    <a:pt x="0" y="0"/>
                  </a:moveTo>
                  <a:lnTo>
                    <a:pt x="0" y="3845"/>
                  </a:lnTo>
                  <a:lnTo>
                    <a:pt x="485" y="3845"/>
                  </a:lnTo>
                  <a:lnTo>
                    <a:pt x="485" y="835"/>
                  </a:lnTo>
                  <a:lnTo>
                    <a:pt x="2505" y="3845"/>
                  </a:lnTo>
                  <a:lnTo>
                    <a:pt x="3029" y="3845"/>
                  </a:lnTo>
                  <a:lnTo>
                    <a:pt x="3029" y="0"/>
                  </a:lnTo>
                  <a:lnTo>
                    <a:pt x="2543" y="0"/>
                  </a:lnTo>
                  <a:lnTo>
                    <a:pt x="2543" y="3029"/>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2"/>
            <p:cNvSpPr/>
            <p:nvPr/>
          </p:nvSpPr>
          <p:spPr>
            <a:xfrm>
              <a:off x="3159813" y="3187538"/>
              <a:ext cx="75250" cy="96125"/>
            </a:xfrm>
            <a:custGeom>
              <a:rect b="b" l="l" r="r" t="t"/>
              <a:pathLst>
                <a:path extrusionOk="0" h="3845" w="3010">
                  <a:moveTo>
                    <a:pt x="0" y="0"/>
                  </a:moveTo>
                  <a:lnTo>
                    <a:pt x="0" y="3845"/>
                  </a:lnTo>
                  <a:lnTo>
                    <a:pt x="505" y="3845"/>
                  </a:lnTo>
                  <a:lnTo>
                    <a:pt x="505" y="2039"/>
                  </a:lnTo>
                  <a:lnTo>
                    <a:pt x="2505" y="2039"/>
                  </a:lnTo>
                  <a:lnTo>
                    <a:pt x="2505" y="3845"/>
                  </a:lnTo>
                  <a:lnTo>
                    <a:pt x="3009" y="3845"/>
                  </a:lnTo>
                  <a:lnTo>
                    <a:pt x="3009" y="0"/>
                  </a:lnTo>
                  <a:lnTo>
                    <a:pt x="2505" y="0"/>
                  </a:lnTo>
                  <a:lnTo>
                    <a:pt x="2505" y="1593"/>
                  </a:lnTo>
                  <a:lnTo>
                    <a:pt x="505" y="1593"/>
                  </a:lnTo>
                  <a:lnTo>
                    <a:pt x="5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a:off x="3062738" y="2828838"/>
              <a:ext cx="75725" cy="96125"/>
            </a:xfrm>
            <a:custGeom>
              <a:rect b="b" l="l" r="r" t="t"/>
              <a:pathLst>
                <a:path extrusionOk="0" h="3845" w="3029">
                  <a:moveTo>
                    <a:pt x="0" y="1"/>
                  </a:moveTo>
                  <a:lnTo>
                    <a:pt x="0" y="3845"/>
                  </a:lnTo>
                  <a:lnTo>
                    <a:pt x="485" y="3845"/>
                  </a:lnTo>
                  <a:lnTo>
                    <a:pt x="485" y="816"/>
                  </a:lnTo>
                  <a:lnTo>
                    <a:pt x="2505" y="3845"/>
                  </a:lnTo>
                  <a:lnTo>
                    <a:pt x="3029" y="3845"/>
                  </a:lnTo>
                  <a:lnTo>
                    <a:pt x="3029" y="1"/>
                  </a:lnTo>
                  <a:lnTo>
                    <a:pt x="2543" y="1"/>
                  </a:lnTo>
                  <a:lnTo>
                    <a:pt x="2543" y="3010"/>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3852913" y="3230738"/>
              <a:ext cx="75750" cy="95650"/>
            </a:xfrm>
            <a:custGeom>
              <a:rect b="b" l="l" r="r" t="t"/>
              <a:pathLst>
                <a:path extrusionOk="0" h="3826" w="3030">
                  <a:moveTo>
                    <a:pt x="1" y="0"/>
                  </a:moveTo>
                  <a:lnTo>
                    <a:pt x="1" y="3825"/>
                  </a:lnTo>
                  <a:lnTo>
                    <a:pt x="486" y="3825"/>
                  </a:lnTo>
                  <a:lnTo>
                    <a:pt x="486" y="816"/>
                  </a:lnTo>
                  <a:lnTo>
                    <a:pt x="2505" y="3825"/>
                  </a:lnTo>
                  <a:lnTo>
                    <a:pt x="3030" y="3825"/>
                  </a:lnTo>
                  <a:lnTo>
                    <a:pt x="3030" y="0"/>
                  </a:lnTo>
                  <a:lnTo>
                    <a:pt x="2544" y="0"/>
                  </a:lnTo>
                  <a:lnTo>
                    <a:pt x="2544" y="3010"/>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a:off x="3949988" y="3230738"/>
              <a:ext cx="75275" cy="95650"/>
            </a:xfrm>
            <a:custGeom>
              <a:rect b="b" l="l" r="r" t="t"/>
              <a:pathLst>
                <a:path extrusionOk="0" h="3826" w="3011">
                  <a:moveTo>
                    <a:pt x="1" y="0"/>
                  </a:moveTo>
                  <a:lnTo>
                    <a:pt x="1" y="3825"/>
                  </a:lnTo>
                  <a:lnTo>
                    <a:pt x="506" y="3825"/>
                  </a:lnTo>
                  <a:lnTo>
                    <a:pt x="506" y="2020"/>
                  </a:lnTo>
                  <a:lnTo>
                    <a:pt x="2505" y="2020"/>
                  </a:lnTo>
                  <a:lnTo>
                    <a:pt x="2505" y="3825"/>
                  </a:lnTo>
                  <a:lnTo>
                    <a:pt x="3010" y="3825"/>
                  </a:lnTo>
                  <a:lnTo>
                    <a:pt x="3010" y="0"/>
                  </a:lnTo>
                  <a:lnTo>
                    <a:pt x="2505" y="0"/>
                  </a:lnTo>
                  <a:lnTo>
                    <a:pt x="2505" y="1573"/>
                  </a:lnTo>
                  <a:lnTo>
                    <a:pt x="506" y="1573"/>
                  </a:lnTo>
                  <a:lnTo>
                    <a:pt x="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a:off x="4038813" y="3313738"/>
              <a:ext cx="50500" cy="77200"/>
            </a:xfrm>
            <a:custGeom>
              <a:rect b="b" l="l" r="r" t="t"/>
              <a:pathLst>
                <a:path extrusionOk="0" h="3088" w="2020">
                  <a:moveTo>
                    <a:pt x="1069" y="0"/>
                  </a:moveTo>
                  <a:lnTo>
                    <a:pt x="855" y="20"/>
                  </a:lnTo>
                  <a:lnTo>
                    <a:pt x="680" y="59"/>
                  </a:lnTo>
                  <a:lnTo>
                    <a:pt x="506" y="136"/>
                  </a:lnTo>
                  <a:lnTo>
                    <a:pt x="370" y="233"/>
                  </a:lnTo>
                  <a:lnTo>
                    <a:pt x="253" y="350"/>
                  </a:lnTo>
                  <a:lnTo>
                    <a:pt x="156" y="505"/>
                  </a:lnTo>
                  <a:lnTo>
                    <a:pt x="98" y="680"/>
                  </a:lnTo>
                  <a:lnTo>
                    <a:pt x="78" y="894"/>
                  </a:lnTo>
                  <a:lnTo>
                    <a:pt x="467" y="932"/>
                  </a:lnTo>
                  <a:lnTo>
                    <a:pt x="467" y="796"/>
                  </a:lnTo>
                  <a:lnTo>
                    <a:pt x="506" y="680"/>
                  </a:lnTo>
                  <a:lnTo>
                    <a:pt x="544" y="564"/>
                  </a:lnTo>
                  <a:lnTo>
                    <a:pt x="622" y="486"/>
                  </a:lnTo>
                  <a:lnTo>
                    <a:pt x="719" y="408"/>
                  </a:lnTo>
                  <a:lnTo>
                    <a:pt x="816" y="350"/>
                  </a:lnTo>
                  <a:lnTo>
                    <a:pt x="933" y="331"/>
                  </a:lnTo>
                  <a:lnTo>
                    <a:pt x="1049" y="311"/>
                  </a:lnTo>
                  <a:lnTo>
                    <a:pt x="1185" y="331"/>
                  </a:lnTo>
                  <a:lnTo>
                    <a:pt x="1282" y="350"/>
                  </a:lnTo>
                  <a:lnTo>
                    <a:pt x="1399" y="408"/>
                  </a:lnTo>
                  <a:lnTo>
                    <a:pt x="1476" y="466"/>
                  </a:lnTo>
                  <a:lnTo>
                    <a:pt x="1554" y="544"/>
                  </a:lnTo>
                  <a:lnTo>
                    <a:pt x="1593" y="641"/>
                  </a:lnTo>
                  <a:lnTo>
                    <a:pt x="1632" y="738"/>
                  </a:lnTo>
                  <a:lnTo>
                    <a:pt x="1632" y="855"/>
                  </a:lnTo>
                  <a:lnTo>
                    <a:pt x="1632" y="952"/>
                  </a:lnTo>
                  <a:lnTo>
                    <a:pt x="1593" y="1068"/>
                  </a:lnTo>
                  <a:lnTo>
                    <a:pt x="1535" y="1185"/>
                  </a:lnTo>
                  <a:lnTo>
                    <a:pt x="1457" y="1301"/>
                  </a:lnTo>
                  <a:lnTo>
                    <a:pt x="1360" y="1437"/>
                  </a:lnTo>
                  <a:lnTo>
                    <a:pt x="1205" y="1573"/>
                  </a:lnTo>
                  <a:lnTo>
                    <a:pt x="777" y="1942"/>
                  </a:lnTo>
                  <a:lnTo>
                    <a:pt x="506" y="2194"/>
                  </a:lnTo>
                  <a:lnTo>
                    <a:pt x="292" y="2408"/>
                  </a:lnTo>
                  <a:lnTo>
                    <a:pt x="137" y="2622"/>
                  </a:lnTo>
                  <a:lnTo>
                    <a:pt x="40" y="2816"/>
                  </a:lnTo>
                  <a:lnTo>
                    <a:pt x="1" y="2952"/>
                  </a:lnTo>
                  <a:lnTo>
                    <a:pt x="1" y="3088"/>
                  </a:lnTo>
                  <a:lnTo>
                    <a:pt x="2020" y="3088"/>
                  </a:lnTo>
                  <a:lnTo>
                    <a:pt x="2020" y="2719"/>
                  </a:lnTo>
                  <a:lnTo>
                    <a:pt x="525" y="2719"/>
                  </a:lnTo>
                  <a:lnTo>
                    <a:pt x="603" y="2622"/>
                  </a:lnTo>
                  <a:lnTo>
                    <a:pt x="680" y="2524"/>
                  </a:lnTo>
                  <a:lnTo>
                    <a:pt x="836" y="2369"/>
                  </a:lnTo>
                  <a:lnTo>
                    <a:pt x="1107" y="2136"/>
                  </a:lnTo>
                  <a:lnTo>
                    <a:pt x="1457" y="1826"/>
                  </a:lnTo>
                  <a:lnTo>
                    <a:pt x="1690" y="1593"/>
                  </a:lnTo>
                  <a:lnTo>
                    <a:pt x="1845" y="1398"/>
                  </a:lnTo>
                  <a:lnTo>
                    <a:pt x="1942" y="1224"/>
                  </a:lnTo>
                  <a:lnTo>
                    <a:pt x="2001" y="1029"/>
                  </a:lnTo>
                  <a:lnTo>
                    <a:pt x="2020" y="855"/>
                  </a:lnTo>
                  <a:lnTo>
                    <a:pt x="2001" y="680"/>
                  </a:lnTo>
                  <a:lnTo>
                    <a:pt x="1962" y="525"/>
                  </a:lnTo>
                  <a:lnTo>
                    <a:pt x="1884" y="369"/>
                  </a:lnTo>
                  <a:lnTo>
                    <a:pt x="1768" y="253"/>
                  </a:lnTo>
                  <a:lnTo>
                    <a:pt x="1632" y="136"/>
                  </a:lnTo>
                  <a:lnTo>
                    <a:pt x="1457" y="59"/>
                  </a:lnTo>
                  <a:lnTo>
                    <a:pt x="1282" y="20"/>
                  </a:lnTo>
                  <a:lnTo>
                    <a:pt x="10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a:off x="3460738" y="2561888"/>
              <a:ext cx="91750" cy="99525"/>
            </a:xfrm>
            <a:custGeom>
              <a:rect b="b" l="l" r="r" t="t"/>
              <a:pathLst>
                <a:path extrusionOk="0" h="3981" w="3670">
                  <a:moveTo>
                    <a:pt x="2020" y="447"/>
                  </a:moveTo>
                  <a:lnTo>
                    <a:pt x="2194" y="485"/>
                  </a:lnTo>
                  <a:lnTo>
                    <a:pt x="2369" y="544"/>
                  </a:lnTo>
                  <a:lnTo>
                    <a:pt x="2524" y="641"/>
                  </a:lnTo>
                  <a:lnTo>
                    <a:pt x="2660" y="738"/>
                  </a:lnTo>
                  <a:lnTo>
                    <a:pt x="2796" y="874"/>
                  </a:lnTo>
                  <a:lnTo>
                    <a:pt x="2893" y="1010"/>
                  </a:lnTo>
                  <a:lnTo>
                    <a:pt x="2990" y="1184"/>
                  </a:lnTo>
                  <a:lnTo>
                    <a:pt x="3049" y="1359"/>
                  </a:lnTo>
                  <a:lnTo>
                    <a:pt x="3107" y="1553"/>
                  </a:lnTo>
                  <a:lnTo>
                    <a:pt x="3146" y="1767"/>
                  </a:lnTo>
                  <a:lnTo>
                    <a:pt x="3146" y="2000"/>
                  </a:lnTo>
                  <a:lnTo>
                    <a:pt x="3146" y="2175"/>
                  </a:lnTo>
                  <a:lnTo>
                    <a:pt x="3126" y="2349"/>
                  </a:lnTo>
                  <a:lnTo>
                    <a:pt x="3087" y="2505"/>
                  </a:lnTo>
                  <a:lnTo>
                    <a:pt x="3049" y="2660"/>
                  </a:lnTo>
                  <a:lnTo>
                    <a:pt x="3010" y="2796"/>
                  </a:lnTo>
                  <a:lnTo>
                    <a:pt x="2932" y="2912"/>
                  </a:lnTo>
                  <a:lnTo>
                    <a:pt x="2854" y="3029"/>
                  </a:lnTo>
                  <a:lnTo>
                    <a:pt x="2777" y="3145"/>
                  </a:lnTo>
                  <a:lnTo>
                    <a:pt x="2680" y="3223"/>
                  </a:lnTo>
                  <a:lnTo>
                    <a:pt x="2583" y="3320"/>
                  </a:lnTo>
                  <a:lnTo>
                    <a:pt x="2466" y="3378"/>
                  </a:lnTo>
                  <a:lnTo>
                    <a:pt x="2350" y="3437"/>
                  </a:lnTo>
                  <a:lnTo>
                    <a:pt x="2233" y="3475"/>
                  </a:lnTo>
                  <a:lnTo>
                    <a:pt x="2117" y="3514"/>
                  </a:lnTo>
                  <a:lnTo>
                    <a:pt x="1981" y="3534"/>
                  </a:lnTo>
                  <a:lnTo>
                    <a:pt x="1690" y="3534"/>
                  </a:lnTo>
                  <a:lnTo>
                    <a:pt x="1573" y="3514"/>
                  </a:lnTo>
                  <a:lnTo>
                    <a:pt x="1437" y="3475"/>
                  </a:lnTo>
                  <a:lnTo>
                    <a:pt x="1321" y="3437"/>
                  </a:lnTo>
                  <a:lnTo>
                    <a:pt x="1204" y="3378"/>
                  </a:lnTo>
                  <a:lnTo>
                    <a:pt x="1088" y="3320"/>
                  </a:lnTo>
                  <a:lnTo>
                    <a:pt x="991" y="3242"/>
                  </a:lnTo>
                  <a:lnTo>
                    <a:pt x="894" y="3145"/>
                  </a:lnTo>
                  <a:lnTo>
                    <a:pt x="816" y="3029"/>
                  </a:lnTo>
                  <a:lnTo>
                    <a:pt x="738" y="2932"/>
                  </a:lnTo>
                  <a:lnTo>
                    <a:pt x="680" y="2796"/>
                  </a:lnTo>
                  <a:lnTo>
                    <a:pt x="622" y="2660"/>
                  </a:lnTo>
                  <a:lnTo>
                    <a:pt x="583" y="2524"/>
                  </a:lnTo>
                  <a:lnTo>
                    <a:pt x="544" y="2369"/>
                  </a:lnTo>
                  <a:lnTo>
                    <a:pt x="525" y="2213"/>
                  </a:lnTo>
                  <a:lnTo>
                    <a:pt x="525" y="2058"/>
                  </a:lnTo>
                  <a:lnTo>
                    <a:pt x="525" y="1845"/>
                  </a:lnTo>
                  <a:lnTo>
                    <a:pt x="544" y="1650"/>
                  </a:lnTo>
                  <a:lnTo>
                    <a:pt x="583" y="1476"/>
                  </a:lnTo>
                  <a:lnTo>
                    <a:pt x="622" y="1301"/>
                  </a:lnTo>
                  <a:lnTo>
                    <a:pt x="680" y="1165"/>
                  </a:lnTo>
                  <a:lnTo>
                    <a:pt x="738" y="1029"/>
                  </a:lnTo>
                  <a:lnTo>
                    <a:pt x="816" y="913"/>
                  </a:lnTo>
                  <a:lnTo>
                    <a:pt x="913" y="816"/>
                  </a:lnTo>
                  <a:lnTo>
                    <a:pt x="1010" y="718"/>
                  </a:lnTo>
                  <a:lnTo>
                    <a:pt x="1126" y="660"/>
                  </a:lnTo>
                  <a:lnTo>
                    <a:pt x="1224" y="583"/>
                  </a:lnTo>
                  <a:lnTo>
                    <a:pt x="1340" y="544"/>
                  </a:lnTo>
                  <a:lnTo>
                    <a:pt x="1457" y="505"/>
                  </a:lnTo>
                  <a:lnTo>
                    <a:pt x="1573" y="466"/>
                  </a:lnTo>
                  <a:lnTo>
                    <a:pt x="1709" y="447"/>
                  </a:lnTo>
                  <a:close/>
                  <a:moveTo>
                    <a:pt x="1845" y="0"/>
                  </a:moveTo>
                  <a:lnTo>
                    <a:pt x="1631" y="19"/>
                  </a:lnTo>
                  <a:lnTo>
                    <a:pt x="1457" y="39"/>
                  </a:lnTo>
                  <a:lnTo>
                    <a:pt x="1282" y="78"/>
                  </a:lnTo>
                  <a:lnTo>
                    <a:pt x="1107" y="136"/>
                  </a:lnTo>
                  <a:lnTo>
                    <a:pt x="932" y="214"/>
                  </a:lnTo>
                  <a:lnTo>
                    <a:pt x="796" y="311"/>
                  </a:lnTo>
                  <a:lnTo>
                    <a:pt x="641" y="427"/>
                  </a:lnTo>
                  <a:lnTo>
                    <a:pt x="525" y="544"/>
                  </a:lnTo>
                  <a:lnTo>
                    <a:pt x="389" y="680"/>
                  </a:lnTo>
                  <a:lnTo>
                    <a:pt x="292" y="835"/>
                  </a:lnTo>
                  <a:lnTo>
                    <a:pt x="195" y="1010"/>
                  </a:lnTo>
                  <a:lnTo>
                    <a:pt x="136" y="1184"/>
                  </a:lnTo>
                  <a:lnTo>
                    <a:pt x="78" y="1379"/>
                  </a:lnTo>
                  <a:lnTo>
                    <a:pt x="39" y="1592"/>
                  </a:lnTo>
                  <a:lnTo>
                    <a:pt x="20" y="1806"/>
                  </a:lnTo>
                  <a:lnTo>
                    <a:pt x="0" y="2039"/>
                  </a:lnTo>
                  <a:lnTo>
                    <a:pt x="20" y="2291"/>
                  </a:lnTo>
                  <a:lnTo>
                    <a:pt x="59" y="2524"/>
                  </a:lnTo>
                  <a:lnTo>
                    <a:pt x="117" y="2776"/>
                  </a:lnTo>
                  <a:lnTo>
                    <a:pt x="214" y="2990"/>
                  </a:lnTo>
                  <a:lnTo>
                    <a:pt x="350" y="3204"/>
                  </a:lnTo>
                  <a:lnTo>
                    <a:pt x="486" y="3398"/>
                  </a:lnTo>
                  <a:lnTo>
                    <a:pt x="661" y="3572"/>
                  </a:lnTo>
                  <a:lnTo>
                    <a:pt x="874" y="3708"/>
                  </a:lnTo>
                  <a:lnTo>
                    <a:pt x="1088" y="3825"/>
                  </a:lnTo>
                  <a:lnTo>
                    <a:pt x="1321" y="3903"/>
                  </a:lnTo>
                  <a:lnTo>
                    <a:pt x="1573" y="3961"/>
                  </a:lnTo>
                  <a:lnTo>
                    <a:pt x="1845" y="3980"/>
                  </a:lnTo>
                  <a:lnTo>
                    <a:pt x="2078" y="3961"/>
                  </a:lnTo>
                  <a:lnTo>
                    <a:pt x="2311" y="3922"/>
                  </a:lnTo>
                  <a:lnTo>
                    <a:pt x="2544" y="3844"/>
                  </a:lnTo>
                  <a:lnTo>
                    <a:pt x="2777" y="3747"/>
                  </a:lnTo>
                  <a:lnTo>
                    <a:pt x="2971" y="3611"/>
                  </a:lnTo>
                  <a:lnTo>
                    <a:pt x="3146" y="3437"/>
                  </a:lnTo>
                  <a:lnTo>
                    <a:pt x="3301" y="3262"/>
                  </a:lnTo>
                  <a:lnTo>
                    <a:pt x="3437" y="3048"/>
                  </a:lnTo>
                  <a:lnTo>
                    <a:pt x="3534" y="2796"/>
                  </a:lnTo>
                  <a:lnTo>
                    <a:pt x="3612" y="2543"/>
                  </a:lnTo>
                  <a:lnTo>
                    <a:pt x="3650" y="2272"/>
                  </a:lnTo>
                  <a:lnTo>
                    <a:pt x="3670" y="2000"/>
                  </a:lnTo>
                  <a:lnTo>
                    <a:pt x="3650" y="1709"/>
                  </a:lnTo>
                  <a:lnTo>
                    <a:pt x="3612" y="1456"/>
                  </a:lnTo>
                  <a:lnTo>
                    <a:pt x="3553" y="1204"/>
                  </a:lnTo>
                  <a:lnTo>
                    <a:pt x="3437" y="971"/>
                  </a:lnTo>
                  <a:lnTo>
                    <a:pt x="3320" y="757"/>
                  </a:lnTo>
                  <a:lnTo>
                    <a:pt x="3165" y="563"/>
                  </a:lnTo>
                  <a:lnTo>
                    <a:pt x="2990" y="408"/>
                  </a:lnTo>
                  <a:lnTo>
                    <a:pt x="2796" y="252"/>
                  </a:lnTo>
                  <a:lnTo>
                    <a:pt x="2583" y="155"/>
                  </a:lnTo>
                  <a:lnTo>
                    <a:pt x="2350" y="78"/>
                  </a:lnTo>
                  <a:lnTo>
                    <a:pt x="2097" y="19"/>
                  </a:lnTo>
                  <a:lnTo>
                    <a:pt x="18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3313188" y="2829313"/>
              <a:ext cx="196600" cy="119450"/>
            </a:xfrm>
            <a:custGeom>
              <a:rect b="b" l="l" r="r" t="t"/>
              <a:pathLst>
                <a:path extrusionOk="0" h="4778" w="7864">
                  <a:moveTo>
                    <a:pt x="7708" y="1"/>
                  </a:moveTo>
                  <a:lnTo>
                    <a:pt x="0" y="4505"/>
                  </a:lnTo>
                  <a:lnTo>
                    <a:pt x="156" y="4777"/>
                  </a:lnTo>
                  <a:lnTo>
                    <a:pt x="7863" y="273"/>
                  </a:lnTo>
                  <a:lnTo>
                    <a:pt x="77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3313188" y="3164238"/>
              <a:ext cx="132525" cy="82050"/>
            </a:xfrm>
            <a:custGeom>
              <a:rect b="b" l="l" r="r" t="t"/>
              <a:pathLst>
                <a:path extrusionOk="0" h="3282" w="5301">
                  <a:moveTo>
                    <a:pt x="156" y="1"/>
                  </a:moveTo>
                  <a:lnTo>
                    <a:pt x="0" y="272"/>
                  </a:lnTo>
                  <a:lnTo>
                    <a:pt x="5145" y="3282"/>
                  </a:lnTo>
                  <a:lnTo>
                    <a:pt x="5301" y="2990"/>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3505888" y="2829313"/>
              <a:ext cx="132525" cy="82075"/>
            </a:xfrm>
            <a:custGeom>
              <a:rect b="b" l="l" r="r" t="t"/>
              <a:pathLst>
                <a:path extrusionOk="0" h="3283" w="5301">
                  <a:moveTo>
                    <a:pt x="155" y="1"/>
                  </a:moveTo>
                  <a:lnTo>
                    <a:pt x="0" y="273"/>
                  </a:lnTo>
                  <a:lnTo>
                    <a:pt x="5145" y="3282"/>
                  </a:lnTo>
                  <a:lnTo>
                    <a:pt x="5300" y="2991"/>
                  </a:lnTo>
                  <a:lnTo>
                    <a:pt x="1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3565088" y="3164238"/>
              <a:ext cx="137875" cy="82050"/>
            </a:xfrm>
            <a:custGeom>
              <a:rect b="b" l="l" r="r" t="t"/>
              <a:pathLst>
                <a:path extrusionOk="0" h="3282" w="5515">
                  <a:moveTo>
                    <a:pt x="5340" y="1"/>
                  </a:moveTo>
                  <a:lnTo>
                    <a:pt x="1" y="2990"/>
                  </a:lnTo>
                  <a:lnTo>
                    <a:pt x="156" y="3282"/>
                  </a:lnTo>
                  <a:lnTo>
                    <a:pt x="5515" y="272"/>
                  </a:lnTo>
                  <a:lnTo>
                    <a:pt x="5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2"/>
            <p:cNvSpPr/>
            <p:nvPr/>
          </p:nvSpPr>
          <p:spPr>
            <a:xfrm>
              <a:off x="3535488" y="3131713"/>
              <a:ext cx="132525" cy="79625"/>
            </a:xfrm>
            <a:custGeom>
              <a:rect b="b" l="l" r="r" t="t"/>
              <a:pathLst>
                <a:path extrusionOk="0" h="3185" w="5301">
                  <a:moveTo>
                    <a:pt x="5145" y="1"/>
                  </a:moveTo>
                  <a:lnTo>
                    <a:pt x="0" y="2894"/>
                  </a:lnTo>
                  <a:lnTo>
                    <a:pt x="156" y="3185"/>
                  </a:lnTo>
                  <a:lnTo>
                    <a:pt x="5301" y="292"/>
                  </a:lnTo>
                  <a:lnTo>
                    <a:pt x="5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3696638" y="3014738"/>
              <a:ext cx="8275" cy="152925"/>
            </a:xfrm>
            <a:custGeom>
              <a:rect b="b" l="l" r="r" t="t"/>
              <a:pathLst>
                <a:path extrusionOk="0" h="6117" w="331">
                  <a:moveTo>
                    <a:pt x="0" y="1"/>
                  </a:moveTo>
                  <a:lnTo>
                    <a:pt x="0" y="6116"/>
                  </a:lnTo>
                  <a:lnTo>
                    <a:pt x="330" y="6116"/>
                  </a:lnTo>
                  <a:lnTo>
                    <a:pt x="3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a:off x="2969038" y="3052588"/>
              <a:ext cx="86925" cy="114600"/>
            </a:xfrm>
            <a:custGeom>
              <a:rect b="b" l="l" r="r" t="t"/>
              <a:pathLst>
                <a:path extrusionOk="0" h="4584" w="3477">
                  <a:moveTo>
                    <a:pt x="253" y="1"/>
                  </a:moveTo>
                  <a:lnTo>
                    <a:pt x="1" y="195"/>
                  </a:lnTo>
                  <a:lnTo>
                    <a:pt x="3204" y="4583"/>
                  </a:lnTo>
                  <a:lnTo>
                    <a:pt x="3476" y="4389"/>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a:off x="3257363" y="3163763"/>
              <a:ext cx="58750" cy="26225"/>
            </a:xfrm>
            <a:custGeom>
              <a:rect b="b" l="l" r="r" t="t"/>
              <a:pathLst>
                <a:path extrusionOk="0" h="1049" w="2350">
                  <a:moveTo>
                    <a:pt x="2253" y="0"/>
                  </a:moveTo>
                  <a:lnTo>
                    <a:pt x="0" y="757"/>
                  </a:lnTo>
                  <a:lnTo>
                    <a:pt x="117" y="1049"/>
                  </a:lnTo>
                  <a:lnTo>
                    <a:pt x="2350" y="31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a:off x="2969038" y="2945338"/>
              <a:ext cx="84000" cy="112150"/>
            </a:xfrm>
            <a:custGeom>
              <a:rect b="b" l="l" r="r" t="t"/>
              <a:pathLst>
                <a:path extrusionOk="0" h="4486" w="3360">
                  <a:moveTo>
                    <a:pt x="3107" y="0"/>
                  </a:moveTo>
                  <a:lnTo>
                    <a:pt x="1" y="4291"/>
                  </a:lnTo>
                  <a:lnTo>
                    <a:pt x="253" y="4485"/>
                  </a:lnTo>
                  <a:lnTo>
                    <a:pt x="3360" y="194"/>
                  </a:lnTo>
                  <a:lnTo>
                    <a:pt x="31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3020013" y="2945338"/>
              <a:ext cx="89325" cy="119900"/>
            </a:xfrm>
            <a:custGeom>
              <a:rect b="b" l="l" r="r" t="t"/>
              <a:pathLst>
                <a:path extrusionOk="0" h="4796" w="3573">
                  <a:moveTo>
                    <a:pt x="3320" y="0"/>
                  </a:moveTo>
                  <a:lnTo>
                    <a:pt x="0" y="4621"/>
                  </a:lnTo>
                  <a:lnTo>
                    <a:pt x="253" y="4796"/>
                  </a:lnTo>
                  <a:lnTo>
                    <a:pt x="3573" y="194"/>
                  </a:lnTo>
                  <a:lnTo>
                    <a:pt x="33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a:off x="3311238" y="2945338"/>
              <a:ext cx="7800" cy="222325"/>
            </a:xfrm>
            <a:custGeom>
              <a:rect b="b" l="l" r="r" t="t"/>
              <a:pathLst>
                <a:path extrusionOk="0" h="8893" w="312">
                  <a:moveTo>
                    <a:pt x="1" y="0"/>
                  </a:moveTo>
                  <a:lnTo>
                    <a:pt x="1" y="8892"/>
                  </a:lnTo>
                  <a:lnTo>
                    <a:pt x="311" y="8892"/>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a:off x="3265613" y="2969113"/>
              <a:ext cx="7800" cy="174275"/>
            </a:xfrm>
            <a:custGeom>
              <a:rect b="b" l="l" r="r" t="t"/>
              <a:pathLst>
                <a:path extrusionOk="0" h="6971" w="312">
                  <a:moveTo>
                    <a:pt x="1" y="1"/>
                  </a:moveTo>
                  <a:lnTo>
                    <a:pt x="1" y="6971"/>
                  </a:lnTo>
                  <a:lnTo>
                    <a:pt x="311" y="6971"/>
                  </a:lnTo>
                  <a:lnTo>
                    <a:pt x="3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3161263" y="2890488"/>
              <a:ext cx="154850" cy="58750"/>
            </a:xfrm>
            <a:custGeom>
              <a:rect b="b" l="l" r="r" t="t"/>
              <a:pathLst>
                <a:path extrusionOk="0" h="2350" w="6194">
                  <a:moveTo>
                    <a:pt x="97" y="0"/>
                  </a:moveTo>
                  <a:lnTo>
                    <a:pt x="0" y="311"/>
                  </a:lnTo>
                  <a:lnTo>
                    <a:pt x="6097" y="2350"/>
                  </a:lnTo>
                  <a:lnTo>
                    <a:pt x="6194" y="2039"/>
                  </a:lnTo>
                  <a:lnTo>
                    <a:pt x="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3698563" y="3164238"/>
              <a:ext cx="133025" cy="82050"/>
            </a:xfrm>
            <a:custGeom>
              <a:rect b="b" l="l" r="r" t="t"/>
              <a:pathLst>
                <a:path extrusionOk="0" h="3282" w="5321">
                  <a:moveTo>
                    <a:pt x="176" y="1"/>
                  </a:moveTo>
                  <a:lnTo>
                    <a:pt x="1" y="272"/>
                  </a:lnTo>
                  <a:lnTo>
                    <a:pt x="5146" y="3282"/>
                  </a:lnTo>
                  <a:lnTo>
                    <a:pt x="5321" y="2990"/>
                  </a:lnTo>
                  <a:lnTo>
                    <a:pt x="1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3482588" y="2682738"/>
              <a:ext cx="7775" cy="150000"/>
            </a:xfrm>
            <a:custGeom>
              <a:rect b="b" l="l" r="r" t="t"/>
              <a:pathLst>
                <a:path extrusionOk="0" h="6000" w="311">
                  <a:moveTo>
                    <a:pt x="0" y="0"/>
                  </a:moveTo>
                  <a:lnTo>
                    <a:pt x="0" y="6000"/>
                  </a:lnTo>
                  <a:lnTo>
                    <a:pt x="311" y="6000"/>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3528213" y="2682738"/>
              <a:ext cx="7775" cy="150000"/>
            </a:xfrm>
            <a:custGeom>
              <a:rect b="b" l="l" r="r" t="t"/>
              <a:pathLst>
                <a:path extrusionOk="0" h="6000" w="311">
                  <a:moveTo>
                    <a:pt x="0" y="0"/>
                  </a:moveTo>
                  <a:lnTo>
                    <a:pt x="0" y="6000"/>
                  </a:lnTo>
                  <a:lnTo>
                    <a:pt x="311" y="6000"/>
                  </a:lnTo>
                  <a:lnTo>
                    <a:pt x="3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6" name="Google Shape;566;p22"/>
          <p:cNvGrpSpPr/>
          <p:nvPr/>
        </p:nvGrpSpPr>
        <p:grpSpPr>
          <a:xfrm>
            <a:off x="7122613" y="3366425"/>
            <a:ext cx="627150" cy="764525"/>
            <a:chOff x="7388475" y="2594163"/>
            <a:chExt cx="627150" cy="764525"/>
          </a:xfrm>
        </p:grpSpPr>
        <p:sp>
          <p:nvSpPr>
            <p:cNvPr id="567" name="Google Shape;567;p22"/>
            <p:cNvSpPr/>
            <p:nvPr/>
          </p:nvSpPr>
          <p:spPr>
            <a:xfrm>
              <a:off x="7737475" y="2926188"/>
              <a:ext cx="75250" cy="95625"/>
            </a:xfrm>
            <a:custGeom>
              <a:rect b="b" l="l" r="r" t="t"/>
              <a:pathLst>
                <a:path extrusionOk="0" h="3825" w="3010">
                  <a:moveTo>
                    <a:pt x="0" y="0"/>
                  </a:moveTo>
                  <a:lnTo>
                    <a:pt x="0" y="3825"/>
                  </a:lnTo>
                  <a:lnTo>
                    <a:pt x="486" y="3825"/>
                  </a:lnTo>
                  <a:lnTo>
                    <a:pt x="486" y="815"/>
                  </a:lnTo>
                  <a:lnTo>
                    <a:pt x="2505" y="3825"/>
                  </a:lnTo>
                  <a:lnTo>
                    <a:pt x="3010" y="3825"/>
                  </a:lnTo>
                  <a:lnTo>
                    <a:pt x="3010" y="0"/>
                  </a:lnTo>
                  <a:lnTo>
                    <a:pt x="2524" y="0"/>
                  </a:lnTo>
                  <a:lnTo>
                    <a:pt x="2524" y="3009"/>
                  </a:lnTo>
                  <a:lnTo>
                    <a:pt x="5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7544775" y="3261088"/>
              <a:ext cx="75250" cy="95650"/>
            </a:xfrm>
            <a:custGeom>
              <a:rect b="b" l="l" r="r" t="t"/>
              <a:pathLst>
                <a:path extrusionOk="0" h="3826" w="3010">
                  <a:moveTo>
                    <a:pt x="1" y="1"/>
                  </a:moveTo>
                  <a:lnTo>
                    <a:pt x="1" y="3825"/>
                  </a:lnTo>
                  <a:lnTo>
                    <a:pt x="486" y="3825"/>
                  </a:lnTo>
                  <a:lnTo>
                    <a:pt x="486" y="816"/>
                  </a:lnTo>
                  <a:lnTo>
                    <a:pt x="2486" y="3825"/>
                  </a:lnTo>
                  <a:lnTo>
                    <a:pt x="3010" y="3825"/>
                  </a:lnTo>
                  <a:lnTo>
                    <a:pt x="3010" y="1"/>
                  </a:lnTo>
                  <a:lnTo>
                    <a:pt x="2525" y="1"/>
                  </a:lnTo>
                  <a:lnTo>
                    <a:pt x="2525" y="3010"/>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7641375" y="3261088"/>
              <a:ext cx="75250" cy="95650"/>
            </a:xfrm>
            <a:custGeom>
              <a:rect b="b" l="l" r="r" t="t"/>
              <a:pathLst>
                <a:path extrusionOk="0" h="3826" w="3010">
                  <a:moveTo>
                    <a:pt x="0" y="1"/>
                  </a:moveTo>
                  <a:lnTo>
                    <a:pt x="0" y="3825"/>
                  </a:lnTo>
                  <a:lnTo>
                    <a:pt x="505" y="3825"/>
                  </a:lnTo>
                  <a:lnTo>
                    <a:pt x="505" y="2020"/>
                  </a:lnTo>
                  <a:lnTo>
                    <a:pt x="2505" y="2020"/>
                  </a:lnTo>
                  <a:lnTo>
                    <a:pt x="2505" y="3825"/>
                  </a:lnTo>
                  <a:lnTo>
                    <a:pt x="3010" y="3825"/>
                  </a:lnTo>
                  <a:lnTo>
                    <a:pt x="3010" y="1"/>
                  </a:lnTo>
                  <a:lnTo>
                    <a:pt x="2505" y="1"/>
                  </a:lnTo>
                  <a:lnTo>
                    <a:pt x="2505" y="1573"/>
                  </a:lnTo>
                  <a:lnTo>
                    <a:pt x="505" y="1573"/>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7544775" y="2594163"/>
              <a:ext cx="75250" cy="95650"/>
            </a:xfrm>
            <a:custGeom>
              <a:rect b="b" l="l" r="r" t="t"/>
              <a:pathLst>
                <a:path extrusionOk="0" h="3826" w="3010">
                  <a:moveTo>
                    <a:pt x="1" y="1"/>
                  </a:moveTo>
                  <a:lnTo>
                    <a:pt x="1" y="3826"/>
                  </a:lnTo>
                  <a:lnTo>
                    <a:pt x="486" y="3826"/>
                  </a:lnTo>
                  <a:lnTo>
                    <a:pt x="486" y="816"/>
                  </a:lnTo>
                  <a:lnTo>
                    <a:pt x="2486" y="3826"/>
                  </a:lnTo>
                  <a:lnTo>
                    <a:pt x="3010" y="3826"/>
                  </a:lnTo>
                  <a:lnTo>
                    <a:pt x="3010" y="1"/>
                  </a:lnTo>
                  <a:lnTo>
                    <a:pt x="2525" y="1"/>
                  </a:lnTo>
                  <a:lnTo>
                    <a:pt x="2525" y="3010"/>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7641375" y="2594163"/>
              <a:ext cx="75250" cy="95650"/>
            </a:xfrm>
            <a:custGeom>
              <a:rect b="b" l="l" r="r" t="t"/>
              <a:pathLst>
                <a:path extrusionOk="0" h="3826" w="3010">
                  <a:moveTo>
                    <a:pt x="0" y="1"/>
                  </a:moveTo>
                  <a:lnTo>
                    <a:pt x="0" y="3826"/>
                  </a:lnTo>
                  <a:lnTo>
                    <a:pt x="505" y="3826"/>
                  </a:lnTo>
                  <a:lnTo>
                    <a:pt x="505" y="2020"/>
                  </a:lnTo>
                  <a:lnTo>
                    <a:pt x="2505" y="2020"/>
                  </a:lnTo>
                  <a:lnTo>
                    <a:pt x="2505" y="3826"/>
                  </a:lnTo>
                  <a:lnTo>
                    <a:pt x="3010" y="3826"/>
                  </a:lnTo>
                  <a:lnTo>
                    <a:pt x="3010" y="1"/>
                  </a:lnTo>
                  <a:lnTo>
                    <a:pt x="2505" y="1"/>
                  </a:lnTo>
                  <a:lnTo>
                    <a:pt x="2505" y="1574"/>
                  </a:lnTo>
                  <a:lnTo>
                    <a:pt x="505" y="1574"/>
                  </a:lnTo>
                  <a:lnTo>
                    <a:pt x="5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7730200" y="2677163"/>
              <a:ext cx="50975" cy="77200"/>
            </a:xfrm>
            <a:custGeom>
              <a:rect b="b" l="l" r="r" t="t"/>
              <a:pathLst>
                <a:path extrusionOk="0" h="3088" w="2039">
                  <a:moveTo>
                    <a:pt x="1068" y="1"/>
                  </a:moveTo>
                  <a:lnTo>
                    <a:pt x="854" y="20"/>
                  </a:lnTo>
                  <a:lnTo>
                    <a:pt x="680" y="59"/>
                  </a:lnTo>
                  <a:lnTo>
                    <a:pt x="524" y="137"/>
                  </a:lnTo>
                  <a:lnTo>
                    <a:pt x="369" y="234"/>
                  </a:lnTo>
                  <a:lnTo>
                    <a:pt x="253" y="350"/>
                  </a:lnTo>
                  <a:lnTo>
                    <a:pt x="175" y="506"/>
                  </a:lnTo>
                  <a:lnTo>
                    <a:pt x="117" y="680"/>
                  </a:lnTo>
                  <a:lnTo>
                    <a:pt x="78" y="894"/>
                  </a:lnTo>
                  <a:lnTo>
                    <a:pt x="466" y="933"/>
                  </a:lnTo>
                  <a:lnTo>
                    <a:pt x="466" y="797"/>
                  </a:lnTo>
                  <a:lnTo>
                    <a:pt x="505" y="661"/>
                  </a:lnTo>
                  <a:lnTo>
                    <a:pt x="563" y="564"/>
                  </a:lnTo>
                  <a:lnTo>
                    <a:pt x="621" y="467"/>
                  </a:lnTo>
                  <a:lnTo>
                    <a:pt x="718" y="409"/>
                  </a:lnTo>
                  <a:lnTo>
                    <a:pt x="816" y="350"/>
                  </a:lnTo>
                  <a:lnTo>
                    <a:pt x="932" y="331"/>
                  </a:lnTo>
                  <a:lnTo>
                    <a:pt x="1068" y="312"/>
                  </a:lnTo>
                  <a:lnTo>
                    <a:pt x="1184" y="331"/>
                  </a:lnTo>
                  <a:lnTo>
                    <a:pt x="1301" y="350"/>
                  </a:lnTo>
                  <a:lnTo>
                    <a:pt x="1398" y="389"/>
                  </a:lnTo>
                  <a:lnTo>
                    <a:pt x="1476" y="467"/>
                  </a:lnTo>
                  <a:lnTo>
                    <a:pt x="1553" y="545"/>
                  </a:lnTo>
                  <a:lnTo>
                    <a:pt x="1592" y="642"/>
                  </a:lnTo>
                  <a:lnTo>
                    <a:pt x="1631" y="739"/>
                  </a:lnTo>
                  <a:lnTo>
                    <a:pt x="1650" y="836"/>
                  </a:lnTo>
                  <a:lnTo>
                    <a:pt x="1631" y="952"/>
                  </a:lnTo>
                  <a:lnTo>
                    <a:pt x="1592" y="1069"/>
                  </a:lnTo>
                  <a:lnTo>
                    <a:pt x="1534" y="1185"/>
                  </a:lnTo>
                  <a:lnTo>
                    <a:pt x="1456" y="1302"/>
                  </a:lnTo>
                  <a:lnTo>
                    <a:pt x="1359" y="1418"/>
                  </a:lnTo>
                  <a:lnTo>
                    <a:pt x="1204" y="1574"/>
                  </a:lnTo>
                  <a:lnTo>
                    <a:pt x="796" y="1942"/>
                  </a:lnTo>
                  <a:lnTo>
                    <a:pt x="505" y="2195"/>
                  </a:lnTo>
                  <a:lnTo>
                    <a:pt x="291" y="2408"/>
                  </a:lnTo>
                  <a:lnTo>
                    <a:pt x="155" y="2622"/>
                  </a:lnTo>
                  <a:lnTo>
                    <a:pt x="39" y="2816"/>
                  </a:lnTo>
                  <a:lnTo>
                    <a:pt x="20" y="2952"/>
                  </a:lnTo>
                  <a:lnTo>
                    <a:pt x="0" y="3088"/>
                  </a:lnTo>
                  <a:lnTo>
                    <a:pt x="2039" y="3088"/>
                  </a:lnTo>
                  <a:lnTo>
                    <a:pt x="2039" y="2719"/>
                  </a:lnTo>
                  <a:lnTo>
                    <a:pt x="524" y="2719"/>
                  </a:lnTo>
                  <a:lnTo>
                    <a:pt x="602" y="2622"/>
                  </a:lnTo>
                  <a:lnTo>
                    <a:pt x="680" y="2506"/>
                  </a:lnTo>
                  <a:lnTo>
                    <a:pt x="835" y="2370"/>
                  </a:lnTo>
                  <a:lnTo>
                    <a:pt x="1126" y="2137"/>
                  </a:lnTo>
                  <a:lnTo>
                    <a:pt x="1476" y="1826"/>
                  </a:lnTo>
                  <a:lnTo>
                    <a:pt x="1709" y="1593"/>
                  </a:lnTo>
                  <a:lnTo>
                    <a:pt x="1845" y="1399"/>
                  </a:lnTo>
                  <a:lnTo>
                    <a:pt x="1961" y="1205"/>
                  </a:lnTo>
                  <a:lnTo>
                    <a:pt x="2000" y="1030"/>
                  </a:lnTo>
                  <a:lnTo>
                    <a:pt x="2019" y="855"/>
                  </a:lnTo>
                  <a:lnTo>
                    <a:pt x="2019" y="680"/>
                  </a:lnTo>
                  <a:lnTo>
                    <a:pt x="1961" y="525"/>
                  </a:lnTo>
                  <a:lnTo>
                    <a:pt x="1883" y="370"/>
                  </a:lnTo>
                  <a:lnTo>
                    <a:pt x="1767" y="253"/>
                  </a:lnTo>
                  <a:lnTo>
                    <a:pt x="1631" y="137"/>
                  </a:lnTo>
                  <a:lnTo>
                    <a:pt x="1476" y="59"/>
                  </a:lnTo>
                  <a:lnTo>
                    <a:pt x="1282" y="20"/>
                  </a:lnTo>
                  <a:lnTo>
                    <a:pt x="10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7923850" y="3259138"/>
              <a:ext cx="91775" cy="99550"/>
            </a:xfrm>
            <a:custGeom>
              <a:rect b="b" l="l" r="r" t="t"/>
              <a:pathLst>
                <a:path extrusionOk="0" h="3982" w="3671">
                  <a:moveTo>
                    <a:pt x="2020" y="448"/>
                  </a:moveTo>
                  <a:lnTo>
                    <a:pt x="2195" y="486"/>
                  </a:lnTo>
                  <a:lnTo>
                    <a:pt x="2369" y="545"/>
                  </a:lnTo>
                  <a:lnTo>
                    <a:pt x="2525" y="642"/>
                  </a:lnTo>
                  <a:lnTo>
                    <a:pt x="2661" y="739"/>
                  </a:lnTo>
                  <a:lnTo>
                    <a:pt x="2797" y="875"/>
                  </a:lnTo>
                  <a:lnTo>
                    <a:pt x="2894" y="1011"/>
                  </a:lnTo>
                  <a:lnTo>
                    <a:pt x="2991" y="1185"/>
                  </a:lnTo>
                  <a:lnTo>
                    <a:pt x="3049" y="1360"/>
                  </a:lnTo>
                  <a:lnTo>
                    <a:pt x="3107" y="1554"/>
                  </a:lnTo>
                  <a:lnTo>
                    <a:pt x="3127" y="1768"/>
                  </a:lnTo>
                  <a:lnTo>
                    <a:pt x="3146" y="2001"/>
                  </a:lnTo>
                  <a:lnTo>
                    <a:pt x="3127" y="2175"/>
                  </a:lnTo>
                  <a:lnTo>
                    <a:pt x="3127" y="2350"/>
                  </a:lnTo>
                  <a:lnTo>
                    <a:pt x="3088" y="2506"/>
                  </a:lnTo>
                  <a:lnTo>
                    <a:pt x="3049" y="2641"/>
                  </a:lnTo>
                  <a:lnTo>
                    <a:pt x="2991" y="2797"/>
                  </a:lnTo>
                  <a:lnTo>
                    <a:pt x="2932" y="2913"/>
                  </a:lnTo>
                  <a:lnTo>
                    <a:pt x="2855" y="3030"/>
                  </a:lnTo>
                  <a:lnTo>
                    <a:pt x="2777" y="3146"/>
                  </a:lnTo>
                  <a:lnTo>
                    <a:pt x="2680" y="3224"/>
                  </a:lnTo>
                  <a:lnTo>
                    <a:pt x="2583" y="3321"/>
                  </a:lnTo>
                  <a:lnTo>
                    <a:pt x="2466" y="3379"/>
                  </a:lnTo>
                  <a:lnTo>
                    <a:pt x="2350" y="3437"/>
                  </a:lnTo>
                  <a:lnTo>
                    <a:pt x="2234" y="3476"/>
                  </a:lnTo>
                  <a:lnTo>
                    <a:pt x="2098" y="3515"/>
                  </a:lnTo>
                  <a:lnTo>
                    <a:pt x="1962" y="3535"/>
                  </a:lnTo>
                  <a:lnTo>
                    <a:pt x="1690" y="3535"/>
                  </a:lnTo>
                  <a:lnTo>
                    <a:pt x="1554" y="3515"/>
                  </a:lnTo>
                  <a:lnTo>
                    <a:pt x="1437" y="3476"/>
                  </a:lnTo>
                  <a:lnTo>
                    <a:pt x="1321" y="3437"/>
                  </a:lnTo>
                  <a:lnTo>
                    <a:pt x="1205" y="3379"/>
                  </a:lnTo>
                  <a:lnTo>
                    <a:pt x="1088" y="3321"/>
                  </a:lnTo>
                  <a:lnTo>
                    <a:pt x="991" y="3243"/>
                  </a:lnTo>
                  <a:lnTo>
                    <a:pt x="894" y="3146"/>
                  </a:lnTo>
                  <a:lnTo>
                    <a:pt x="797" y="3030"/>
                  </a:lnTo>
                  <a:lnTo>
                    <a:pt x="739" y="2933"/>
                  </a:lnTo>
                  <a:lnTo>
                    <a:pt x="661" y="2797"/>
                  </a:lnTo>
                  <a:lnTo>
                    <a:pt x="622" y="2661"/>
                  </a:lnTo>
                  <a:lnTo>
                    <a:pt x="564" y="2525"/>
                  </a:lnTo>
                  <a:lnTo>
                    <a:pt x="544" y="2370"/>
                  </a:lnTo>
                  <a:lnTo>
                    <a:pt x="525" y="2214"/>
                  </a:lnTo>
                  <a:lnTo>
                    <a:pt x="525" y="2040"/>
                  </a:lnTo>
                  <a:lnTo>
                    <a:pt x="525" y="1845"/>
                  </a:lnTo>
                  <a:lnTo>
                    <a:pt x="544" y="1651"/>
                  </a:lnTo>
                  <a:lnTo>
                    <a:pt x="583" y="1477"/>
                  </a:lnTo>
                  <a:lnTo>
                    <a:pt x="622" y="1302"/>
                  </a:lnTo>
                  <a:lnTo>
                    <a:pt x="680" y="1166"/>
                  </a:lnTo>
                  <a:lnTo>
                    <a:pt x="739" y="1030"/>
                  </a:lnTo>
                  <a:lnTo>
                    <a:pt x="816" y="913"/>
                  </a:lnTo>
                  <a:lnTo>
                    <a:pt x="913" y="816"/>
                  </a:lnTo>
                  <a:lnTo>
                    <a:pt x="1010" y="719"/>
                  </a:lnTo>
                  <a:lnTo>
                    <a:pt x="1107" y="661"/>
                  </a:lnTo>
                  <a:lnTo>
                    <a:pt x="1224" y="583"/>
                  </a:lnTo>
                  <a:lnTo>
                    <a:pt x="1340" y="545"/>
                  </a:lnTo>
                  <a:lnTo>
                    <a:pt x="1457" y="486"/>
                  </a:lnTo>
                  <a:lnTo>
                    <a:pt x="1573" y="467"/>
                  </a:lnTo>
                  <a:lnTo>
                    <a:pt x="1709" y="448"/>
                  </a:lnTo>
                  <a:close/>
                  <a:moveTo>
                    <a:pt x="1826" y="1"/>
                  </a:moveTo>
                  <a:lnTo>
                    <a:pt x="1632" y="20"/>
                  </a:lnTo>
                  <a:lnTo>
                    <a:pt x="1437" y="40"/>
                  </a:lnTo>
                  <a:lnTo>
                    <a:pt x="1263" y="79"/>
                  </a:lnTo>
                  <a:lnTo>
                    <a:pt x="1088" y="137"/>
                  </a:lnTo>
                  <a:lnTo>
                    <a:pt x="933" y="215"/>
                  </a:lnTo>
                  <a:lnTo>
                    <a:pt x="777" y="312"/>
                  </a:lnTo>
                  <a:lnTo>
                    <a:pt x="641" y="428"/>
                  </a:lnTo>
                  <a:lnTo>
                    <a:pt x="506" y="545"/>
                  </a:lnTo>
                  <a:lnTo>
                    <a:pt x="389" y="680"/>
                  </a:lnTo>
                  <a:lnTo>
                    <a:pt x="292" y="836"/>
                  </a:lnTo>
                  <a:lnTo>
                    <a:pt x="195" y="1011"/>
                  </a:lnTo>
                  <a:lnTo>
                    <a:pt x="117" y="1185"/>
                  </a:lnTo>
                  <a:lnTo>
                    <a:pt x="78" y="1379"/>
                  </a:lnTo>
                  <a:lnTo>
                    <a:pt x="20" y="1593"/>
                  </a:lnTo>
                  <a:lnTo>
                    <a:pt x="1" y="1807"/>
                  </a:lnTo>
                  <a:lnTo>
                    <a:pt x="1" y="2040"/>
                  </a:lnTo>
                  <a:lnTo>
                    <a:pt x="20" y="2292"/>
                  </a:lnTo>
                  <a:lnTo>
                    <a:pt x="59" y="2525"/>
                  </a:lnTo>
                  <a:lnTo>
                    <a:pt x="117" y="2777"/>
                  </a:lnTo>
                  <a:lnTo>
                    <a:pt x="214" y="2991"/>
                  </a:lnTo>
                  <a:lnTo>
                    <a:pt x="331" y="3204"/>
                  </a:lnTo>
                  <a:lnTo>
                    <a:pt x="486" y="3399"/>
                  </a:lnTo>
                  <a:lnTo>
                    <a:pt x="661" y="3573"/>
                  </a:lnTo>
                  <a:lnTo>
                    <a:pt x="855" y="3709"/>
                  </a:lnTo>
                  <a:lnTo>
                    <a:pt x="1088" y="3826"/>
                  </a:lnTo>
                  <a:lnTo>
                    <a:pt x="1321" y="3903"/>
                  </a:lnTo>
                  <a:lnTo>
                    <a:pt x="1573" y="3962"/>
                  </a:lnTo>
                  <a:lnTo>
                    <a:pt x="1826" y="3981"/>
                  </a:lnTo>
                  <a:lnTo>
                    <a:pt x="2078" y="3962"/>
                  </a:lnTo>
                  <a:lnTo>
                    <a:pt x="2311" y="3923"/>
                  </a:lnTo>
                  <a:lnTo>
                    <a:pt x="2544" y="3845"/>
                  </a:lnTo>
                  <a:lnTo>
                    <a:pt x="2758" y="3729"/>
                  </a:lnTo>
                  <a:lnTo>
                    <a:pt x="2971" y="3612"/>
                  </a:lnTo>
                  <a:lnTo>
                    <a:pt x="3146" y="3437"/>
                  </a:lnTo>
                  <a:lnTo>
                    <a:pt x="3301" y="3263"/>
                  </a:lnTo>
                  <a:lnTo>
                    <a:pt x="3437" y="3049"/>
                  </a:lnTo>
                  <a:lnTo>
                    <a:pt x="3534" y="2797"/>
                  </a:lnTo>
                  <a:lnTo>
                    <a:pt x="3612" y="2544"/>
                  </a:lnTo>
                  <a:lnTo>
                    <a:pt x="3651" y="2273"/>
                  </a:lnTo>
                  <a:lnTo>
                    <a:pt x="3670" y="2001"/>
                  </a:lnTo>
                  <a:lnTo>
                    <a:pt x="3651" y="1710"/>
                  </a:lnTo>
                  <a:lnTo>
                    <a:pt x="3612" y="1457"/>
                  </a:lnTo>
                  <a:lnTo>
                    <a:pt x="3534" y="1205"/>
                  </a:lnTo>
                  <a:lnTo>
                    <a:pt x="3437" y="972"/>
                  </a:lnTo>
                  <a:lnTo>
                    <a:pt x="3321" y="758"/>
                  </a:lnTo>
                  <a:lnTo>
                    <a:pt x="3165" y="564"/>
                  </a:lnTo>
                  <a:lnTo>
                    <a:pt x="2991" y="409"/>
                  </a:lnTo>
                  <a:lnTo>
                    <a:pt x="2797" y="253"/>
                  </a:lnTo>
                  <a:lnTo>
                    <a:pt x="2564" y="156"/>
                  </a:lnTo>
                  <a:lnTo>
                    <a:pt x="2331" y="79"/>
                  </a:lnTo>
                  <a:lnTo>
                    <a:pt x="2098" y="20"/>
                  </a:lnTo>
                  <a:lnTo>
                    <a:pt x="18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7773875" y="3045088"/>
              <a:ext cx="8275" cy="152925"/>
            </a:xfrm>
            <a:custGeom>
              <a:rect b="b" l="l" r="r" t="t"/>
              <a:pathLst>
                <a:path extrusionOk="0" h="6117" w="331">
                  <a:moveTo>
                    <a:pt x="0" y="1"/>
                  </a:moveTo>
                  <a:lnTo>
                    <a:pt x="0" y="6117"/>
                  </a:lnTo>
                  <a:lnTo>
                    <a:pt x="331" y="6117"/>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7583125" y="2859688"/>
              <a:ext cx="132525" cy="82050"/>
            </a:xfrm>
            <a:custGeom>
              <a:rect b="b" l="l" r="r" t="t"/>
              <a:pathLst>
                <a:path extrusionOk="0" h="3282" w="5301">
                  <a:moveTo>
                    <a:pt x="156" y="0"/>
                  </a:moveTo>
                  <a:lnTo>
                    <a:pt x="0" y="272"/>
                  </a:lnTo>
                  <a:lnTo>
                    <a:pt x="5145" y="3281"/>
                  </a:lnTo>
                  <a:lnTo>
                    <a:pt x="5301" y="2990"/>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7572450" y="2905313"/>
              <a:ext cx="146125" cy="89800"/>
            </a:xfrm>
            <a:custGeom>
              <a:rect b="b" l="l" r="r" t="t"/>
              <a:pathLst>
                <a:path extrusionOk="0" h="3592" w="5845">
                  <a:moveTo>
                    <a:pt x="156" y="0"/>
                  </a:moveTo>
                  <a:lnTo>
                    <a:pt x="0" y="272"/>
                  </a:lnTo>
                  <a:lnTo>
                    <a:pt x="5669" y="3592"/>
                  </a:lnTo>
                  <a:lnTo>
                    <a:pt x="5844" y="3320"/>
                  </a:lnTo>
                  <a:lnTo>
                    <a:pt x="1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7703975" y="3194588"/>
              <a:ext cx="76225" cy="47100"/>
            </a:xfrm>
            <a:custGeom>
              <a:rect b="b" l="l" r="r" t="t"/>
              <a:pathLst>
                <a:path extrusionOk="0" h="1884" w="3049">
                  <a:moveTo>
                    <a:pt x="2894" y="1"/>
                  </a:moveTo>
                  <a:lnTo>
                    <a:pt x="1" y="1593"/>
                  </a:lnTo>
                  <a:lnTo>
                    <a:pt x="156" y="1884"/>
                  </a:lnTo>
                  <a:lnTo>
                    <a:pt x="3049" y="273"/>
                  </a:lnTo>
                  <a:lnTo>
                    <a:pt x="28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7390425" y="2859688"/>
              <a:ext cx="196600" cy="119425"/>
            </a:xfrm>
            <a:custGeom>
              <a:rect b="b" l="l" r="r" t="t"/>
              <a:pathLst>
                <a:path extrusionOk="0" h="4777" w="7864">
                  <a:moveTo>
                    <a:pt x="7708" y="0"/>
                  </a:moveTo>
                  <a:lnTo>
                    <a:pt x="1" y="4504"/>
                  </a:lnTo>
                  <a:lnTo>
                    <a:pt x="156" y="4776"/>
                  </a:lnTo>
                  <a:lnTo>
                    <a:pt x="7864" y="272"/>
                  </a:lnTo>
                  <a:lnTo>
                    <a:pt x="77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7390425" y="3194588"/>
              <a:ext cx="132525" cy="79150"/>
            </a:xfrm>
            <a:custGeom>
              <a:rect b="b" l="l" r="r" t="t"/>
              <a:pathLst>
                <a:path extrusionOk="0" h="3166" w="5301">
                  <a:moveTo>
                    <a:pt x="156" y="1"/>
                  </a:moveTo>
                  <a:lnTo>
                    <a:pt x="1" y="273"/>
                  </a:lnTo>
                  <a:lnTo>
                    <a:pt x="5146" y="3165"/>
                  </a:lnTo>
                  <a:lnTo>
                    <a:pt x="5301" y="2894"/>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7388475" y="2975688"/>
              <a:ext cx="7800" cy="222325"/>
            </a:xfrm>
            <a:custGeom>
              <a:rect b="b" l="l" r="r" t="t"/>
              <a:pathLst>
                <a:path extrusionOk="0" h="8893" w="312">
                  <a:moveTo>
                    <a:pt x="1" y="0"/>
                  </a:moveTo>
                  <a:lnTo>
                    <a:pt x="1" y="8893"/>
                  </a:lnTo>
                  <a:lnTo>
                    <a:pt x="312" y="8893"/>
                  </a:lnTo>
                  <a:lnTo>
                    <a:pt x="3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7433625" y="2988788"/>
              <a:ext cx="8275" cy="195625"/>
            </a:xfrm>
            <a:custGeom>
              <a:rect b="b" l="l" r="r" t="t"/>
              <a:pathLst>
                <a:path extrusionOk="0" h="7825" w="331">
                  <a:moveTo>
                    <a:pt x="0" y="1"/>
                  </a:moveTo>
                  <a:lnTo>
                    <a:pt x="0" y="7825"/>
                  </a:lnTo>
                  <a:lnTo>
                    <a:pt x="331" y="7825"/>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7581175" y="2713088"/>
              <a:ext cx="8275" cy="150025"/>
            </a:xfrm>
            <a:custGeom>
              <a:rect b="b" l="l" r="r" t="t"/>
              <a:pathLst>
                <a:path extrusionOk="0" h="6001" w="331">
                  <a:moveTo>
                    <a:pt x="1" y="1"/>
                  </a:moveTo>
                  <a:lnTo>
                    <a:pt x="1" y="6000"/>
                  </a:lnTo>
                  <a:lnTo>
                    <a:pt x="331" y="6000"/>
                  </a:lnTo>
                  <a:lnTo>
                    <a:pt x="3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7786500" y="3175663"/>
              <a:ext cx="119425" cy="73800"/>
            </a:xfrm>
            <a:custGeom>
              <a:rect b="b" l="l" r="r" t="t"/>
              <a:pathLst>
                <a:path extrusionOk="0" h="2952" w="4777">
                  <a:moveTo>
                    <a:pt x="175" y="1"/>
                  </a:moveTo>
                  <a:lnTo>
                    <a:pt x="0" y="272"/>
                  </a:lnTo>
                  <a:lnTo>
                    <a:pt x="4621" y="2952"/>
                  </a:lnTo>
                  <a:lnTo>
                    <a:pt x="4776" y="2680"/>
                  </a:lnTo>
                  <a:lnTo>
                    <a:pt x="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7762700" y="3215938"/>
              <a:ext cx="143225" cy="84500"/>
            </a:xfrm>
            <a:custGeom>
              <a:rect b="b" l="l" r="r" t="t"/>
              <a:pathLst>
                <a:path extrusionOk="0" h="3380" w="5729">
                  <a:moveTo>
                    <a:pt x="156" y="1"/>
                  </a:moveTo>
                  <a:lnTo>
                    <a:pt x="1" y="273"/>
                  </a:lnTo>
                  <a:lnTo>
                    <a:pt x="5573" y="3379"/>
                  </a:lnTo>
                  <a:lnTo>
                    <a:pt x="5728" y="3107"/>
                  </a:lnTo>
                  <a:lnTo>
                    <a:pt x="15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2"/>
          <p:cNvSpPr txBox="1"/>
          <p:nvPr/>
        </p:nvSpPr>
        <p:spPr>
          <a:xfrm>
            <a:off x="5095761" y="1227000"/>
            <a:ext cx="2242500" cy="331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Nucleobases of DNA</a:t>
            </a:r>
            <a:endParaRPr b="1" sz="1800">
              <a:solidFill>
                <a:schemeClr val="lt1"/>
              </a:solidFill>
              <a:latin typeface="Fira Sans Extra Condensed"/>
              <a:ea typeface="Fira Sans Extra Condensed"/>
              <a:cs typeface="Fira Sans Extra Condensed"/>
              <a:sym typeface="Fira Sans Extra Condensed"/>
            </a:endParaRPr>
          </a:p>
        </p:txBody>
      </p:sp>
      <p:grpSp>
        <p:nvGrpSpPr>
          <p:cNvPr id="586" name="Google Shape;586;p22"/>
          <p:cNvGrpSpPr/>
          <p:nvPr/>
        </p:nvGrpSpPr>
        <p:grpSpPr>
          <a:xfrm>
            <a:off x="5095750" y="2653825"/>
            <a:ext cx="1420387" cy="331800"/>
            <a:chOff x="5095750" y="2653825"/>
            <a:chExt cx="1420387" cy="331800"/>
          </a:xfrm>
        </p:grpSpPr>
        <p:sp>
          <p:nvSpPr>
            <p:cNvPr id="587" name="Google Shape;587;p22"/>
            <p:cNvSpPr txBox="1"/>
            <p:nvPr/>
          </p:nvSpPr>
          <p:spPr>
            <a:xfrm>
              <a:off x="5258837" y="2653825"/>
              <a:ext cx="1257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Thymine</a:t>
              </a:r>
              <a:endParaRPr b="1" sz="1800">
                <a:solidFill>
                  <a:schemeClr val="dk1"/>
                </a:solidFill>
                <a:latin typeface="Fira Sans Extra Condensed"/>
                <a:ea typeface="Fira Sans Extra Condensed"/>
                <a:cs typeface="Fira Sans Extra Condensed"/>
                <a:sym typeface="Fira Sans Extra Condensed"/>
              </a:endParaRPr>
            </a:p>
          </p:txBody>
        </p:sp>
        <p:sp>
          <p:nvSpPr>
            <p:cNvPr id="588" name="Google Shape;588;p22"/>
            <p:cNvSpPr/>
            <p:nvPr/>
          </p:nvSpPr>
          <p:spPr>
            <a:xfrm>
              <a:off x="5095750" y="2737675"/>
              <a:ext cx="164100" cy="164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22"/>
          <p:cNvGrpSpPr/>
          <p:nvPr/>
        </p:nvGrpSpPr>
        <p:grpSpPr>
          <a:xfrm>
            <a:off x="5095750" y="4308350"/>
            <a:ext cx="1420396" cy="331800"/>
            <a:chOff x="5095750" y="4308350"/>
            <a:chExt cx="1420396" cy="331800"/>
          </a:xfrm>
        </p:grpSpPr>
        <p:sp>
          <p:nvSpPr>
            <p:cNvPr id="590" name="Google Shape;590;p22"/>
            <p:cNvSpPr txBox="1"/>
            <p:nvPr/>
          </p:nvSpPr>
          <p:spPr>
            <a:xfrm>
              <a:off x="5258846" y="4308350"/>
              <a:ext cx="1257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Guanine</a:t>
              </a:r>
              <a:endParaRPr b="1" sz="1800">
                <a:solidFill>
                  <a:schemeClr val="dk1"/>
                </a:solidFill>
                <a:latin typeface="Fira Sans Extra Condensed"/>
                <a:ea typeface="Fira Sans Extra Condensed"/>
                <a:cs typeface="Fira Sans Extra Condensed"/>
                <a:sym typeface="Fira Sans Extra Condensed"/>
              </a:endParaRPr>
            </a:p>
          </p:txBody>
        </p:sp>
        <p:sp>
          <p:nvSpPr>
            <p:cNvPr id="591" name="Google Shape;591;p22"/>
            <p:cNvSpPr/>
            <p:nvPr/>
          </p:nvSpPr>
          <p:spPr>
            <a:xfrm>
              <a:off x="5095750" y="4392200"/>
              <a:ext cx="164100" cy="1641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2"/>
          <p:cNvGrpSpPr/>
          <p:nvPr/>
        </p:nvGrpSpPr>
        <p:grpSpPr>
          <a:xfrm>
            <a:off x="7122600" y="2653825"/>
            <a:ext cx="1421408" cy="331800"/>
            <a:chOff x="7122600" y="2653825"/>
            <a:chExt cx="1421408" cy="331800"/>
          </a:xfrm>
        </p:grpSpPr>
        <p:sp>
          <p:nvSpPr>
            <p:cNvPr id="593" name="Google Shape;593;p22"/>
            <p:cNvSpPr txBox="1"/>
            <p:nvPr/>
          </p:nvSpPr>
          <p:spPr>
            <a:xfrm>
              <a:off x="7286708" y="2653825"/>
              <a:ext cx="1257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Adenine</a:t>
              </a:r>
              <a:endParaRPr b="1" sz="1800">
                <a:solidFill>
                  <a:schemeClr val="dk1"/>
                </a:solidFill>
                <a:latin typeface="Fira Sans Extra Condensed"/>
                <a:ea typeface="Fira Sans Extra Condensed"/>
                <a:cs typeface="Fira Sans Extra Condensed"/>
                <a:sym typeface="Fira Sans Extra Condensed"/>
              </a:endParaRPr>
            </a:p>
          </p:txBody>
        </p:sp>
        <p:sp>
          <p:nvSpPr>
            <p:cNvPr id="594" name="Google Shape;594;p22"/>
            <p:cNvSpPr/>
            <p:nvPr/>
          </p:nvSpPr>
          <p:spPr>
            <a:xfrm>
              <a:off x="7122600" y="2737675"/>
              <a:ext cx="164100" cy="164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22"/>
          <p:cNvGrpSpPr/>
          <p:nvPr/>
        </p:nvGrpSpPr>
        <p:grpSpPr>
          <a:xfrm>
            <a:off x="7122600" y="4308350"/>
            <a:ext cx="1421438" cy="331800"/>
            <a:chOff x="7122600" y="4308350"/>
            <a:chExt cx="1421438" cy="331800"/>
          </a:xfrm>
        </p:grpSpPr>
        <p:sp>
          <p:nvSpPr>
            <p:cNvPr id="596" name="Google Shape;596;p22"/>
            <p:cNvSpPr txBox="1"/>
            <p:nvPr/>
          </p:nvSpPr>
          <p:spPr>
            <a:xfrm>
              <a:off x="7286738" y="4308350"/>
              <a:ext cx="12573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Fira Sans Extra Condensed"/>
                  <a:ea typeface="Fira Sans Extra Condensed"/>
                  <a:cs typeface="Fira Sans Extra Condensed"/>
                  <a:sym typeface="Fira Sans Extra Condensed"/>
                </a:rPr>
                <a:t>Cytosine</a:t>
              </a:r>
              <a:endParaRPr b="1" sz="1800">
                <a:solidFill>
                  <a:schemeClr val="dk1"/>
                </a:solidFill>
                <a:latin typeface="Fira Sans Extra Condensed"/>
                <a:ea typeface="Fira Sans Extra Condensed"/>
                <a:cs typeface="Fira Sans Extra Condensed"/>
                <a:sym typeface="Fira Sans Extra Condensed"/>
              </a:endParaRPr>
            </a:p>
          </p:txBody>
        </p:sp>
        <p:sp>
          <p:nvSpPr>
            <p:cNvPr id="597" name="Google Shape;597;p22"/>
            <p:cNvSpPr/>
            <p:nvPr/>
          </p:nvSpPr>
          <p:spPr>
            <a:xfrm>
              <a:off x="7122600" y="4392200"/>
              <a:ext cx="164100" cy="1641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3"/>
          <p:cNvSpPr/>
          <p:nvPr/>
        </p:nvSpPr>
        <p:spPr>
          <a:xfrm rot="5400000">
            <a:off x="6110799" y="2138136"/>
            <a:ext cx="2973725" cy="1336905"/>
          </a:xfrm>
          <a:custGeom>
            <a:rect b="b" l="l" r="r" t="t"/>
            <a:pathLst>
              <a:path extrusionOk="0" h="89246" w="198513">
                <a:moveTo>
                  <a:pt x="80088" y="38768"/>
                </a:moveTo>
                <a:lnTo>
                  <a:pt x="80088" y="50495"/>
                </a:lnTo>
                <a:lnTo>
                  <a:pt x="74638" y="44632"/>
                </a:lnTo>
                <a:lnTo>
                  <a:pt x="80088" y="38768"/>
                </a:lnTo>
                <a:close/>
                <a:moveTo>
                  <a:pt x="55375" y="38337"/>
                </a:moveTo>
                <a:lnTo>
                  <a:pt x="56272" y="39217"/>
                </a:lnTo>
                <a:lnTo>
                  <a:pt x="57117" y="40079"/>
                </a:lnTo>
                <a:lnTo>
                  <a:pt x="57910" y="40924"/>
                </a:lnTo>
                <a:lnTo>
                  <a:pt x="58686" y="41735"/>
                </a:lnTo>
                <a:lnTo>
                  <a:pt x="59393" y="42511"/>
                </a:lnTo>
                <a:lnTo>
                  <a:pt x="60066" y="43252"/>
                </a:lnTo>
                <a:lnTo>
                  <a:pt x="61256" y="44632"/>
                </a:lnTo>
                <a:lnTo>
                  <a:pt x="61739" y="45184"/>
                </a:lnTo>
                <a:lnTo>
                  <a:pt x="60480" y="46650"/>
                </a:lnTo>
                <a:lnTo>
                  <a:pt x="59773" y="47460"/>
                </a:lnTo>
                <a:lnTo>
                  <a:pt x="58997" y="48305"/>
                </a:lnTo>
                <a:lnTo>
                  <a:pt x="58169" y="49202"/>
                </a:lnTo>
                <a:lnTo>
                  <a:pt x="57289" y="50133"/>
                </a:lnTo>
                <a:lnTo>
                  <a:pt x="56358" y="51082"/>
                </a:lnTo>
                <a:lnTo>
                  <a:pt x="55375" y="52065"/>
                </a:lnTo>
                <a:lnTo>
                  <a:pt x="55375" y="38337"/>
                </a:lnTo>
                <a:close/>
                <a:moveTo>
                  <a:pt x="137946" y="36251"/>
                </a:moveTo>
                <a:lnTo>
                  <a:pt x="145000" y="44632"/>
                </a:lnTo>
                <a:lnTo>
                  <a:pt x="141913" y="48288"/>
                </a:lnTo>
                <a:lnTo>
                  <a:pt x="137946" y="52996"/>
                </a:lnTo>
                <a:lnTo>
                  <a:pt x="137946" y="36251"/>
                </a:lnTo>
                <a:close/>
                <a:moveTo>
                  <a:pt x="168557" y="33991"/>
                </a:moveTo>
                <a:lnTo>
                  <a:pt x="168557" y="56342"/>
                </a:lnTo>
                <a:lnTo>
                  <a:pt x="167660" y="55548"/>
                </a:lnTo>
                <a:lnTo>
                  <a:pt x="166798" y="54772"/>
                </a:lnTo>
                <a:lnTo>
                  <a:pt x="165953" y="53979"/>
                </a:lnTo>
                <a:lnTo>
                  <a:pt x="165125" y="53203"/>
                </a:lnTo>
                <a:lnTo>
                  <a:pt x="164332" y="52427"/>
                </a:lnTo>
                <a:lnTo>
                  <a:pt x="163573" y="51685"/>
                </a:lnTo>
                <a:lnTo>
                  <a:pt x="162125" y="50202"/>
                </a:lnTo>
                <a:lnTo>
                  <a:pt x="160797" y="48805"/>
                </a:lnTo>
                <a:lnTo>
                  <a:pt x="159589" y="47495"/>
                </a:lnTo>
                <a:lnTo>
                  <a:pt x="158520" y="46287"/>
                </a:lnTo>
                <a:lnTo>
                  <a:pt x="157572" y="45184"/>
                </a:lnTo>
                <a:lnTo>
                  <a:pt x="158055" y="44632"/>
                </a:lnTo>
                <a:lnTo>
                  <a:pt x="158986" y="43545"/>
                </a:lnTo>
                <a:lnTo>
                  <a:pt x="160038" y="42373"/>
                </a:lnTo>
                <a:lnTo>
                  <a:pt x="161193" y="41097"/>
                </a:lnTo>
                <a:lnTo>
                  <a:pt x="162469" y="39769"/>
                </a:lnTo>
                <a:lnTo>
                  <a:pt x="163849" y="38372"/>
                </a:lnTo>
                <a:lnTo>
                  <a:pt x="164573" y="37665"/>
                </a:lnTo>
                <a:lnTo>
                  <a:pt x="165315" y="36940"/>
                </a:lnTo>
                <a:lnTo>
                  <a:pt x="166091" y="36216"/>
                </a:lnTo>
                <a:lnTo>
                  <a:pt x="166902" y="35475"/>
                </a:lnTo>
                <a:lnTo>
                  <a:pt x="167712" y="34733"/>
                </a:lnTo>
                <a:lnTo>
                  <a:pt x="168557" y="33991"/>
                </a:lnTo>
                <a:close/>
                <a:moveTo>
                  <a:pt x="45252" y="29577"/>
                </a:moveTo>
                <a:lnTo>
                  <a:pt x="46132" y="30249"/>
                </a:lnTo>
                <a:lnTo>
                  <a:pt x="46994" y="30905"/>
                </a:lnTo>
                <a:lnTo>
                  <a:pt x="47822" y="31577"/>
                </a:lnTo>
                <a:lnTo>
                  <a:pt x="48649" y="32232"/>
                </a:lnTo>
                <a:lnTo>
                  <a:pt x="49460" y="32905"/>
                </a:lnTo>
                <a:lnTo>
                  <a:pt x="50253" y="33578"/>
                </a:lnTo>
                <a:lnTo>
                  <a:pt x="51012" y="34250"/>
                </a:lnTo>
                <a:lnTo>
                  <a:pt x="51771" y="34905"/>
                </a:lnTo>
                <a:lnTo>
                  <a:pt x="51771" y="55479"/>
                </a:lnTo>
                <a:lnTo>
                  <a:pt x="51012" y="56152"/>
                </a:lnTo>
                <a:lnTo>
                  <a:pt x="50253" y="56824"/>
                </a:lnTo>
                <a:lnTo>
                  <a:pt x="49460" y="57497"/>
                </a:lnTo>
                <a:lnTo>
                  <a:pt x="48649" y="58152"/>
                </a:lnTo>
                <a:lnTo>
                  <a:pt x="47839" y="58825"/>
                </a:lnTo>
                <a:lnTo>
                  <a:pt x="46994" y="59498"/>
                </a:lnTo>
                <a:lnTo>
                  <a:pt x="46132" y="60153"/>
                </a:lnTo>
                <a:lnTo>
                  <a:pt x="45252" y="60825"/>
                </a:lnTo>
                <a:lnTo>
                  <a:pt x="45252" y="29577"/>
                </a:lnTo>
                <a:close/>
                <a:moveTo>
                  <a:pt x="90935" y="27128"/>
                </a:moveTo>
                <a:lnTo>
                  <a:pt x="90935" y="62136"/>
                </a:lnTo>
                <a:lnTo>
                  <a:pt x="83709" y="54376"/>
                </a:lnTo>
                <a:lnTo>
                  <a:pt x="83709" y="34888"/>
                </a:lnTo>
                <a:lnTo>
                  <a:pt x="90935" y="27128"/>
                </a:lnTo>
                <a:close/>
                <a:moveTo>
                  <a:pt x="178439" y="26559"/>
                </a:moveTo>
                <a:lnTo>
                  <a:pt x="178439" y="63774"/>
                </a:lnTo>
                <a:lnTo>
                  <a:pt x="177611" y="63257"/>
                </a:lnTo>
                <a:lnTo>
                  <a:pt x="176800" y="62722"/>
                </a:lnTo>
                <a:lnTo>
                  <a:pt x="176007" y="62171"/>
                </a:lnTo>
                <a:lnTo>
                  <a:pt x="175214" y="61619"/>
                </a:lnTo>
                <a:lnTo>
                  <a:pt x="174438" y="61050"/>
                </a:lnTo>
                <a:lnTo>
                  <a:pt x="173679" y="60498"/>
                </a:lnTo>
                <a:lnTo>
                  <a:pt x="172937" y="59911"/>
                </a:lnTo>
                <a:lnTo>
                  <a:pt x="172196" y="59342"/>
                </a:lnTo>
                <a:lnTo>
                  <a:pt x="172196" y="31008"/>
                </a:lnTo>
                <a:lnTo>
                  <a:pt x="172937" y="30422"/>
                </a:lnTo>
                <a:lnTo>
                  <a:pt x="173679" y="29853"/>
                </a:lnTo>
                <a:lnTo>
                  <a:pt x="174438" y="29283"/>
                </a:lnTo>
                <a:lnTo>
                  <a:pt x="175214" y="28732"/>
                </a:lnTo>
                <a:lnTo>
                  <a:pt x="176007" y="28180"/>
                </a:lnTo>
                <a:lnTo>
                  <a:pt x="176800" y="27628"/>
                </a:lnTo>
                <a:lnTo>
                  <a:pt x="177611" y="27093"/>
                </a:lnTo>
                <a:lnTo>
                  <a:pt x="178439" y="26559"/>
                </a:lnTo>
                <a:close/>
                <a:moveTo>
                  <a:pt x="127116" y="23679"/>
                </a:moveTo>
                <a:lnTo>
                  <a:pt x="130790" y="27904"/>
                </a:lnTo>
                <a:lnTo>
                  <a:pt x="134342" y="32025"/>
                </a:lnTo>
                <a:lnTo>
                  <a:pt x="134342" y="57238"/>
                </a:lnTo>
                <a:lnTo>
                  <a:pt x="130790" y="61360"/>
                </a:lnTo>
                <a:lnTo>
                  <a:pt x="127116" y="65585"/>
                </a:lnTo>
                <a:lnTo>
                  <a:pt x="127116" y="23679"/>
                </a:lnTo>
                <a:close/>
                <a:moveTo>
                  <a:pt x="35112" y="23316"/>
                </a:moveTo>
                <a:lnTo>
                  <a:pt x="35957" y="23748"/>
                </a:lnTo>
                <a:lnTo>
                  <a:pt x="36802" y="24179"/>
                </a:lnTo>
                <a:lnTo>
                  <a:pt x="37630" y="24644"/>
                </a:lnTo>
                <a:lnTo>
                  <a:pt x="38457" y="25093"/>
                </a:lnTo>
                <a:lnTo>
                  <a:pt x="39268" y="25576"/>
                </a:lnTo>
                <a:lnTo>
                  <a:pt x="40061" y="26059"/>
                </a:lnTo>
                <a:lnTo>
                  <a:pt x="40854" y="26541"/>
                </a:lnTo>
                <a:lnTo>
                  <a:pt x="41631" y="27042"/>
                </a:lnTo>
                <a:lnTo>
                  <a:pt x="41631" y="44632"/>
                </a:lnTo>
                <a:lnTo>
                  <a:pt x="41648" y="63343"/>
                </a:lnTo>
                <a:lnTo>
                  <a:pt x="40872" y="63843"/>
                </a:lnTo>
                <a:lnTo>
                  <a:pt x="40078" y="64344"/>
                </a:lnTo>
                <a:lnTo>
                  <a:pt x="39268" y="64826"/>
                </a:lnTo>
                <a:lnTo>
                  <a:pt x="38457" y="65292"/>
                </a:lnTo>
                <a:lnTo>
                  <a:pt x="37630" y="65758"/>
                </a:lnTo>
                <a:lnTo>
                  <a:pt x="36802" y="66206"/>
                </a:lnTo>
                <a:lnTo>
                  <a:pt x="35957" y="66654"/>
                </a:lnTo>
                <a:lnTo>
                  <a:pt x="35112" y="67086"/>
                </a:lnTo>
                <a:lnTo>
                  <a:pt x="35112" y="23316"/>
                </a:lnTo>
                <a:close/>
                <a:moveTo>
                  <a:pt x="188269" y="21540"/>
                </a:moveTo>
                <a:lnTo>
                  <a:pt x="188269" y="68845"/>
                </a:lnTo>
                <a:lnTo>
                  <a:pt x="187475" y="68534"/>
                </a:lnTo>
                <a:lnTo>
                  <a:pt x="186682" y="68189"/>
                </a:lnTo>
                <a:lnTo>
                  <a:pt x="185889" y="67844"/>
                </a:lnTo>
                <a:lnTo>
                  <a:pt x="185113" y="67482"/>
                </a:lnTo>
                <a:lnTo>
                  <a:pt x="184319" y="67120"/>
                </a:lnTo>
                <a:lnTo>
                  <a:pt x="183561" y="66723"/>
                </a:lnTo>
                <a:lnTo>
                  <a:pt x="182785" y="66327"/>
                </a:lnTo>
                <a:lnTo>
                  <a:pt x="182026" y="65913"/>
                </a:lnTo>
                <a:lnTo>
                  <a:pt x="182026" y="24455"/>
                </a:lnTo>
                <a:lnTo>
                  <a:pt x="182785" y="24041"/>
                </a:lnTo>
                <a:lnTo>
                  <a:pt x="183561" y="23644"/>
                </a:lnTo>
                <a:lnTo>
                  <a:pt x="184337" y="23265"/>
                </a:lnTo>
                <a:lnTo>
                  <a:pt x="185113" y="22903"/>
                </a:lnTo>
                <a:lnTo>
                  <a:pt x="185889" y="22540"/>
                </a:lnTo>
                <a:lnTo>
                  <a:pt x="186682" y="22196"/>
                </a:lnTo>
                <a:lnTo>
                  <a:pt x="187475" y="21868"/>
                </a:lnTo>
                <a:lnTo>
                  <a:pt x="188269" y="21540"/>
                </a:lnTo>
                <a:close/>
                <a:moveTo>
                  <a:pt x="24989" y="19643"/>
                </a:moveTo>
                <a:lnTo>
                  <a:pt x="25816" y="19833"/>
                </a:lnTo>
                <a:lnTo>
                  <a:pt x="26644" y="20057"/>
                </a:lnTo>
                <a:lnTo>
                  <a:pt x="27472" y="20281"/>
                </a:lnTo>
                <a:lnTo>
                  <a:pt x="28283" y="20540"/>
                </a:lnTo>
                <a:lnTo>
                  <a:pt x="29110" y="20799"/>
                </a:lnTo>
                <a:lnTo>
                  <a:pt x="29904" y="21075"/>
                </a:lnTo>
                <a:lnTo>
                  <a:pt x="30714" y="21385"/>
                </a:lnTo>
                <a:lnTo>
                  <a:pt x="31507" y="21695"/>
                </a:lnTo>
                <a:lnTo>
                  <a:pt x="31507" y="68707"/>
                </a:lnTo>
                <a:lnTo>
                  <a:pt x="30714" y="69000"/>
                </a:lnTo>
                <a:lnTo>
                  <a:pt x="29904" y="69293"/>
                </a:lnTo>
                <a:lnTo>
                  <a:pt x="29110" y="69569"/>
                </a:lnTo>
                <a:lnTo>
                  <a:pt x="28283" y="69845"/>
                </a:lnTo>
                <a:lnTo>
                  <a:pt x="27472" y="70086"/>
                </a:lnTo>
                <a:lnTo>
                  <a:pt x="26644" y="70310"/>
                </a:lnTo>
                <a:lnTo>
                  <a:pt x="25816" y="70535"/>
                </a:lnTo>
                <a:lnTo>
                  <a:pt x="24989" y="70724"/>
                </a:lnTo>
                <a:lnTo>
                  <a:pt x="24989" y="19643"/>
                </a:lnTo>
                <a:close/>
                <a:moveTo>
                  <a:pt x="17504" y="18677"/>
                </a:moveTo>
                <a:lnTo>
                  <a:pt x="18056" y="18695"/>
                </a:lnTo>
                <a:lnTo>
                  <a:pt x="19177" y="18764"/>
                </a:lnTo>
                <a:lnTo>
                  <a:pt x="20281" y="18867"/>
                </a:lnTo>
                <a:lnTo>
                  <a:pt x="21384" y="18988"/>
                </a:lnTo>
                <a:lnTo>
                  <a:pt x="21384" y="71397"/>
                </a:lnTo>
                <a:lnTo>
                  <a:pt x="20281" y="71518"/>
                </a:lnTo>
                <a:lnTo>
                  <a:pt x="19177" y="71604"/>
                </a:lnTo>
                <a:lnTo>
                  <a:pt x="18056" y="71673"/>
                </a:lnTo>
                <a:lnTo>
                  <a:pt x="17504" y="71690"/>
                </a:lnTo>
                <a:lnTo>
                  <a:pt x="16418" y="71690"/>
                </a:lnTo>
                <a:lnTo>
                  <a:pt x="15900" y="71656"/>
                </a:lnTo>
                <a:lnTo>
                  <a:pt x="15383" y="71604"/>
                </a:lnTo>
                <a:lnTo>
                  <a:pt x="14866" y="71552"/>
                </a:lnTo>
                <a:lnTo>
                  <a:pt x="14866" y="18798"/>
                </a:lnTo>
                <a:lnTo>
                  <a:pt x="15383" y="18746"/>
                </a:lnTo>
                <a:lnTo>
                  <a:pt x="15900" y="18695"/>
                </a:lnTo>
                <a:lnTo>
                  <a:pt x="16418" y="18677"/>
                </a:lnTo>
                <a:close/>
                <a:moveTo>
                  <a:pt x="101800" y="15487"/>
                </a:moveTo>
                <a:lnTo>
                  <a:pt x="101800" y="73794"/>
                </a:lnTo>
                <a:lnTo>
                  <a:pt x="94574" y="66016"/>
                </a:lnTo>
                <a:lnTo>
                  <a:pt x="94574" y="23248"/>
                </a:lnTo>
                <a:lnTo>
                  <a:pt x="101800" y="15487"/>
                </a:lnTo>
                <a:close/>
                <a:moveTo>
                  <a:pt x="116252" y="12590"/>
                </a:moveTo>
                <a:lnTo>
                  <a:pt x="116717" y="12883"/>
                </a:lnTo>
                <a:lnTo>
                  <a:pt x="117183" y="13211"/>
                </a:lnTo>
                <a:lnTo>
                  <a:pt x="117648" y="13556"/>
                </a:lnTo>
                <a:lnTo>
                  <a:pt x="118114" y="13935"/>
                </a:lnTo>
                <a:lnTo>
                  <a:pt x="118597" y="14349"/>
                </a:lnTo>
                <a:lnTo>
                  <a:pt x="119063" y="14797"/>
                </a:lnTo>
                <a:lnTo>
                  <a:pt x="119545" y="15280"/>
                </a:lnTo>
                <a:lnTo>
                  <a:pt x="120028" y="15780"/>
                </a:lnTo>
                <a:lnTo>
                  <a:pt x="121753" y="17660"/>
                </a:lnTo>
                <a:lnTo>
                  <a:pt x="123477" y="19591"/>
                </a:lnTo>
                <a:lnTo>
                  <a:pt x="123495" y="69638"/>
                </a:lnTo>
                <a:lnTo>
                  <a:pt x="121753" y="71587"/>
                </a:lnTo>
                <a:lnTo>
                  <a:pt x="120063" y="73449"/>
                </a:lnTo>
                <a:lnTo>
                  <a:pt x="119563" y="73966"/>
                </a:lnTo>
                <a:lnTo>
                  <a:pt x="119080" y="74449"/>
                </a:lnTo>
                <a:lnTo>
                  <a:pt x="118597" y="74915"/>
                </a:lnTo>
                <a:lnTo>
                  <a:pt x="118114" y="75329"/>
                </a:lnTo>
                <a:lnTo>
                  <a:pt x="117648" y="75708"/>
                </a:lnTo>
                <a:lnTo>
                  <a:pt x="117183" y="76070"/>
                </a:lnTo>
                <a:lnTo>
                  <a:pt x="116717" y="76398"/>
                </a:lnTo>
                <a:lnTo>
                  <a:pt x="116252" y="76691"/>
                </a:lnTo>
                <a:lnTo>
                  <a:pt x="116252" y="12590"/>
                </a:lnTo>
                <a:close/>
                <a:moveTo>
                  <a:pt x="110423" y="10796"/>
                </a:moveTo>
                <a:lnTo>
                  <a:pt x="110940" y="10814"/>
                </a:lnTo>
                <a:lnTo>
                  <a:pt x="111492" y="10848"/>
                </a:lnTo>
                <a:lnTo>
                  <a:pt x="112061" y="10934"/>
                </a:lnTo>
                <a:lnTo>
                  <a:pt x="112630" y="11038"/>
                </a:lnTo>
                <a:lnTo>
                  <a:pt x="112630" y="78243"/>
                </a:lnTo>
                <a:lnTo>
                  <a:pt x="112061" y="78347"/>
                </a:lnTo>
                <a:lnTo>
                  <a:pt x="111509" y="78433"/>
                </a:lnTo>
                <a:lnTo>
                  <a:pt x="110975" y="78485"/>
                </a:lnTo>
                <a:lnTo>
                  <a:pt x="110440" y="78502"/>
                </a:lnTo>
                <a:lnTo>
                  <a:pt x="109940" y="78485"/>
                </a:lnTo>
                <a:lnTo>
                  <a:pt x="109440" y="78450"/>
                </a:lnTo>
                <a:lnTo>
                  <a:pt x="108957" y="78381"/>
                </a:lnTo>
                <a:lnTo>
                  <a:pt x="108491" y="78295"/>
                </a:lnTo>
                <a:lnTo>
                  <a:pt x="108043" y="78192"/>
                </a:lnTo>
                <a:lnTo>
                  <a:pt x="107612" y="78071"/>
                </a:lnTo>
                <a:lnTo>
                  <a:pt x="107198" y="77933"/>
                </a:lnTo>
                <a:lnTo>
                  <a:pt x="106801" y="77778"/>
                </a:lnTo>
                <a:lnTo>
                  <a:pt x="106422" y="77623"/>
                </a:lnTo>
                <a:lnTo>
                  <a:pt x="106060" y="77450"/>
                </a:lnTo>
                <a:lnTo>
                  <a:pt x="105715" y="77278"/>
                </a:lnTo>
                <a:lnTo>
                  <a:pt x="105404" y="77105"/>
                </a:lnTo>
                <a:lnTo>
                  <a:pt x="105404" y="12159"/>
                </a:lnTo>
                <a:lnTo>
                  <a:pt x="105697" y="11986"/>
                </a:lnTo>
                <a:lnTo>
                  <a:pt x="106042" y="11831"/>
                </a:lnTo>
                <a:lnTo>
                  <a:pt x="106387" y="11659"/>
                </a:lnTo>
                <a:lnTo>
                  <a:pt x="106749" y="11503"/>
                </a:lnTo>
                <a:lnTo>
                  <a:pt x="107146" y="11365"/>
                </a:lnTo>
                <a:lnTo>
                  <a:pt x="107560" y="11227"/>
                </a:lnTo>
                <a:lnTo>
                  <a:pt x="107991" y="11107"/>
                </a:lnTo>
                <a:lnTo>
                  <a:pt x="108439" y="11003"/>
                </a:lnTo>
                <a:lnTo>
                  <a:pt x="108905" y="10917"/>
                </a:lnTo>
                <a:lnTo>
                  <a:pt x="109388" y="10848"/>
                </a:lnTo>
                <a:lnTo>
                  <a:pt x="109905" y="10814"/>
                </a:lnTo>
                <a:lnTo>
                  <a:pt x="110423" y="10796"/>
                </a:lnTo>
                <a:close/>
                <a:moveTo>
                  <a:pt x="110216" y="1"/>
                </a:moveTo>
                <a:lnTo>
                  <a:pt x="109664" y="18"/>
                </a:lnTo>
                <a:lnTo>
                  <a:pt x="109129" y="70"/>
                </a:lnTo>
                <a:lnTo>
                  <a:pt x="108595" y="104"/>
                </a:lnTo>
                <a:lnTo>
                  <a:pt x="108077" y="173"/>
                </a:lnTo>
                <a:lnTo>
                  <a:pt x="107560" y="242"/>
                </a:lnTo>
                <a:lnTo>
                  <a:pt x="107043" y="328"/>
                </a:lnTo>
                <a:lnTo>
                  <a:pt x="106542" y="432"/>
                </a:lnTo>
                <a:lnTo>
                  <a:pt x="106042" y="535"/>
                </a:lnTo>
                <a:lnTo>
                  <a:pt x="105559" y="656"/>
                </a:lnTo>
                <a:lnTo>
                  <a:pt x="105077" y="777"/>
                </a:lnTo>
                <a:lnTo>
                  <a:pt x="104611" y="915"/>
                </a:lnTo>
                <a:lnTo>
                  <a:pt x="104145" y="1053"/>
                </a:lnTo>
                <a:lnTo>
                  <a:pt x="103249" y="1363"/>
                </a:lnTo>
                <a:lnTo>
                  <a:pt x="102386" y="1691"/>
                </a:lnTo>
                <a:lnTo>
                  <a:pt x="101558" y="2053"/>
                </a:lnTo>
                <a:lnTo>
                  <a:pt x="100782" y="2415"/>
                </a:lnTo>
                <a:lnTo>
                  <a:pt x="100041" y="2812"/>
                </a:lnTo>
                <a:lnTo>
                  <a:pt x="99351" y="3208"/>
                </a:lnTo>
                <a:lnTo>
                  <a:pt x="98696" y="3605"/>
                </a:lnTo>
                <a:lnTo>
                  <a:pt x="98092" y="4002"/>
                </a:lnTo>
                <a:lnTo>
                  <a:pt x="97558" y="4398"/>
                </a:lnTo>
                <a:lnTo>
                  <a:pt x="97057" y="4778"/>
                </a:lnTo>
                <a:lnTo>
                  <a:pt x="96626" y="5157"/>
                </a:lnTo>
                <a:lnTo>
                  <a:pt x="96437" y="5329"/>
                </a:lnTo>
                <a:lnTo>
                  <a:pt x="96247" y="5519"/>
                </a:lnTo>
                <a:lnTo>
                  <a:pt x="67999" y="35819"/>
                </a:lnTo>
                <a:lnTo>
                  <a:pt x="67154" y="34871"/>
                </a:lnTo>
                <a:lnTo>
                  <a:pt x="66240" y="33888"/>
                </a:lnTo>
                <a:lnTo>
                  <a:pt x="65274" y="32853"/>
                </a:lnTo>
                <a:lnTo>
                  <a:pt x="64239" y="31784"/>
                </a:lnTo>
                <a:lnTo>
                  <a:pt x="63153" y="30698"/>
                </a:lnTo>
                <a:lnTo>
                  <a:pt x="62015" y="29577"/>
                </a:lnTo>
                <a:lnTo>
                  <a:pt x="60807" y="28438"/>
                </a:lnTo>
                <a:lnTo>
                  <a:pt x="59566" y="27283"/>
                </a:lnTo>
                <a:lnTo>
                  <a:pt x="58272" y="26127"/>
                </a:lnTo>
                <a:lnTo>
                  <a:pt x="56910" y="24955"/>
                </a:lnTo>
                <a:lnTo>
                  <a:pt x="55513" y="23782"/>
                </a:lnTo>
                <a:lnTo>
                  <a:pt x="54065" y="22627"/>
                </a:lnTo>
                <a:lnTo>
                  <a:pt x="52581" y="21471"/>
                </a:lnTo>
                <a:lnTo>
                  <a:pt x="51047" y="20333"/>
                </a:lnTo>
                <a:lnTo>
                  <a:pt x="50253" y="19781"/>
                </a:lnTo>
                <a:lnTo>
                  <a:pt x="49460" y="19212"/>
                </a:lnTo>
                <a:lnTo>
                  <a:pt x="48649" y="18660"/>
                </a:lnTo>
                <a:lnTo>
                  <a:pt x="47839" y="18126"/>
                </a:lnTo>
                <a:lnTo>
                  <a:pt x="46994" y="17591"/>
                </a:lnTo>
                <a:lnTo>
                  <a:pt x="46166" y="17056"/>
                </a:lnTo>
                <a:lnTo>
                  <a:pt x="45321" y="16539"/>
                </a:lnTo>
                <a:lnTo>
                  <a:pt x="44459" y="16022"/>
                </a:lnTo>
                <a:lnTo>
                  <a:pt x="43579" y="15522"/>
                </a:lnTo>
                <a:lnTo>
                  <a:pt x="42700" y="15021"/>
                </a:lnTo>
                <a:lnTo>
                  <a:pt x="41820" y="14556"/>
                </a:lnTo>
                <a:lnTo>
                  <a:pt x="40923" y="14073"/>
                </a:lnTo>
                <a:lnTo>
                  <a:pt x="40009" y="13625"/>
                </a:lnTo>
                <a:lnTo>
                  <a:pt x="39095" y="13176"/>
                </a:lnTo>
                <a:lnTo>
                  <a:pt x="38164" y="12745"/>
                </a:lnTo>
                <a:lnTo>
                  <a:pt x="37233" y="12331"/>
                </a:lnTo>
                <a:lnTo>
                  <a:pt x="36302" y="11917"/>
                </a:lnTo>
                <a:lnTo>
                  <a:pt x="35336" y="11538"/>
                </a:lnTo>
                <a:lnTo>
                  <a:pt x="34387" y="11158"/>
                </a:lnTo>
                <a:lnTo>
                  <a:pt x="33422" y="10814"/>
                </a:lnTo>
                <a:lnTo>
                  <a:pt x="32439" y="10469"/>
                </a:lnTo>
                <a:lnTo>
                  <a:pt x="31456" y="10141"/>
                </a:lnTo>
                <a:lnTo>
                  <a:pt x="30473" y="9848"/>
                </a:lnTo>
                <a:lnTo>
                  <a:pt x="29472" y="9555"/>
                </a:lnTo>
                <a:lnTo>
                  <a:pt x="28455" y="9296"/>
                </a:lnTo>
                <a:lnTo>
                  <a:pt x="27438" y="9054"/>
                </a:lnTo>
                <a:lnTo>
                  <a:pt x="26420" y="8830"/>
                </a:lnTo>
                <a:lnTo>
                  <a:pt x="25403" y="8623"/>
                </a:lnTo>
                <a:lnTo>
                  <a:pt x="24368" y="8434"/>
                </a:lnTo>
                <a:lnTo>
                  <a:pt x="23316" y="8278"/>
                </a:lnTo>
                <a:lnTo>
                  <a:pt x="22281" y="8140"/>
                </a:lnTo>
                <a:lnTo>
                  <a:pt x="21212" y="8037"/>
                </a:lnTo>
                <a:lnTo>
                  <a:pt x="20160" y="7934"/>
                </a:lnTo>
                <a:lnTo>
                  <a:pt x="19091" y="7882"/>
                </a:lnTo>
                <a:lnTo>
                  <a:pt x="18022" y="7830"/>
                </a:lnTo>
                <a:lnTo>
                  <a:pt x="16021" y="7830"/>
                </a:lnTo>
                <a:lnTo>
                  <a:pt x="15107" y="7882"/>
                </a:lnTo>
                <a:lnTo>
                  <a:pt x="14210" y="7968"/>
                </a:lnTo>
                <a:lnTo>
                  <a:pt x="13331" y="8071"/>
                </a:lnTo>
                <a:lnTo>
                  <a:pt x="12434" y="8209"/>
                </a:lnTo>
                <a:lnTo>
                  <a:pt x="11572" y="8382"/>
                </a:lnTo>
                <a:lnTo>
                  <a:pt x="10692" y="8589"/>
                </a:lnTo>
                <a:lnTo>
                  <a:pt x="9830" y="8813"/>
                </a:lnTo>
                <a:lnTo>
                  <a:pt x="8985" y="9089"/>
                </a:lnTo>
                <a:lnTo>
                  <a:pt x="8123" y="9382"/>
                </a:lnTo>
                <a:lnTo>
                  <a:pt x="7295" y="9710"/>
                </a:lnTo>
                <a:lnTo>
                  <a:pt x="6450" y="10072"/>
                </a:lnTo>
                <a:lnTo>
                  <a:pt x="5622" y="10469"/>
                </a:lnTo>
                <a:lnTo>
                  <a:pt x="4794" y="10900"/>
                </a:lnTo>
                <a:lnTo>
                  <a:pt x="3966" y="11365"/>
                </a:lnTo>
                <a:lnTo>
                  <a:pt x="3139" y="11848"/>
                </a:lnTo>
                <a:lnTo>
                  <a:pt x="2914" y="12003"/>
                </a:lnTo>
                <a:lnTo>
                  <a:pt x="2690" y="12176"/>
                </a:lnTo>
                <a:lnTo>
                  <a:pt x="2483" y="12348"/>
                </a:lnTo>
                <a:lnTo>
                  <a:pt x="2276" y="12521"/>
                </a:lnTo>
                <a:lnTo>
                  <a:pt x="2087" y="12728"/>
                </a:lnTo>
                <a:lnTo>
                  <a:pt x="1897" y="12917"/>
                </a:lnTo>
                <a:lnTo>
                  <a:pt x="1742" y="13124"/>
                </a:lnTo>
                <a:lnTo>
                  <a:pt x="1587" y="13331"/>
                </a:lnTo>
                <a:lnTo>
                  <a:pt x="1431" y="13556"/>
                </a:lnTo>
                <a:lnTo>
                  <a:pt x="1293" y="13780"/>
                </a:lnTo>
                <a:lnTo>
                  <a:pt x="1173" y="14021"/>
                </a:lnTo>
                <a:lnTo>
                  <a:pt x="1069" y="14245"/>
                </a:lnTo>
                <a:lnTo>
                  <a:pt x="966" y="14487"/>
                </a:lnTo>
                <a:lnTo>
                  <a:pt x="880" y="14745"/>
                </a:lnTo>
                <a:lnTo>
                  <a:pt x="793" y="14987"/>
                </a:lnTo>
                <a:lnTo>
                  <a:pt x="724" y="15246"/>
                </a:lnTo>
                <a:lnTo>
                  <a:pt x="673" y="15504"/>
                </a:lnTo>
                <a:lnTo>
                  <a:pt x="638" y="15763"/>
                </a:lnTo>
                <a:lnTo>
                  <a:pt x="604" y="16022"/>
                </a:lnTo>
                <a:lnTo>
                  <a:pt x="586" y="16280"/>
                </a:lnTo>
                <a:lnTo>
                  <a:pt x="586" y="16539"/>
                </a:lnTo>
                <a:lnTo>
                  <a:pt x="604" y="16798"/>
                </a:lnTo>
                <a:lnTo>
                  <a:pt x="621" y="17056"/>
                </a:lnTo>
                <a:lnTo>
                  <a:pt x="655" y="17315"/>
                </a:lnTo>
                <a:lnTo>
                  <a:pt x="707" y="17574"/>
                </a:lnTo>
                <a:lnTo>
                  <a:pt x="759" y="17832"/>
                </a:lnTo>
                <a:lnTo>
                  <a:pt x="845" y="18091"/>
                </a:lnTo>
                <a:lnTo>
                  <a:pt x="931" y="18350"/>
                </a:lnTo>
                <a:lnTo>
                  <a:pt x="1035" y="18608"/>
                </a:lnTo>
                <a:lnTo>
                  <a:pt x="1138" y="18850"/>
                </a:lnTo>
                <a:lnTo>
                  <a:pt x="1276" y="19091"/>
                </a:lnTo>
                <a:lnTo>
                  <a:pt x="1414" y="19333"/>
                </a:lnTo>
                <a:lnTo>
                  <a:pt x="1569" y="19574"/>
                </a:lnTo>
                <a:lnTo>
                  <a:pt x="1725" y="19798"/>
                </a:lnTo>
                <a:lnTo>
                  <a:pt x="1897" y="20005"/>
                </a:lnTo>
                <a:lnTo>
                  <a:pt x="2087" y="20195"/>
                </a:lnTo>
                <a:lnTo>
                  <a:pt x="2276" y="20402"/>
                </a:lnTo>
                <a:lnTo>
                  <a:pt x="2466" y="20574"/>
                </a:lnTo>
                <a:lnTo>
                  <a:pt x="2673" y="20747"/>
                </a:lnTo>
                <a:lnTo>
                  <a:pt x="2897" y="20902"/>
                </a:lnTo>
                <a:lnTo>
                  <a:pt x="3104" y="21040"/>
                </a:lnTo>
                <a:lnTo>
                  <a:pt x="3328" y="21178"/>
                </a:lnTo>
                <a:lnTo>
                  <a:pt x="3570" y="21299"/>
                </a:lnTo>
                <a:lnTo>
                  <a:pt x="3794" y="21419"/>
                </a:lnTo>
                <a:lnTo>
                  <a:pt x="4035" y="21523"/>
                </a:lnTo>
                <a:lnTo>
                  <a:pt x="4277" y="21609"/>
                </a:lnTo>
                <a:lnTo>
                  <a:pt x="4536" y="21678"/>
                </a:lnTo>
                <a:lnTo>
                  <a:pt x="4777" y="21747"/>
                </a:lnTo>
                <a:lnTo>
                  <a:pt x="5036" y="21799"/>
                </a:lnTo>
                <a:lnTo>
                  <a:pt x="5294" y="21833"/>
                </a:lnTo>
                <a:lnTo>
                  <a:pt x="5553" y="21868"/>
                </a:lnTo>
                <a:lnTo>
                  <a:pt x="5812" y="21885"/>
                </a:lnTo>
                <a:lnTo>
                  <a:pt x="6346" y="21885"/>
                </a:lnTo>
                <a:lnTo>
                  <a:pt x="6605" y="21851"/>
                </a:lnTo>
                <a:lnTo>
                  <a:pt x="6864" y="21816"/>
                </a:lnTo>
                <a:lnTo>
                  <a:pt x="7122" y="21764"/>
                </a:lnTo>
                <a:lnTo>
                  <a:pt x="7381" y="21713"/>
                </a:lnTo>
                <a:lnTo>
                  <a:pt x="7640" y="21644"/>
                </a:lnTo>
                <a:lnTo>
                  <a:pt x="7898" y="21540"/>
                </a:lnTo>
                <a:lnTo>
                  <a:pt x="8140" y="21454"/>
                </a:lnTo>
                <a:lnTo>
                  <a:pt x="8399" y="21333"/>
                </a:lnTo>
                <a:lnTo>
                  <a:pt x="8640" y="21195"/>
                </a:lnTo>
                <a:lnTo>
                  <a:pt x="8881" y="21057"/>
                </a:lnTo>
                <a:lnTo>
                  <a:pt x="9468" y="20712"/>
                </a:lnTo>
                <a:lnTo>
                  <a:pt x="10054" y="20402"/>
                </a:lnTo>
                <a:lnTo>
                  <a:pt x="10640" y="20109"/>
                </a:lnTo>
                <a:lnTo>
                  <a:pt x="11244" y="19850"/>
                </a:lnTo>
                <a:lnTo>
                  <a:pt x="11227" y="70552"/>
                </a:lnTo>
                <a:lnTo>
                  <a:pt x="10468" y="70259"/>
                </a:lnTo>
                <a:lnTo>
                  <a:pt x="9709" y="69914"/>
                </a:lnTo>
                <a:lnTo>
                  <a:pt x="9330" y="69724"/>
                </a:lnTo>
                <a:lnTo>
                  <a:pt x="8950" y="69534"/>
                </a:lnTo>
                <a:lnTo>
                  <a:pt x="8571" y="69327"/>
                </a:lnTo>
                <a:lnTo>
                  <a:pt x="8192" y="69103"/>
                </a:lnTo>
                <a:lnTo>
                  <a:pt x="7950" y="68965"/>
                </a:lnTo>
                <a:lnTo>
                  <a:pt x="7709" y="68845"/>
                </a:lnTo>
                <a:lnTo>
                  <a:pt x="7450" y="68741"/>
                </a:lnTo>
                <a:lnTo>
                  <a:pt x="7209" y="68638"/>
                </a:lnTo>
                <a:lnTo>
                  <a:pt x="6950" y="68569"/>
                </a:lnTo>
                <a:lnTo>
                  <a:pt x="6691" y="68500"/>
                </a:lnTo>
                <a:lnTo>
                  <a:pt x="6433" y="68448"/>
                </a:lnTo>
                <a:lnTo>
                  <a:pt x="6174" y="68396"/>
                </a:lnTo>
                <a:lnTo>
                  <a:pt x="5898" y="68362"/>
                </a:lnTo>
                <a:lnTo>
                  <a:pt x="5639" y="68362"/>
                </a:lnTo>
                <a:lnTo>
                  <a:pt x="5381" y="68344"/>
                </a:lnTo>
                <a:lnTo>
                  <a:pt x="5122" y="68362"/>
                </a:lnTo>
                <a:lnTo>
                  <a:pt x="4863" y="68379"/>
                </a:lnTo>
                <a:lnTo>
                  <a:pt x="4605" y="68413"/>
                </a:lnTo>
                <a:lnTo>
                  <a:pt x="4346" y="68465"/>
                </a:lnTo>
                <a:lnTo>
                  <a:pt x="4087" y="68517"/>
                </a:lnTo>
                <a:lnTo>
                  <a:pt x="3846" y="68586"/>
                </a:lnTo>
                <a:lnTo>
                  <a:pt x="3604" y="68672"/>
                </a:lnTo>
                <a:lnTo>
                  <a:pt x="3346" y="68758"/>
                </a:lnTo>
                <a:lnTo>
                  <a:pt x="3121" y="68879"/>
                </a:lnTo>
                <a:lnTo>
                  <a:pt x="2880" y="68983"/>
                </a:lnTo>
                <a:lnTo>
                  <a:pt x="2656" y="69121"/>
                </a:lnTo>
                <a:lnTo>
                  <a:pt x="2432" y="69258"/>
                </a:lnTo>
                <a:lnTo>
                  <a:pt x="2207" y="69414"/>
                </a:lnTo>
                <a:lnTo>
                  <a:pt x="2000" y="69569"/>
                </a:lnTo>
                <a:lnTo>
                  <a:pt x="1794" y="69741"/>
                </a:lnTo>
                <a:lnTo>
                  <a:pt x="1604" y="69931"/>
                </a:lnTo>
                <a:lnTo>
                  <a:pt x="1414" y="70121"/>
                </a:lnTo>
                <a:lnTo>
                  <a:pt x="1242" y="70328"/>
                </a:lnTo>
                <a:lnTo>
                  <a:pt x="1069" y="70552"/>
                </a:lnTo>
                <a:lnTo>
                  <a:pt x="914" y="70776"/>
                </a:lnTo>
                <a:lnTo>
                  <a:pt x="759" y="71000"/>
                </a:lnTo>
                <a:lnTo>
                  <a:pt x="586" y="71328"/>
                </a:lnTo>
                <a:lnTo>
                  <a:pt x="431" y="71673"/>
                </a:lnTo>
                <a:lnTo>
                  <a:pt x="293" y="72018"/>
                </a:lnTo>
                <a:lnTo>
                  <a:pt x="190" y="72363"/>
                </a:lnTo>
                <a:lnTo>
                  <a:pt x="103" y="72708"/>
                </a:lnTo>
                <a:lnTo>
                  <a:pt x="52" y="73070"/>
                </a:lnTo>
                <a:lnTo>
                  <a:pt x="0" y="73415"/>
                </a:lnTo>
                <a:lnTo>
                  <a:pt x="0" y="73777"/>
                </a:lnTo>
                <a:lnTo>
                  <a:pt x="0" y="74122"/>
                </a:lnTo>
                <a:lnTo>
                  <a:pt x="34" y="74467"/>
                </a:lnTo>
                <a:lnTo>
                  <a:pt x="103" y="74812"/>
                </a:lnTo>
                <a:lnTo>
                  <a:pt x="172" y="75139"/>
                </a:lnTo>
                <a:lnTo>
                  <a:pt x="276" y="75467"/>
                </a:lnTo>
                <a:lnTo>
                  <a:pt x="397" y="75795"/>
                </a:lnTo>
                <a:lnTo>
                  <a:pt x="535" y="76105"/>
                </a:lnTo>
                <a:lnTo>
                  <a:pt x="690" y="76415"/>
                </a:lnTo>
                <a:lnTo>
                  <a:pt x="862" y="76726"/>
                </a:lnTo>
                <a:lnTo>
                  <a:pt x="1069" y="77002"/>
                </a:lnTo>
                <a:lnTo>
                  <a:pt x="1293" y="77278"/>
                </a:lnTo>
                <a:lnTo>
                  <a:pt x="1535" y="77536"/>
                </a:lnTo>
                <a:lnTo>
                  <a:pt x="1776" y="77795"/>
                </a:lnTo>
                <a:lnTo>
                  <a:pt x="2052" y="78019"/>
                </a:lnTo>
                <a:lnTo>
                  <a:pt x="2345" y="78243"/>
                </a:lnTo>
                <a:lnTo>
                  <a:pt x="2656" y="78433"/>
                </a:lnTo>
                <a:lnTo>
                  <a:pt x="3535" y="78950"/>
                </a:lnTo>
                <a:lnTo>
                  <a:pt x="4398" y="79416"/>
                </a:lnTo>
                <a:lnTo>
                  <a:pt x="5277" y="79847"/>
                </a:lnTo>
                <a:lnTo>
                  <a:pt x="6157" y="80244"/>
                </a:lnTo>
                <a:lnTo>
                  <a:pt x="7036" y="80623"/>
                </a:lnTo>
                <a:lnTo>
                  <a:pt x="7916" y="80951"/>
                </a:lnTo>
                <a:lnTo>
                  <a:pt x="8795" y="81261"/>
                </a:lnTo>
                <a:lnTo>
                  <a:pt x="9692" y="81537"/>
                </a:lnTo>
                <a:lnTo>
                  <a:pt x="10589" y="81779"/>
                </a:lnTo>
                <a:lnTo>
                  <a:pt x="11468" y="81986"/>
                </a:lnTo>
                <a:lnTo>
                  <a:pt x="12382" y="82158"/>
                </a:lnTo>
                <a:lnTo>
                  <a:pt x="13279" y="82296"/>
                </a:lnTo>
                <a:lnTo>
                  <a:pt x="14193" y="82417"/>
                </a:lnTo>
                <a:lnTo>
                  <a:pt x="15107" y="82486"/>
                </a:lnTo>
                <a:lnTo>
                  <a:pt x="16021" y="82538"/>
                </a:lnTo>
                <a:lnTo>
                  <a:pt x="16952" y="82555"/>
                </a:lnTo>
                <a:lnTo>
                  <a:pt x="18039" y="82538"/>
                </a:lnTo>
                <a:lnTo>
                  <a:pt x="19142" y="82503"/>
                </a:lnTo>
                <a:lnTo>
                  <a:pt x="20229" y="82434"/>
                </a:lnTo>
                <a:lnTo>
                  <a:pt x="21298" y="82331"/>
                </a:lnTo>
                <a:lnTo>
                  <a:pt x="22367" y="82227"/>
                </a:lnTo>
                <a:lnTo>
                  <a:pt x="23437" y="82072"/>
                </a:lnTo>
                <a:lnTo>
                  <a:pt x="24506" y="81917"/>
                </a:lnTo>
                <a:lnTo>
                  <a:pt x="25558" y="81727"/>
                </a:lnTo>
                <a:lnTo>
                  <a:pt x="26610" y="81503"/>
                </a:lnTo>
                <a:lnTo>
                  <a:pt x="27644" y="81279"/>
                </a:lnTo>
                <a:lnTo>
                  <a:pt x="28679" y="81020"/>
                </a:lnTo>
                <a:lnTo>
                  <a:pt x="29697" y="80744"/>
                </a:lnTo>
                <a:lnTo>
                  <a:pt x="30714" y="80451"/>
                </a:lnTo>
                <a:lnTo>
                  <a:pt x="31714" y="80140"/>
                </a:lnTo>
                <a:lnTo>
                  <a:pt x="32715" y="79813"/>
                </a:lnTo>
                <a:lnTo>
                  <a:pt x="33715" y="79451"/>
                </a:lnTo>
                <a:lnTo>
                  <a:pt x="34698" y="79088"/>
                </a:lnTo>
                <a:lnTo>
                  <a:pt x="35681" y="78709"/>
                </a:lnTo>
                <a:lnTo>
                  <a:pt x="36647" y="78295"/>
                </a:lnTo>
                <a:lnTo>
                  <a:pt x="37595" y="77881"/>
                </a:lnTo>
                <a:lnTo>
                  <a:pt x="38544" y="77450"/>
                </a:lnTo>
                <a:lnTo>
                  <a:pt x="39492" y="77002"/>
                </a:lnTo>
                <a:lnTo>
                  <a:pt x="40423" y="76553"/>
                </a:lnTo>
                <a:lnTo>
                  <a:pt x="41337" y="76070"/>
                </a:lnTo>
                <a:lnTo>
                  <a:pt x="42251" y="75588"/>
                </a:lnTo>
                <a:lnTo>
                  <a:pt x="43148" y="75087"/>
                </a:lnTo>
                <a:lnTo>
                  <a:pt x="44045" y="74587"/>
                </a:lnTo>
                <a:lnTo>
                  <a:pt x="44924" y="74070"/>
                </a:lnTo>
                <a:lnTo>
                  <a:pt x="45787" y="73535"/>
                </a:lnTo>
                <a:lnTo>
                  <a:pt x="46649" y="73001"/>
                </a:lnTo>
                <a:lnTo>
                  <a:pt x="47511" y="72466"/>
                </a:lnTo>
                <a:lnTo>
                  <a:pt x="48339" y="71914"/>
                </a:lnTo>
                <a:lnTo>
                  <a:pt x="49167" y="71345"/>
                </a:lnTo>
                <a:lnTo>
                  <a:pt x="49995" y="70793"/>
                </a:lnTo>
                <a:lnTo>
                  <a:pt x="50788" y="70207"/>
                </a:lnTo>
                <a:lnTo>
                  <a:pt x="51581" y="69638"/>
                </a:lnTo>
                <a:lnTo>
                  <a:pt x="52374" y="69052"/>
                </a:lnTo>
                <a:lnTo>
                  <a:pt x="53133" y="68465"/>
                </a:lnTo>
                <a:lnTo>
                  <a:pt x="54651" y="67292"/>
                </a:lnTo>
                <a:lnTo>
                  <a:pt x="56099" y="66103"/>
                </a:lnTo>
                <a:lnTo>
                  <a:pt x="57514" y="64913"/>
                </a:lnTo>
                <a:lnTo>
                  <a:pt x="58859" y="63723"/>
                </a:lnTo>
                <a:lnTo>
                  <a:pt x="60169" y="62533"/>
                </a:lnTo>
                <a:lnTo>
                  <a:pt x="61411" y="61377"/>
                </a:lnTo>
                <a:lnTo>
                  <a:pt x="62601" y="60222"/>
                </a:lnTo>
                <a:lnTo>
                  <a:pt x="63739" y="59084"/>
                </a:lnTo>
                <a:lnTo>
                  <a:pt x="64808" y="57980"/>
                </a:lnTo>
                <a:lnTo>
                  <a:pt x="65826" y="56928"/>
                </a:lnTo>
                <a:lnTo>
                  <a:pt x="66792" y="55893"/>
                </a:lnTo>
                <a:lnTo>
                  <a:pt x="67688" y="54893"/>
                </a:lnTo>
                <a:lnTo>
                  <a:pt x="68516" y="53962"/>
                </a:lnTo>
                <a:lnTo>
                  <a:pt x="96247" y="83745"/>
                </a:lnTo>
                <a:lnTo>
                  <a:pt x="96437" y="83934"/>
                </a:lnTo>
                <a:lnTo>
                  <a:pt x="96626" y="84107"/>
                </a:lnTo>
                <a:lnTo>
                  <a:pt x="97057" y="84469"/>
                </a:lnTo>
                <a:lnTo>
                  <a:pt x="97558" y="84848"/>
                </a:lnTo>
                <a:lnTo>
                  <a:pt x="98092" y="85245"/>
                </a:lnTo>
                <a:lnTo>
                  <a:pt x="98696" y="85642"/>
                </a:lnTo>
                <a:lnTo>
                  <a:pt x="99334" y="86038"/>
                </a:lnTo>
                <a:lnTo>
                  <a:pt x="100041" y="86435"/>
                </a:lnTo>
                <a:lnTo>
                  <a:pt x="100782" y="86814"/>
                </a:lnTo>
                <a:lnTo>
                  <a:pt x="101558" y="87194"/>
                </a:lnTo>
                <a:lnTo>
                  <a:pt x="102386" y="87556"/>
                </a:lnTo>
                <a:lnTo>
                  <a:pt x="103249" y="87884"/>
                </a:lnTo>
                <a:lnTo>
                  <a:pt x="104145" y="88194"/>
                </a:lnTo>
                <a:lnTo>
                  <a:pt x="104611" y="88332"/>
                </a:lnTo>
                <a:lnTo>
                  <a:pt x="105077" y="88470"/>
                </a:lnTo>
                <a:lnTo>
                  <a:pt x="105559" y="88591"/>
                </a:lnTo>
                <a:lnTo>
                  <a:pt x="106042" y="88711"/>
                </a:lnTo>
                <a:lnTo>
                  <a:pt x="106542" y="88815"/>
                </a:lnTo>
                <a:lnTo>
                  <a:pt x="107043" y="88918"/>
                </a:lnTo>
                <a:lnTo>
                  <a:pt x="107560" y="89005"/>
                </a:lnTo>
                <a:lnTo>
                  <a:pt x="108077" y="89074"/>
                </a:lnTo>
                <a:lnTo>
                  <a:pt x="108595" y="89125"/>
                </a:lnTo>
                <a:lnTo>
                  <a:pt x="109129" y="89177"/>
                </a:lnTo>
                <a:lnTo>
                  <a:pt x="109664" y="89212"/>
                </a:lnTo>
                <a:lnTo>
                  <a:pt x="110216" y="89246"/>
                </a:lnTo>
                <a:lnTo>
                  <a:pt x="111319" y="89246"/>
                </a:lnTo>
                <a:lnTo>
                  <a:pt x="111871" y="89212"/>
                </a:lnTo>
                <a:lnTo>
                  <a:pt x="112440" y="89177"/>
                </a:lnTo>
                <a:lnTo>
                  <a:pt x="113009" y="89125"/>
                </a:lnTo>
                <a:lnTo>
                  <a:pt x="113579" y="89056"/>
                </a:lnTo>
                <a:lnTo>
                  <a:pt x="114165" y="88970"/>
                </a:lnTo>
                <a:lnTo>
                  <a:pt x="114751" y="88849"/>
                </a:lnTo>
                <a:lnTo>
                  <a:pt x="115338" y="88729"/>
                </a:lnTo>
                <a:lnTo>
                  <a:pt x="115924" y="88591"/>
                </a:lnTo>
                <a:lnTo>
                  <a:pt x="116510" y="88418"/>
                </a:lnTo>
                <a:lnTo>
                  <a:pt x="117114" y="88229"/>
                </a:lnTo>
                <a:lnTo>
                  <a:pt x="117700" y="88022"/>
                </a:lnTo>
                <a:lnTo>
                  <a:pt x="118304" y="87797"/>
                </a:lnTo>
                <a:lnTo>
                  <a:pt x="118907" y="87539"/>
                </a:lnTo>
                <a:lnTo>
                  <a:pt x="119511" y="87280"/>
                </a:lnTo>
                <a:lnTo>
                  <a:pt x="120115" y="86970"/>
                </a:lnTo>
                <a:lnTo>
                  <a:pt x="120735" y="86659"/>
                </a:lnTo>
                <a:lnTo>
                  <a:pt x="121339" y="86314"/>
                </a:lnTo>
                <a:lnTo>
                  <a:pt x="121960" y="85952"/>
                </a:lnTo>
                <a:lnTo>
                  <a:pt x="122563" y="85555"/>
                </a:lnTo>
                <a:lnTo>
                  <a:pt x="123167" y="85124"/>
                </a:lnTo>
                <a:lnTo>
                  <a:pt x="123788" y="84693"/>
                </a:lnTo>
                <a:lnTo>
                  <a:pt x="124391" y="84210"/>
                </a:lnTo>
                <a:lnTo>
                  <a:pt x="125012" y="83710"/>
                </a:lnTo>
                <a:lnTo>
                  <a:pt x="125616" y="83176"/>
                </a:lnTo>
                <a:lnTo>
                  <a:pt x="126237" y="82624"/>
                </a:lnTo>
                <a:lnTo>
                  <a:pt x="126840" y="82037"/>
                </a:lnTo>
                <a:lnTo>
                  <a:pt x="127444" y="81417"/>
                </a:lnTo>
                <a:lnTo>
                  <a:pt x="128048" y="80778"/>
                </a:lnTo>
                <a:lnTo>
                  <a:pt x="129565" y="79106"/>
                </a:lnTo>
                <a:lnTo>
                  <a:pt x="131117" y="77398"/>
                </a:lnTo>
                <a:lnTo>
                  <a:pt x="134256" y="73863"/>
                </a:lnTo>
                <a:lnTo>
                  <a:pt x="137395" y="70276"/>
                </a:lnTo>
                <a:lnTo>
                  <a:pt x="140499" y="66706"/>
                </a:lnTo>
                <a:lnTo>
                  <a:pt x="143465" y="63240"/>
                </a:lnTo>
                <a:lnTo>
                  <a:pt x="146276" y="59963"/>
                </a:lnTo>
                <a:lnTo>
                  <a:pt x="151087" y="54272"/>
                </a:lnTo>
                <a:lnTo>
                  <a:pt x="151794" y="55065"/>
                </a:lnTo>
                <a:lnTo>
                  <a:pt x="152536" y="55893"/>
                </a:lnTo>
                <a:lnTo>
                  <a:pt x="153329" y="56738"/>
                </a:lnTo>
                <a:lnTo>
                  <a:pt x="154174" y="57635"/>
                </a:lnTo>
                <a:lnTo>
                  <a:pt x="155054" y="58532"/>
                </a:lnTo>
                <a:lnTo>
                  <a:pt x="155968" y="59463"/>
                </a:lnTo>
                <a:lnTo>
                  <a:pt x="156916" y="60412"/>
                </a:lnTo>
                <a:lnTo>
                  <a:pt x="157917" y="61377"/>
                </a:lnTo>
                <a:lnTo>
                  <a:pt x="158969" y="62360"/>
                </a:lnTo>
                <a:lnTo>
                  <a:pt x="160038" y="63343"/>
                </a:lnTo>
                <a:lnTo>
                  <a:pt x="161159" y="64326"/>
                </a:lnTo>
                <a:lnTo>
                  <a:pt x="162297" y="65327"/>
                </a:lnTo>
                <a:lnTo>
                  <a:pt x="163487" y="66327"/>
                </a:lnTo>
                <a:lnTo>
                  <a:pt x="164711" y="67310"/>
                </a:lnTo>
                <a:lnTo>
                  <a:pt x="165970" y="68310"/>
                </a:lnTo>
                <a:lnTo>
                  <a:pt x="167246" y="69276"/>
                </a:lnTo>
                <a:lnTo>
                  <a:pt x="168574" y="70241"/>
                </a:lnTo>
                <a:lnTo>
                  <a:pt x="169937" y="71207"/>
                </a:lnTo>
                <a:lnTo>
                  <a:pt x="171316" y="72138"/>
                </a:lnTo>
                <a:lnTo>
                  <a:pt x="172730" y="73052"/>
                </a:lnTo>
                <a:lnTo>
                  <a:pt x="174179" y="73932"/>
                </a:lnTo>
                <a:lnTo>
                  <a:pt x="175662" y="74812"/>
                </a:lnTo>
                <a:lnTo>
                  <a:pt x="177163" y="75639"/>
                </a:lnTo>
                <a:lnTo>
                  <a:pt x="177921" y="76036"/>
                </a:lnTo>
                <a:lnTo>
                  <a:pt x="178697" y="76433"/>
                </a:lnTo>
                <a:lnTo>
                  <a:pt x="179473" y="76829"/>
                </a:lnTo>
                <a:lnTo>
                  <a:pt x="180249" y="77209"/>
                </a:lnTo>
                <a:lnTo>
                  <a:pt x="181043" y="77571"/>
                </a:lnTo>
                <a:lnTo>
                  <a:pt x="181836" y="77933"/>
                </a:lnTo>
                <a:lnTo>
                  <a:pt x="182647" y="78278"/>
                </a:lnTo>
                <a:lnTo>
                  <a:pt x="183440" y="78623"/>
                </a:lnTo>
                <a:lnTo>
                  <a:pt x="184268" y="78933"/>
                </a:lnTo>
                <a:lnTo>
                  <a:pt x="185078" y="79261"/>
                </a:lnTo>
                <a:lnTo>
                  <a:pt x="185906" y="79554"/>
                </a:lnTo>
                <a:lnTo>
                  <a:pt x="186734" y="79847"/>
                </a:lnTo>
                <a:lnTo>
                  <a:pt x="187579" y="80123"/>
                </a:lnTo>
                <a:lnTo>
                  <a:pt x="188424" y="80382"/>
                </a:lnTo>
                <a:lnTo>
                  <a:pt x="189269" y="80641"/>
                </a:lnTo>
                <a:lnTo>
                  <a:pt x="190131" y="80882"/>
                </a:lnTo>
                <a:lnTo>
                  <a:pt x="190993" y="81106"/>
                </a:lnTo>
                <a:lnTo>
                  <a:pt x="191856" y="81313"/>
                </a:lnTo>
                <a:lnTo>
                  <a:pt x="192132" y="81365"/>
                </a:lnTo>
                <a:lnTo>
                  <a:pt x="192408" y="81399"/>
                </a:lnTo>
                <a:lnTo>
                  <a:pt x="192683" y="81434"/>
                </a:lnTo>
                <a:lnTo>
                  <a:pt x="192942" y="81451"/>
                </a:lnTo>
                <a:lnTo>
                  <a:pt x="193218" y="81451"/>
                </a:lnTo>
                <a:lnTo>
                  <a:pt x="193494" y="81434"/>
                </a:lnTo>
                <a:lnTo>
                  <a:pt x="193753" y="81417"/>
                </a:lnTo>
                <a:lnTo>
                  <a:pt x="194011" y="81382"/>
                </a:lnTo>
                <a:lnTo>
                  <a:pt x="194270" y="81330"/>
                </a:lnTo>
                <a:lnTo>
                  <a:pt x="194529" y="81261"/>
                </a:lnTo>
                <a:lnTo>
                  <a:pt x="194787" y="81175"/>
                </a:lnTo>
                <a:lnTo>
                  <a:pt x="195029" y="81089"/>
                </a:lnTo>
                <a:lnTo>
                  <a:pt x="195270" y="81003"/>
                </a:lnTo>
                <a:lnTo>
                  <a:pt x="195512" y="80882"/>
                </a:lnTo>
                <a:lnTo>
                  <a:pt x="195736" y="80761"/>
                </a:lnTo>
                <a:lnTo>
                  <a:pt x="195960" y="80623"/>
                </a:lnTo>
                <a:lnTo>
                  <a:pt x="196167" y="80485"/>
                </a:lnTo>
                <a:lnTo>
                  <a:pt x="196391" y="80330"/>
                </a:lnTo>
                <a:lnTo>
                  <a:pt x="196581" y="80175"/>
                </a:lnTo>
                <a:lnTo>
                  <a:pt x="196788" y="80002"/>
                </a:lnTo>
                <a:lnTo>
                  <a:pt x="196978" y="79813"/>
                </a:lnTo>
                <a:lnTo>
                  <a:pt x="197150" y="79623"/>
                </a:lnTo>
                <a:lnTo>
                  <a:pt x="197322" y="79416"/>
                </a:lnTo>
                <a:lnTo>
                  <a:pt x="197478" y="79209"/>
                </a:lnTo>
                <a:lnTo>
                  <a:pt x="197633" y="78985"/>
                </a:lnTo>
                <a:lnTo>
                  <a:pt x="197771" y="78761"/>
                </a:lnTo>
                <a:lnTo>
                  <a:pt x="197892" y="78537"/>
                </a:lnTo>
                <a:lnTo>
                  <a:pt x="198012" y="78295"/>
                </a:lnTo>
                <a:lnTo>
                  <a:pt x="198116" y="78036"/>
                </a:lnTo>
                <a:lnTo>
                  <a:pt x="198219" y="77778"/>
                </a:lnTo>
                <a:lnTo>
                  <a:pt x="198305" y="77519"/>
                </a:lnTo>
                <a:lnTo>
                  <a:pt x="198374" y="77243"/>
                </a:lnTo>
                <a:lnTo>
                  <a:pt x="198426" y="76967"/>
                </a:lnTo>
                <a:lnTo>
                  <a:pt x="198478" y="76691"/>
                </a:lnTo>
                <a:lnTo>
                  <a:pt x="198495" y="76415"/>
                </a:lnTo>
                <a:lnTo>
                  <a:pt x="198512" y="76157"/>
                </a:lnTo>
                <a:lnTo>
                  <a:pt x="198512" y="75881"/>
                </a:lnTo>
                <a:lnTo>
                  <a:pt x="198495" y="75605"/>
                </a:lnTo>
                <a:lnTo>
                  <a:pt x="198478" y="75346"/>
                </a:lnTo>
                <a:lnTo>
                  <a:pt x="198443" y="75087"/>
                </a:lnTo>
                <a:lnTo>
                  <a:pt x="198392" y="74829"/>
                </a:lnTo>
                <a:lnTo>
                  <a:pt x="198323" y="74570"/>
                </a:lnTo>
                <a:lnTo>
                  <a:pt x="198237" y="74311"/>
                </a:lnTo>
                <a:lnTo>
                  <a:pt x="198150" y="74070"/>
                </a:lnTo>
                <a:lnTo>
                  <a:pt x="198064" y="73829"/>
                </a:lnTo>
                <a:lnTo>
                  <a:pt x="197943" y="73604"/>
                </a:lnTo>
                <a:lnTo>
                  <a:pt x="197823" y="73363"/>
                </a:lnTo>
                <a:lnTo>
                  <a:pt x="197685" y="73139"/>
                </a:lnTo>
                <a:lnTo>
                  <a:pt x="197547" y="72932"/>
                </a:lnTo>
                <a:lnTo>
                  <a:pt x="197391" y="72708"/>
                </a:lnTo>
                <a:lnTo>
                  <a:pt x="197236" y="72518"/>
                </a:lnTo>
                <a:lnTo>
                  <a:pt x="197064" y="72311"/>
                </a:lnTo>
                <a:lnTo>
                  <a:pt x="196874" y="72138"/>
                </a:lnTo>
                <a:lnTo>
                  <a:pt x="196684" y="71949"/>
                </a:lnTo>
                <a:lnTo>
                  <a:pt x="196477" y="71776"/>
                </a:lnTo>
                <a:lnTo>
                  <a:pt x="196271" y="71621"/>
                </a:lnTo>
                <a:lnTo>
                  <a:pt x="196046" y="71466"/>
                </a:lnTo>
                <a:lnTo>
                  <a:pt x="195822" y="71328"/>
                </a:lnTo>
                <a:lnTo>
                  <a:pt x="195598" y="71207"/>
                </a:lnTo>
                <a:lnTo>
                  <a:pt x="195357" y="71087"/>
                </a:lnTo>
                <a:lnTo>
                  <a:pt x="195098" y="70983"/>
                </a:lnTo>
                <a:lnTo>
                  <a:pt x="194839" y="70880"/>
                </a:lnTo>
                <a:lnTo>
                  <a:pt x="194580" y="70793"/>
                </a:lnTo>
                <a:lnTo>
                  <a:pt x="194305" y="70724"/>
                </a:lnTo>
                <a:lnTo>
                  <a:pt x="193701" y="70586"/>
                </a:lnTo>
                <a:lnTo>
                  <a:pt x="193097" y="70431"/>
                </a:lnTo>
                <a:lnTo>
                  <a:pt x="192494" y="70259"/>
                </a:lnTo>
                <a:lnTo>
                  <a:pt x="191907" y="70069"/>
                </a:lnTo>
                <a:lnTo>
                  <a:pt x="191907" y="20299"/>
                </a:lnTo>
                <a:lnTo>
                  <a:pt x="192614" y="20074"/>
                </a:lnTo>
                <a:lnTo>
                  <a:pt x="193322" y="19867"/>
                </a:lnTo>
                <a:lnTo>
                  <a:pt x="193597" y="19781"/>
                </a:lnTo>
                <a:lnTo>
                  <a:pt x="193856" y="19695"/>
                </a:lnTo>
                <a:lnTo>
                  <a:pt x="194098" y="19591"/>
                </a:lnTo>
                <a:lnTo>
                  <a:pt x="194356" y="19488"/>
                </a:lnTo>
                <a:lnTo>
                  <a:pt x="194580" y="19350"/>
                </a:lnTo>
                <a:lnTo>
                  <a:pt x="194822" y="19229"/>
                </a:lnTo>
                <a:lnTo>
                  <a:pt x="195029" y="19074"/>
                </a:lnTo>
                <a:lnTo>
                  <a:pt x="195253" y="18919"/>
                </a:lnTo>
                <a:lnTo>
                  <a:pt x="195460" y="18746"/>
                </a:lnTo>
                <a:lnTo>
                  <a:pt x="195650" y="18574"/>
                </a:lnTo>
                <a:lnTo>
                  <a:pt x="195839" y="18384"/>
                </a:lnTo>
                <a:lnTo>
                  <a:pt x="196012" y="18195"/>
                </a:lnTo>
                <a:lnTo>
                  <a:pt x="196184" y="18005"/>
                </a:lnTo>
                <a:lnTo>
                  <a:pt x="196340" y="17798"/>
                </a:lnTo>
                <a:lnTo>
                  <a:pt x="196477" y="17574"/>
                </a:lnTo>
                <a:lnTo>
                  <a:pt x="196615" y="17350"/>
                </a:lnTo>
                <a:lnTo>
                  <a:pt x="196753" y="17125"/>
                </a:lnTo>
                <a:lnTo>
                  <a:pt x="196857" y="16901"/>
                </a:lnTo>
                <a:lnTo>
                  <a:pt x="196960" y="16660"/>
                </a:lnTo>
                <a:lnTo>
                  <a:pt x="197064" y="16418"/>
                </a:lnTo>
                <a:lnTo>
                  <a:pt x="197150" y="16160"/>
                </a:lnTo>
                <a:lnTo>
                  <a:pt x="197219" y="15918"/>
                </a:lnTo>
                <a:lnTo>
                  <a:pt x="197271" y="15659"/>
                </a:lnTo>
                <a:lnTo>
                  <a:pt x="197305" y="15401"/>
                </a:lnTo>
                <a:lnTo>
                  <a:pt x="197340" y="15125"/>
                </a:lnTo>
                <a:lnTo>
                  <a:pt x="197374" y="14866"/>
                </a:lnTo>
                <a:lnTo>
                  <a:pt x="197374" y="14590"/>
                </a:lnTo>
                <a:lnTo>
                  <a:pt x="197374" y="14332"/>
                </a:lnTo>
                <a:lnTo>
                  <a:pt x="197340" y="14056"/>
                </a:lnTo>
                <a:lnTo>
                  <a:pt x="197305" y="13797"/>
                </a:lnTo>
                <a:lnTo>
                  <a:pt x="197271" y="13521"/>
                </a:lnTo>
                <a:lnTo>
                  <a:pt x="197202" y="13245"/>
                </a:lnTo>
                <a:lnTo>
                  <a:pt x="197133" y="12986"/>
                </a:lnTo>
                <a:lnTo>
                  <a:pt x="197047" y="12711"/>
                </a:lnTo>
                <a:lnTo>
                  <a:pt x="196943" y="12469"/>
                </a:lnTo>
                <a:lnTo>
                  <a:pt x="196822" y="12210"/>
                </a:lnTo>
                <a:lnTo>
                  <a:pt x="196702" y="11986"/>
                </a:lnTo>
                <a:lnTo>
                  <a:pt x="196564" y="11745"/>
                </a:lnTo>
                <a:lnTo>
                  <a:pt x="196426" y="11521"/>
                </a:lnTo>
                <a:lnTo>
                  <a:pt x="196271" y="11314"/>
                </a:lnTo>
                <a:lnTo>
                  <a:pt x="196098" y="11107"/>
                </a:lnTo>
                <a:lnTo>
                  <a:pt x="195926" y="10917"/>
                </a:lnTo>
                <a:lnTo>
                  <a:pt x="195753" y="10727"/>
                </a:lnTo>
                <a:lnTo>
                  <a:pt x="195563" y="10555"/>
                </a:lnTo>
                <a:lnTo>
                  <a:pt x="195357" y="10382"/>
                </a:lnTo>
                <a:lnTo>
                  <a:pt x="195150" y="10227"/>
                </a:lnTo>
                <a:lnTo>
                  <a:pt x="194943" y="10072"/>
                </a:lnTo>
                <a:lnTo>
                  <a:pt x="194718" y="9934"/>
                </a:lnTo>
                <a:lnTo>
                  <a:pt x="194494" y="9813"/>
                </a:lnTo>
                <a:lnTo>
                  <a:pt x="194253" y="9693"/>
                </a:lnTo>
                <a:lnTo>
                  <a:pt x="194011" y="9589"/>
                </a:lnTo>
                <a:lnTo>
                  <a:pt x="193770" y="9503"/>
                </a:lnTo>
                <a:lnTo>
                  <a:pt x="193528" y="9417"/>
                </a:lnTo>
                <a:lnTo>
                  <a:pt x="193270" y="9348"/>
                </a:lnTo>
                <a:lnTo>
                  <a:pt x="193011" y="9296"/>
                </a:lnTo>
                <a:lnTo>
                  <a:pt x="192752" y="9244"/>
                </a:lnTo>
                <a:lnTo>
                  <a:pt x="192494" y="9210"/>
                </a:lnTo>
                <a:lnTo>
                  <a:pt x="192235" y="9192"/>
                </a:lnTo>
                <a:lnTo>
                  <a:pt x="191683" y="9192"/>
                </a:lnTo>
                <a:lnTo>
                  <a:pt x="191425" y="9210"/>
                </a:lnTo>
                <a:lnTo>
                  <a:pt x="191149" y="9261"/>
                </a:lnTo>
                <a:lnTo>
                  <a:pt x="190873" y="9296"/>
                </a:lnTo>
                <a:lnTo>
                  <a:pt x="190614" y="9365"/>
                </a:lnTo>
                <a:lnTo>
                  <a:pt x="189786" y="9589"/>
                </a:lnTo>
                <a:lnTo>
                  <a:pt x="188976" y="9813"/>
                </a:lnTo>
                <a:lnTo>
                  <a:pt x="188165" y="10055"/>
                </a:lnTo>
                <a:lnTo>
                  <a:pt x="187355" y="10313"/>
                </a:lnTo>
                <a:lnTo>
                  <a:pt x="186561" y="10589"/>
                </a:lnTo>
                <a:lnTo>
                  <a:pt x="185768" y="10865"/>
                </a:lnTo>
                <a:lnTo>
                  <a:pt x="184975" y="11158"/>
                </a:lnTo>
                <a:lnTo>
                  <a:pt x="184199" y="11469"/>
                </a:lnTo>
                <a:lnTo>
                  <a:pt x="183423" y="11779"/>
                </a:lnTo>
                <a:lnTo>
                  <a:pt x="182647" y="12107"/>
                </a:lnTo>
                <a:lnTo>
                  <a:pt x="181888" y="12435"/>
                </a:lnTo>
                <a:lnTo>
                  <a:pt x="181112" y="12779"/>
                </a:lnTo>
                <a:lnTo>
                  <a:pt x="180370" y="13124"/>
                </a:lnTo>
                <a:lnTo>
                  <a:pt x="179611" y="13487"/>
                </a:lnTo>
                <a:lnTo>
                  <a:pt x="178128" y="14228"/>
                </a:lnTo>
                <a:lnTo>
                  <a:pt x="176680" y="15004"/>
                </a:lnTo>
                <a:lnTo>
                  <a:pt x="175248" y="15815"/>
                </a:lnTo>
                <a:lnTo>
                  <a:pt x="173851" y="16642"/>
                </a:lnTo>
                <a:lnTo>
                  <a:pt x="172472" y="17505"/>
                </a:lnTo>
                <a:lnTo>
                  <a:pt x="171127" y="18384"/>
                </a:lnTo>
                <a:lnTo>
                  <a:pt x="169799" y="19281"/>
                </a:lnTo>
                <a:lnTo>
                  <a:pt x="168505" y="20195"/>
                </a:lnTo>
                <a:lnTo>
                  <a:pt x="167246" y="21126"/>
                </a:lnTo>
                <a:lnTo>
                  <a:pt x="166005" y="22058"/>
                </a:lnTo>
                <a:lnTo>
                  <a:pt x="164798" y="23006"/>
                </a:lnTo>
                <a:lnTo>
                  <a:pt x="163625" y="23955"/>
                </a:lnTo>
                <a:lnTo>
                  <a:pt x="162487" y="24903"/>
                </a:lnTo>
                <a:lnTo>
                  <a:pt x="161383" y="25852"/>
                </a:lnTo>
                <a:lnTo>
                  <a:pt x="160314" y="26800"/>
                </a:lnTo>
                <a:lnTo>
                  <a:pt x="159279" y="27749"/>
                </a:lnTo>
                <a:lnTo>
                  <a:pt x="158262" y="28680"/>
                </a:lnTo>
                <a:lnTo>
                  <a:pt x="157296" y="29611"/>
                </a:lnTo>
                <a:lnTo>
                  <a:pt x="156365" y="30525"/>
                </a:lnTo>
                <a:lnTo>
                  <a:pt x="155468" y="31422"/>
                </a:lnTo>
                <a:lnTo>
                  <a:pt x="154606" y="32301"/>
                </a:lnTo>
                <a:lnTo>
                  <a:pt x="153778" y="33146"/>
                </a:lnTo>
                <a:lnTo>
                  <a:pt x="153002" y="33991"/>
                </a:lnTo>
                <a:lnTo>
                  <a:pt x="152243" y="34785"/>
                </a:lnTo>
                <a:lnTo>
                  <a:pt x="151536" y="35561"/>
                </a:lnTo>
                <a:lnTo>
                  <a:pt x="149311" y="32905"/>
                </a:lnTo>
                <a:lnTo>
                  <a:pt x="146724" y="29853"/>
                </a:lnTo>
                <a:lnTo>
                  <a:pt x="143896" y="26507"/>
                </a:lnTo>
                <a:lnTo>
                  <a:pt x="140844" y="22954"/>
                </a:lnTo>
                <a:lnTo>
                  <a:pt x="137670" y="19281"/>
                </a:lnTo>
                <a:lnTo>
                  <a:pt x="134428" y="15591"/>
                </a:lnTo>
                <a:lnTo>
                  <a:pt x="131203" y="11969"/>
                </a:lnTo>
                <a:lnTo>
                  <a:pt x="129617" y="10193"/>
                </a:lnTo>
                <a:lnTo>
                  <a:pt x="128048" y="8485"/>
                </a:lnTo>
                <a:lnTo>
                  <a:pt x="127444" y="7830"/>
                </a:lnTo>
                <a:lnTo>
                  <a:pt x="126840" y="7209"/>
                </a:lnTo>
                <a:lnTo>
                  <a:pt x="126237" y="6623"/>
                </a:lnTo>
                <a:lnTo>
                  <a:pt x="125616" y="6071"/>
                </a:lnTo>
                <a:lnTo>
                  <a:pt x="125012" y="5536"/>
                </a:lnTo>
                <a:lnTo>
                  <a:pt x="124391" y="5036"/>
                </a:lnTo>
                <a:lnTo>
                  <a:pt x="123788" y="4571"/>
                </a:lnTo>
                <a:lnTo>
                  <a:pt x="123167" y="4122"/>
                </a:lnTo>
                <a:lnTo>
                  <a:pt x="122563" y="3691"/>
                </a:lnTo>
                <a:lnTo>
                  <a:pt x="121960" y="3312"/>
                </a:lnTo>
                <a:lnTo>
                  <a:pt x="121339" y="2932"/>
                </a:lnTo>
                <a:lnTo>
                  <a:pt x="120735" y="2587"/>
                </a:lnTo>
                <a:lnTo>
                  <a:pt x="120132" y="2277"/>
                </a:lnTo>
                <a:lnTo>
                  <a:pt x="119511" y="1984"/>
                </a:lnTo>
                <a:lnTo>
                  <a:pt x="118907" y="1708"/>
                </a:lnTo>
                <a:lnTo>
                  <a:pt x="118304" y="1449"/>
                </a:lnTo>
                <a:lnTo>
                  <a:pt x="117700" y="1225"/>
                </a:lnTo>
                <a:lnTo>
                  <a:pt x="117114" y="1018"/>
                </a:lnTo>
                <a:lnTo>
                  <a:pt x="116510" y="828"/>
                </a:lnTo>
                <a:lnTo>
                  <a:pt x="115924" y="656"/>
                </a:lnTo>
                <a:lnTo>
                  <a:pt x="115338" y="518"/>
                </a:lnTo>
                <a:lnTo>
                  <a:pt x="114751" y="397"/>
                </a:lnTo>
                <a:lnTo>
                  <a:pt x="114165" y="276"/>
                </a:lnTo>
                <a:lnTo>
                  <a:pt x="113579" y="190"/>
                </a:lnTo>
                <a:lnTo>
                  <a:pt x="113009" y="121"/>
                </a:lnTo>
                <a:lnTo>
                  <a:pt x="112440" y="70"/>
                </a:lnTo>
                <a:lnTo>
                  <a:pt x="111871" y="35"/>
                </a:lnTo>
                <a:lnTo>
                  <a:pt x="111319" y="1"/>
                </a:lnTo>
                <a:close/>
              </a:path>
            </a:pathLst>
          </a:custGeom>
          <a:solidFill>
            <a:srgbClr val="9D8A8E">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3819525" y="2840925"/>
            <a:ext cx="1505100" cy="1505100"/>
          </a:xfrm>
          <a:prstGeom prst="ellipse">
            <a:avLst/>
          </a:pr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819450" y="1209400"/>
            <a:ext cx="1505100" cy="1505100"/>
          </a:xfrm>
          <a:prstGeom prst="ellipse">
            <a:avLst/>
          </a:pr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DNA strand infographics</a:t>
            </a:r>
            <a:endParaRPr/>
          </a:p>
        </p:txBody>
      </p:sp>
      <p:grpSp>
        <p:nvGrpSpPr>
          <p:cNvPr id="606" name="Google Shape;606;p23"/>
          <p:cNvGrpSpPr/>
          <p:nvPr/>
        </p:nvGrpSpPr>
        <p:grpSpPr>
          <a:xfrm>
            <a:off x="4082620" y="3023706"/>
            <a:ext cx="1055095" cy="1041753"/>
            <a:chOff x="1940845" y="2074456"/>
            <a:chExt cx="1055095" cy="1041753"/>
          </a:xfrm>
        </p:grpSpPr>
        <p:sp>
          <p:nvSpPr>
            <p:cNvPr id="607" name="Google Shape;607;p23"/>
            <p:cNvSpPr/>
            <p:nvPr/>
          </p:nvSpPr>
          <p:spPr>
            <a:xfrm>
              <a:off x="2246823" y="2074456"/>
              <a:ext cx="307969" cy="307956"/>
            </a:xfrm>
            <a:custGeom>
              <a:rect b="b" l="l" r="r" t="t"/>
              <a:pathLst>
                <a:path extrusionOk="0" h="24282" w="24283">
                  <a:moveTo>
                    <a:pt x="12141" y="0"/>
                  </a:moveTo>
                  <a:lnTo>
                    <a:pt x="11538" y="17"/>
                  </a:lnTo>
                  <a:lnTo>
                    <a:pt x="10952" y="52"/>
                  </a:lnTo>
                  <a:lnTo>
                    <a:pt x="10365" y="138"/>
                  </a:lnTo>
                  <a:lnTo>
                    <a:pt x="9779" y="224"/>
                  </a:lnTo>
                  <a:lnTo>
                    <a:pt x="9210" y="362"/>
                  </a:lnTo>
                  <a:lnTo>
                    <a:pt x="8658" y="500"/>
                  </a:lnTo>
                  <a:lnTo>
                    <a:pt x="8106" y="690"/>
                  </a:lnTo>
                  <a:lnTo>
                    <a:pt x="7571" y="880"/>
                  </a:lnTo>
                  <a:lnTo>
                    <a:pt x="7054" y="1104"/>
                  </a:lnTo>
                  <a:lnTo>
                    <a:pt x="6537" y="1362"/>
                  </a:lnTo>
                  <a:lnTo>
                    <a:pt x="6054" y="1638"/>
                  </a:lnTo>
                  <a:lnTo>
                    <a:pt x="5571" y="1931"/>
                  </a:lnTo>
                  <a:lnTo>
                    <a:pt x="5105" y="2242"/>
                  </a:lnTo>
                  <a:lnTo>
                    <a:pt x="4640" y="2587"/>
                  </a:lnTo>
                  <a:lnTo>
                    <a:pt x="4209" y="2949"/>
                  </a:lnTo>
                  <a:lnTo>
                    <a:pt x="3795" y="3328"/>
                  </a:lnTo>
                  <a:lnTo>
                    <a:pt x="3398" y="3725"/>
                  </a:lnTo>
                  <a:lnTo>
                    <a:pt x="3019" y="4139"/>
                  </a:lnTo>
                  <a:lnTo>
                    <a:pt x="2656" y="4570"/>
                  </a:lnTo>
                  <a:lnTo>
                    <a:pt x="2312" y="5018"/>
                  </a:lnTo>
                  <a:lnTo>
                    <a:pt x="1984" y="5484"/>
                  </a:lnTo>
                  <a:lnTo>
                    <a:pt x="1691" y="5967"/>
                  </a:lnTo>
                  <a:lnTo>
                    <a:pt x="1398" y="6467"/>
                  </a:lnTo>
                  <a:lnTo>
                    <a:pt x="1156" y="6967"/>
                  </a:lnTo>
                  <a:lnTo>
                    <a:pt x="915" y="7502"/>
                  </a:lnTo>
                  <a:lnTo>
                    <a:pt x="708" y="8036"/>
                  </a:lnTo>
                  <a:lnTo>
                    <a:pt x="518" y="8588"/>
                  </a:lnTo>
                  <a:lnTo>
                    <a:pt x="363" y="9157"/>
                  </a:lnTo>
                  <a:lnTo>
                    <a:pt x="242" y="9726"/>
                  </a:lnTo>
                  <a:lnTo>
                    <a:pt x="139" y="10313"/>
                  </a:lnTo>
                  <a:lnTo>
                    <a:pt x="52" y="10899"/>
                  </a:lnTo>
                  <a:lnTo>
                    <a:pt x="18" y="11503"/>
                  </a:lnTo>
                  <a:lnTo>
                    <a:pt x="1" y="12020"/>
                  </a:lnTo>
                  <a:lnTo>
                    <a:pt x="1" y="12520"/>
                  </a:lnTo>
                  <a:lnTo>
                    <a:pt x="18" y="13020"/>
                  </a:lnTo>
                  <a:lnTo>
                    <a:pt x="70" y="13520"/>
                  </a:lnTo>
                  <a:lnTo>
                    <a:pt x="139" y="14021"/>
                  </a:lnTo>
                  <a:lnTo>
                    <a:pt x="225" y="14503"/>
                  </a:lnTo>
                  <a:lnTo>
                    <a:pt x="328" y="14986"/>
                  </a:lnTo>
                  <a:lnTo>
                    <a:pt x="449" y="15452"/>
                  </a:lnTo>
                  <a:lnTo>
                    <a:pt x="587" y="15918"/>
                  </a:lnTo>
                  <a:lnTo>
                    <a:pt x="759" y="16366"/>
                  </a:lnTo>
                  <a:lnTo>
                    <a:pt x="932" y="16814"/>
                  </a:lnTo>
                  <a:lnTo>
                    <a:pt x="1122" y="17263"/>
                  </a:lnTo>
                  <a:lnTo>
                    <a:pt x="1329" y="17694"/>
                  </a:lnTo>
                  <a:lnTo>
                    <a:pt x="1570" y="18108"/>
                  </a:lnTo>
                  <a:lnTo>
                    <a:pt x="1811" y="18522"/>
                  </a:lnTo>
                  <a:lnTo>
                    <a:pt x="2070" y="18918"/>
                  </a:lnTo>
                  <a:lnTo>
                    <a:pt x="2346" y="19315"/>
                  </a:lnTo>
                  <a:lnTo>
                    <a:pt x="2639" y="19694"/>
                  </a:lnTo>
                  <a:lnTo>
                    <a:pt x="2932" y="20057"/>
                  </a:lnTo>
                  <a:lnTo>
                    <a:pt x="3260" y="20419"/>
                  </a:lnTo>
                  <a:lnTo>
                    <a:pt x="3588" y="20764"/>
                  </a:lnTo>
                  <a:lnTo>
                    <a:pt x="3933" y="21091"/>
                  </a:lnTo>
                  <a:lnTo>
                    <a:pt x="4295" y="21402"/>
                  </a:lnTo>
                  <a:lnTo>
                    <a:pt x="4657" y="21712"/>
                  </a:lnTo>
                  <a:lnTo>
                    <a:pt x="5036" y="21988"/>
                  </a:lnTo>
                  <a:lnTo>
                    <a:pt x="5433" y="22264"/>
                  </a:lnTo>
                  <a:lnTo>
                    <a:pt x="5847" y="22523"/>
                  </a:lnTo>
                  <a:lnTo>
                    <a:pt x="6261" y="22764"/>
                  </a:lnTo>
                  <a:lnTo>
                    <a:pt x="6692" y="22988"/>
                  </a:lnTo>
                  <a:lnTo>
                    <a:pt x="7123" y="23195"/>
                  </a:lnTo>
                  <a:lnTo>
                    <a:pt x="7571" y="23385"/>
                  </a:lnTo>
                  <a:lnTo>
                    <a:pt x="8020" y="23557"/>
                  </a:lnTo>
                  <a:lnTo>
                    <a:pt x="8434" y="23695"/>
                  </a:lnTo>
                  <a:lnTo>
                    <a:pt x="8848" y="23833"/>
                  </a:lnTo>
                  <a:lnTo>
                    <a:pt x="9279" y="23937"/>
                  </a:lnTo>
                  <a:lnTo>
                    <a:pt x="9710" y="24040"/>
                  </a:lnTo>
                  <a:lnTo>
                    <a:pt x="10141" y="24126"/>
                  </a:lnTo>
                  <a:lnTo>
                    <a:pt x="10589" y="24195"/>
                  </a:lnTo>
                  <a:lnTo>
                    <a:pt x="11038" y="24230"/>
                  </a:lnTo>
                  <a:lnTo>
                    <a:pt x="11486" y="24264"/>
                  </a:lnTo>
                  <a:lnTo>
                    <a:pt x="11762" y="24282"/>
                  </a:lnTo>
                  <a:lnTo>
                    <a:pt x="12141" y="24282"/>
                  </a:lnTo>
                  <a:lnTo>
                    <a:pt x="12642" y="24264"/>
                  </a:lnTo>
                  <a:lnTo>
                    <a:pt x="13142" y="24230"/>
                  </a:lnTo>
                  <a:lnTo>
                    <a:pt x="13625" y="24178"/>
                  </a:lnTo>
                  <a:lnTo>
                    <a:pt x="14125" y="24109"/>
                  </a:lnTo>
                  <a:lnTo>
                    <a:pt x="14608" y="24023"/>
                  </a:lnTo>
                  <a:lnTo>
                    <a:pt x="15073" y="23920"/>
                  </a:lnTo>
                  <a:lnTo>
                    <a:pt x="15539" y="23799"/>
                  </a:lnTo>
                  <a:lnTo>
                    <a:pt x="16004" y="23644"/>
                  </a:lnTo>
                  <a:lnTo>
                    <a:pt x="16436" y="23488"/>
                  </a:lnTo>
                  <a:lnTo>
                    <a:pt x="16850" y="23333"/>
                  </a:lnTo>
                  <a:lnTo>
                    <a:pt x="17263" y="23143"/>
                  </a:lnTo>
                  <a:lnTo>
                    <a:pt x="17660" y="22954"/>
                  </a:lnTo>
                  <a:lnTo>
                    <a:pt x="18057" y="22747"/>
                  </a:lnTo>
                  <a:lnTo>
                    <a:pt x="18436" y="22505"/>
                  </a:lnTo>
                  <a:lnTo>
                    <a:pt x="18815" y="22281"/>
                  </a:lnTo>
                  <a:lnTo>
                    <a:pt x="19195" y="22022"/>
                  </a:lnTo>
                  <a:lnTo>
                    <a:pt x="19540" y="21764"/>
                  </a:lnTo>
                  <a:lnTo>
                    <a:pt x="19902" y="21471"/>
                  </a:lnTo>
                  <a:lnTo>
                    <a:pt x="20230" y="21195"/>
                  </a:lnTo>
                  <a:lnTo>
                    <a:pt x="20557" y="20884"/>
                  </a:lnTo>
                  <a:lnTo>
                    <a:pt x="20868" y="20574"/>
                  </a:lnTo>
                  <a:lnTo>
                    <a:pt x="21178" y="20246"/>
                  </a:lnTo>
                  <a:lnTo>
                    <a:pt x="21471" y="19901"/>
                  </a:lnTo>
                  <a:lnTo>
                    <a:pt x="21747" y="19556"/>
                  </a:lnTo>
                  <a:lnTo>
                    <a:pt x="22006" y="19194"/>
                  </a:lnTo>
                  <a:lnTo>
                    <a:pt x="22265" y="18832"/>
                  </a:lnTo>
                  <a:lnTo>
                    <a:pt x="22506" y="18453"/>
                  </a:lnTo>
                  <a:lnTo>
                    <a:pt x="22730" y="18056"/>
                  </a:lnTo>
                  <a:lnTo>
                    <a:pt x="22954" y="17659"/>
                  </a:lnTo>
                  <a:lnTo>
                    <a:pt x="23144" y="17263"/>
                  </a:lnTo>
                  <a:lnTo>
                    <a:pt x="23334" y="16849"/>
                  </a:lnTo>
                  <a:lnTo>
                    <a:pt x="23506" y="16418"/>
                  </a:lnTo>
                  <a:lnTo>
                    <a:pt x="23644" y="15987"/>
                  </a:lnTo>
                  <a:lnTo>
                    <a:pt x="23782" y="15555"/>
                  </a:lnTo>
                  <a:lnTo>
                    <a:pt x="23903" y="15107"/>
                  </a:lnTo>
                  <a:lnTo>
                    <a:pt x="24006" y="14659"/>
                  </a:lnTo>
                  <a:lnTo>
                    <a:pt x="24093" y="14193"/>
                  </a:lnTo>
                  <a:lnTo>
                    <a:pt x="24179" y="13727"/>
                  </a:lnTo>
                  <a:lnTo>
                    <a:pt x="24231" y="13262"/>
                  </a:lnTo>
                  <a:lnTo>
                    <a:pt x="24265" y="12779"/>
                  </a:lnTo>
                  <a:lnTo>
                    <a:pt x="24282" y="12158"/>
                  </a:lnTo>
                  <a:lnTo>
                    <a:pt x="24265" y="11537"/>
                  </a:lnTo>
                  <a:lnTo>
                    <a:pt x="24213" y="10934"/>
                  </a:lnTo>
                  <a:lnTo>
                    <a:pt x="24144" y="10330"/>
                  </a:lnTo>
                  <a:lnTo>
                    <a:pt x="24041" y="9726"/>
                  </a:lnTo>
                  <a:lnTo>
                    <a:pt x="23903" y="9157"/>
                  </a:lnTo>
                  <a:lnTo>
                    <a:pt x="23730" y="8571"/>
                  </a:lnTo>
                  <a:lnTo>
                    <a:pt x="23558" y="8019"/>
                  </a:lnTo>
                  <a:lnTo>
                    <a:pt x="23334" y="7467"/>
                  </a:lnTo>
                  <a:lnTo>
                    <a:pt x="23092" y="6933"/>
                  </a:lnTo>
                  <a:lnTo>
                    <a:pt x="22834" y="6398"/>
                  </a:lnTo>
                  <a:lnTo>
                    <a:pt x="22541" y="5898"/>
                  </a:lnTo>
                  <a:lnTo>
                    <a:pt x="22230" y="5398"/>
                  </a:lnTo>
                  <a:lnTo>
                    <a:pt x="21885" y="4932"/>
                  </a:lnTo>
                  <a:lnTo>
                    <a:pt x="21540" y="4467"/>
                  </a:lnTo>
                  <a:lnTo>
                    <a:pt x="21161" y="4018"/>
                  </a:lnTo>
                  <a:lnTo>
                    <a:pt x="20747" y="3604"/>
                  </a:lnTo>
                  <a:lnTo>
                    <a:pt x="20333" y="3190"/>
                  </a:lnTo>
                  <a:lnTo>
                    <a:pt x="19902" y="2811"/>
                  </a:lnTo>
                  <a:lnTo>
                    <a:pt x="19436" y="2449"/>
                  </a:lnTo>
                  <a:lnTo>
                    <a:pt x="18953" y="2104"/>
                  </a:lnTo>
                  <a:lnTo>
                    <a:pt x="18471" y="1794"/>
                  </a:lnTo>
                  <a:lnTo>
                    <a:pt x="17953" y="1500"/>
                  </a:lnTo>
                  <a:lnTo>
                    <a:pt x="17436" y="1224"/>
                  </a:lnTo>
                  <a:lnTo>
                    <a:pt x="16901" y="983"/>
                  </a:lnTo>
                  <a:lnTo>
                    <a:pt x="16349" y="759"/>
                  </a:lnTo>
                  <a:lnTo>
                    <a:pt x="15780" y="569"/>
                  </a:lnTo>
                  <a:lnTo>
                    <a:pt x="15194" y="397"/>
                  </a:lnTo>
                  <a:lnTo>
                    <a:pt x="14608" y="259"/>
                  </a:lnTo>
                  <a:lnTo>
                    <a:pt x="14004" y="155"/>
                  </a:lnTo>
                  <a:lnTo>
                    <a:pt x="13383" y="69"/>
                  </a:lnTo>
                  <a:lnTo>
                    <a:pt x="12762" y="17"/>
                  </a:lnTo>
                  <a:lnTo>
                    <a:pt x="12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1940845" y="2808241"/>
              <a:ext cx="307741" cy="307969"/>
            </a:xfrm>
            <a:custGeom>
              <a:rect b="b" l="l" r="r" t="t"/>
              <a:pathLst>
                <a:path extrusionOk="0" h="24283" w="24265">
                  <a:moveTo>
                    <a:pt x="12210" y="1"/>
                  </a:moveTo>
                  <a:lnTo>
                    <a:pt x="11744" y="18"/>
                  </a:lnTo>
                  <a:lnTo>
                    <a:pt x="11262" y="35"/>
                  </a:lnTo>
                  <a:lnTo>
                    <a:pt x="10779" y="87"/>
                  </a:lnTo>
                  <a:lnTo>
                    <a:pt x="10313" y="139"/>
                  </a:lnTo>
                  <a:lnTo>
                    <a:pt x="9830" y="225"/>
                  </a:lnTo>
                  <a:lnTo>
                    <a:pt x="9365" y="328"/>
                  </a:lnTo>
                  <a:lnTo>
                    <a:pt x="8899" y="449"/>
                  </a:lnTo>
                  <a:lnTo>
                    <a:pt x="8433" y="587"/>
                  </a:lnTo>
                  <a:lnTo>
                    <a:pt x="7985" y="742"/>
                  </a:lnTo>
                  <a:lnTo>
                    <a:pt x="7537" y="915"/>
                  </a:lnTo>
                  <a:lnTo>
                    <a:pt x="7088" y="1104"/>
                  </a:lnTo>
                  <a:lnTo>
                    <a:pt x="6657" y="1311"/>
                  </a:lnTo>
                  <a:lnTo>
                    <a:pt x="6226" y="1535"/>
                  </a:lnTo>
                  <a:lnTo>
                    <a:pt x="5795" y="1794"/>
                  </a:lnTo>
                  <a:lnTo>
                    <a:pt x="5381" y="2053"/>
                  </a:lnTo>
                  <a:lnTo>
                    <a:pt x="4967" y="2346"/>
                  </a:lnTo>
                  <a:lnTo>
                    <a:pt x="4588" y="2639"/>
                  </a:lnTo>
                  <a:lnTo>
                    <a:pt x="4191" y="2967"/>
                  </a:lnTo>
                  <a:lnTo>
                    <a:pt x="3812" y="3295"/>
                  </a:lnTo>
                  <a:lnTo>
                    <a:pt x="3449" y="3657"/>
                  </a:lnTo>
                  <a:lnTo>
                    <a:pt x="3104" y="4036"/>
                  </a:lnTo>
                  <a:lnTo>
                    <a:pt x="2691" y="4502"/>
                  </a:lnTo>
                  <a:lnTo>
                    <a:pt x="2328" y="5002"/>
                  </a:lnTo>
                  <a:lnTo>
                    <a:pt x="1966" y="5502"/>
                  </a:lnTo>
                  <a:lnTo>
                    <a:pt x="1656" y="6019"/>
                  </a:lnTo>
                  <a:lnTo>
                    <a:pt x="1363" y="6554"/>
                  </a:lnTo>
                  <a:lnTo>
                    <a:pt x="1104" y="7089"/>
                  </a:lnTo>
                  <a:lnTo>
                    <a:pt x="863" y="7623"/>
                  </a:lnTo>
                  <a:lnTo>
                    <a:pt x="656" y="8192"/>
                  </a:lnTo>
                  <a:lnTo>
                    <a:pt x="483" y="8744"/>
                  </a:lnTo>
                  <a:lnTo>
                    <a:pt x="328" y="9313"/>
                  </a:lnTo>
                  <a:lnTo>
                    <a:pt x="207" y="9900"/>
                  </a:lnTo>
                  <a:lnTo>
                    <a:pt x="104" y="10469"/>
                  </a:lnTo>
                  <a:lnTo>
                    <a:pt x="52" y="11055"/>
                  </a:lnTo>
                  <a:lnTo>
                    <a:pt x="0" y="11624"/>
                  </a:lnTo>
                  <a:lnTo>
                    <a:pt x="0" y="12210"/>
                  </a:lnTo>
                  <a:lnTo>
                    <a:pt x="18" y="12797"/>
                  </a:lnTo>
                  <a:lnTo>
                    <a:pt x="52" y="13383"/>
                  </a:lnTo>
                  <a:lnTo>
                    <a:pt x="138" y="13952"/>
                  </a:lnTo>
                  <a:lnTo>
                    <a:pt x="224" y="14521"/>
                  </a:lnTo>
                  <a:lnTo>
                    <a:pt x="362" y="15090"/>
                  </a:lnTo>
                  <a:lnTo>
                    <a:pt x="518" y="15660"/>
                  </a:lnTo>
                  <a:lnTo>
                    <a:pt x="690" y="16211"/>
                  </a:lnTo>
                  <a:lnTo>
                    <a:pt x="914" y="16763"/>
                  </a:lnTo>
                  <a:lnTo>
                    <a:pt x="1139" y="17315"/>
                  </a:lnTo>
                  <a:lnTo>
                    <a:pt x="1414" y="17832"/>
                  </a:lnTo>
                  <a:lnTo>
                    <a:pt x="1708" y="18350"/>
                  </a:lnTo>
                  <a:lnTo>
                    <a:pt x="2018" y="18867"/>
                  </a:lnTo>
                  <a:lnTo>
                    <a:pt x="2363" y="19350"/>
                  </a:lnTo>
                  <a:lnTo>
                    <a:pt x="2742" y="19833"/>
                  </a:lnTo>
                  <a:lnTo>
                    <a:pt x="3139" y="20299"/>
                  </a:lnTo>
                  <a:lnTo>
                    <a:pt x="3570" y="20747"/>
                  </a:lnTo>
                  <a:lnTo>
                    <a:pt x="4018" y="21178"/>
                  </a:lnTo>
                  <a:lnTo>
                    <a:pt x="4501" y="21575"/>
                  </a:lnTo>
                  <a:lnTo>
                    <a:pt x="4984" y="21954"/>
                  </a:lnTo>
                  <a:lnTo>
                    <a:pt x="5484" y="22299"/>
                  </a:lnTo>
                  <a:lnTo>
                    <a:pt x="6002" y="22627"/>
                  </a:lnTo>
                  <a:lnTo>
                    <a:pt x="6536" y="22920"/>
                  </a:lnTo>
                  <a:lnTo>
                    <a:pt x="7071" y="23179"/>
                  </a:lnTo>
                  <a:lnTo>
                    <a:pt x="7623" y="23420"/>
                  </a:lnTo>
                  <a:lnTo>
                    <a:pt x="8175" y="23627"/>
                  </a:lnTo>
                  <a:lnTo>
                    <a:pt x="8744" y="23799"/>
                  </a:lnTo>
                  <a:lnTo>
                    <a:pt x="9313" y="23955"/>
                  </a:lnTo>
                  <a:lnTo>
                    <a:pt x="9882" y="24075"/>
                  </a:lnTo>
                  <a:lnTo>
                    <a:pt x="10451" y="24162"/>
                  </a:lnTo>
                  <a:lnTo>
                    <a:pt x="11037" y="24231"/>
                  </a:lnTo>
                  <a:lnTo>
                    <a:pt x="11624" y="24282"/>
                  </a:lnTo>
                  <a:lnTo>
                    <a:pt x="12193" y="24282"/>
                  </a:lnTo>
                  <a:lnTo>
                    <a:pt x="12779" y="24265"/>
                  </a:lnTo>
                  <a:lnTo>
                    <a:pt x="13366" y="24231"/>
                  </a:lnTo>
                  <a:lnTo>
                    <a:pt x="13935" y="24144"/>
                  </a:lnTo>
                  <a:lnTo>
                    <a:pt x="14521" y="24058"/>
                  </a:lnTo>
                  <a:lnTo>
                    <a:pt x="15090" y="23920"/>
                  </a:lnTo>
                  <a:lnTo>
                    <a:pt x="15642" y="23765"/>
                  </a:lnTo>
                  <a:lnTo>
                    <a:pt x="16211" y="23575"/>
                  </a:lnTo>
                  <a:lnTo>
                    <a:pt x="16763" y="23368"/>
                  </a:lnTo>
                  <a:lnTo>
                    <a:pt x="17297" y="23144"/>
                  </a:lnTo>
                  <a:lnTo>
                    <a:pt x="17832" y="22868"/>
                  </a:lnTo>
                  <a:lnTo>
                    <a:pt x="18349" y="22575"/>
                  </a:lnTo>
                  <a:lnTo>
                    <a:pt x="18850" y="22265"/>
                  </a:lnTo>
                  <a:lnTo>
                    <a:pt x="19350" y="21920"/>
                  </a:lnTo>
                  <a:lnTo>
                    <a:pt x="19815" y="21540"/>
                  </a:lnTo>
                  <a:lnTo>
                    <a:pt x="20281" y="21144"/>
                  </a:lnTo>
                  <a:lnTo>
                    <a:pt x="20729" y="20712"/>
                  </a:lnTo>
                  <a:lnTo>
                    <a:pt x="21160" y="20264"/>
                  </a:lnTo>
                  <a:lnTo>
                    <a:pt x="21471" y="19902"/>
                  </a:lnTo>
                  <a:lnTo>
                    <a:pt x="21764" y="19523"/>
                  </a:lnTo>
                  <a:lnTo>
                    <a:pt x="22040" y="19143"/>
                  </a:lnTo>
                  <a:lnTo>
                    <a:pt x="22316" y="18764"/>
                  </a:lnTo>
                  <a:lnTo>
                    <a:pt x="22557" y="18367"/>
                  </a:lnTo>
                  <a:lnTo>
                    <a:pt x="22782" y="17970"/>
                  </a:lnTo>
                  <a:lnTo>
                    <a:pt x="23006" y="17574"/>
                  </a:lnTo>
                  <a:lnTo>
                    <a:pt x="23195" y="17160"/>
                  </a:lnTo>
                  <a:lnTo>
                    <a:pt x="23368" y="16746"/>
                  </a:lnTo>
                  <a:lnTo>
                    <a:pt x="23540" y="16315"/>
                  </a:lnTo>
                  <a:lnTo>
                    <a:pt x="23678" y="15884"/>
                  </a:lnTo>
                  <a:lnTo>
                    <a:pt x="23816" y="15470"/>
                  </a:lnTo>
                  <a:lnTo>
                    <a:pt x="23920" y="15021"/>
                  </a:lnTo>
                  <a:lnTo>
                    <a:pt x="24023" y="14590"/>
                  </a:lnTo>
                  <a:lnTo>
                    <a:pt x="24109" y="14159"/>
                  </a:lnTo>
                  <a:lnTo>
                    <a:pt x="24178" y="13711"/>
                  </a:lnTo>
                  <a:lnTo>
                    <a:pt x="24230" y="13280"/>
                  </a:lnTo>
                  <a:lnTo>
                    <a:pt x="24247" y="12831"/>
                  </a:lnTo>
                  <a:lnTo>
                    <a:pt x="24265" y="12383"/>
                  </a:lnTo>
                  <a:lnTo>
                    <a:pt x="24265" y="11935"/>
                  </a:lnTo>
                  <a:lnTo>
                    <a:pt x="24265" y="11503"/>
                  </a:lnTo>
                  <a:lnTo>
                    <a:pt x="24230" y="11055"/>
                  </a:lnTo>
                  <a:lnTo>
                    <a:pt x="24178" y="10624"/>
                  </a:lnTo>
                  <a:lnTo>
                    <a:pt x="24109" y="10175"/>
                  </a:lnTo>
                  <a:lnTo>
                    <a:pt x="24040" y="9744"/>
                  </a:lnTo>
                  <a:lnTo>
                    <a:pt x="23937" y="9313"/>
                  </a:lnTo>
                  <a:lnTo>
                    <a:pt x="23834" y="8882"/>
                  </a:lnTo>
                  <a:lnTo>
                    <a:pt x="23696" y="8451"/>
                  </a:lnTo>
                  <a:lnTo>
                    <a:pt x="23558" y="8020"/>
                  </a:lnTo>
                  <a:lnTo>
                    <a:pt x="23402" y="7606"/>
                  </a:lnTo>
                  <a:lnTo>
                    <a:pt x="23230" y="7192"/>
                  </a:lnTo>
                  <a:lnTo>
                    <a:pt x="23023" y="6795"/>
                  </a:lnTo>
                  <a:lnTo>
                    <a:pt x="22799" y="6347"/>
                  </a:lnTo>
                  <a:lnTo>
                    <a:pt x="22557" y="5916"/>
                  </a:lnTo>
                  <a:lnTo>
                    <a:pt x="22281" y="5485"/>
                  </a:lnTo>
                  <a:lnTo>
                    <a:pt x="22006" y="5071"/>
                  </a:lnTo>
                  <a:lnTo>
                    <a:pt x="21695" y="4674"/>
                  </a:lnTo>
                  <a:lnTo>
                    <a:pt x="21367" y="4278"/>
                  </a:lnTo>
                  <a:lnTo>
                    <a:pt x="21023" y="3881"/>
                  </a:lnTo>
                  <a:lnTo>
                    <a:pt x="20660" y="3519"/>
                  </a:lnTo>
                  <a:lnTo>
                    <a:pt x="20246" y="3122"/>
                  </a:lnTo>
                  <a:lnTo>
                    <a:pt x="19902" y="2829"/>
                  </a:lnTo>
                  <a:lnTo>
                    <a:pt x="19557" y="2553"/>
                  </a:lnTo>
                  <a:lnTo>
                    <a:pt x="19212" y="2277"/>
                  </a:lnTo>
                  <a:lnTo>
                    <a:pt x="18850" y="2036"/>
                  </a:lnTo>
                  <a:lnTo>
                    <a:pt x="18487" y="1794"/>
                  </a:lnTo>
                  <a:lnTo>
                    <a:pt x="18108" y="1570"/>
                  </a:lnTo>
                  <a:lnTo>
                    <a:pt x="17729" y="1363"/>
                  </a:lnTo>
                  <a:lnTo>
                    <a:pt x="17349" y="1173"/>
                  </a:lnTo>
                  <a:lnTo>
                    <a:pt x="16901" y="984"/>
                  </a:lnTo>
                  <a:lnTo>
                    <a:pt x="16452" y="794"/>
                  </a:lnTo>
                  <a:lnTo>
                    <a:pt x="16004" y="639"/>
                  </a:lnTo>
                  <a:lnTo>
                    <a:pt x="15538" y="484"/>
                  </a:lnTo>
                  <a:lnTo>
                    <a:pt x="15073" y="363"/>
                  </a:lnTo>
                  <a:lnTo>
                    <a:pt x="14590" y="259"/>
                  </a:lnTo>
                  <a:lnTo>
                    <a:pt x="14124" y="173"/>
                  </a:lnTo>
                  <a:lnTo>
                    <a:pt x="13641" y="104"/>
                  </a:lnTo>
                  <a:lnTo>
                    <a:pt x="13176" y="52"/>
                  </a:lnTo>
                  <a:lnTo>
                    <a:pt x="12693" y="18"/>
                  </a:lnTo>
                  <a:lnTo>
                    <a:pt x="122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074481" y="2634148"/>
              <a:ext cx="352142" cy="344926"/>
            </a:xfrm>
            <a:custGeom>
              <a:rect b="b" l="l" r="r" t="t"/>
              <a:pathLst>
                <a:path extrusionOk="0" h="27197" w="27766">
                  <a:moveTo>
                    <a:pt x="23575" y="0"/>
                  </a:moveTo>
                  <a:lnTo>
                    <a:pt x="23195" y="52"/>
                  </a:lnTo>
                  <a:lnTo>
                    <a:pt x="22833" y="121"/>
                  </a:lnTo>
                  <a:lnTo>
                    <a:pt x="22592" y="190"/>
                  </a:lnTo>
                  <a:lnTo>
                    <a:pt x="22350" y="276"/>
                  </a:lnTo>
                  <a:lnTo>
                    <a:pt x="22109" y="362"/>
                  </a:lnTo>
                  <a:lnTo>
                    <a:pt x="21868" y="483"/>
                  </a:lnTo>
                  <a:lnTo>
                    <a:pt x="21643" y="621"/>
                  </a:lnTo>
                  <a:lnTo>
                    <a:pt x="21419" y="776"/>
                  </a:lnTo>
                  <a:lnTo>
                    <a:pt x="21212" y="949"/>
                  </a:lnTo>
                  <a:lnTo>
                    <a:pt x="21005" y="1121"/>
                  </a:lnTo>
                  <a:lnTo>
                    <a:pt x="14366" y="7571"/>
                  </a:lnTo>
                  <a:lnTo>
                    <a:pt x="6812" y="14900"/>
                  </a:lnTo>
                  <a:lnTo>
                    <a:pt x="1225" y="20333"/>
                  </a:lnTo>
                  <a:lnTo>
                    <a:pt x="1069" y="20488"/>
                  </a:lnTo>
                  <a:lnTo>
                    <a:pt x="932" y="20643"/>
                  </a:lnTo>
                  <a:lnTo>
                    <a:pt x="690" y="20953"/>
                  </a:lnTo>
                  <a:lnTo>
                    <a:pt x="483" y="21298"/>
                  </a:lnTo>
                  <a:lnTo>
                    <a:pt x="311" y="21643"/>
                  </a:lnTo>
                  <a:lnTo>
                    <a:pt x="190" y="22005"/>
                  </a:lnTo>
                  <a:lnTo>
                    <a:pt x="87" y="22385"/>
                  </a:lnTo>
                  <a:lnTo>
                    <a:pt x="35" y="22764"/>
                  </a:lnTo>
                  <a:lnTo>
                    <a:pt x="0" y="23144"/>
                  </a:lnTo>
                  <a:lnTo>
                    <a:pt x="18" y="23523"/>
                  </a:lnTo>
                  <a:lnTo>
                    <a:pt x="69" y="23902"/>
                  </a:lnTo>
                  <a:lnTo>
                    <a:pt x="155" y="24282"/>
                  </a:lnTo>
                  <a:lnTo>
                    <a:pt x="276" y="24644"/>
                  </a:lnTo>
                  <a:lnTo>
                    <a:pt x="431" y="25006"/>
                  </a:lnTo>
                  <a:lnTo>
                    <a:pt x="638" y="25351"/>
                  </a:lnTo>
                  <a:lnTo>
                    <a:pt x="863" y="25679"/>
                  </a:lnTo>
                  <a:lnTo>
                    <a:pt x="1001" y="25834"/>
                  </a:lnTo>
                  <a:lnTo>
                    <a:pt x="1138" y="25989"/>
                  </a:lnTo>
                  <a:lnTo>
                    <a:pt x="1294" y="26127"/>
                  </a:lnTo>
                  <a:lnTo>
                    <a:pt x="1449" y="26265"/>
                  </a:lnTo>
                  <a:lnTo>
                    <a:pt x="1604" y="26403"/>
                  </a:lnTo>
                  <a:lnTo>
                    <a:pt x="1759" y="26507"/>
                  </a:lnTo>
                  <a:lnTo>
                    <a:pt x="1932" y="26627"/>
                  </a:lnTo>
                  <a:lnTo>
                    <a:pt x="2104" y="26713"/>
                  </a:lnTo>
                  <a:lnTo>
                    <a:pt x="2466" y="26886"/>
                  </a:lnTo>
                  <a:lnTo>
                    <a:pt x="2846" y="27024"/>
                  </a:lnTo>
                  <a:lnTo>
                    <a:pt x="3225" y="27110"/>
                  </a:lnTo>
                  <a:lnTo>
                    <a:pt x="3605" y="27179"/>
                  </a:lnTo>
                  <a:lnTo>
                    <a:pt x="4001" y="27196"/>
                  </a:lnTo>
                  <a:lnTo>
                    <a:pt x="4381" y="27179"/>
                  </a:lnTo>
                  <a:lnTo>
                    <a:pt x="4743" y="27127"/>
                  </a:lnTo>
                  <a:lnTo>
                    <a:pt x="5105" y="27041"/>
                  </a:lnTo>
                  <a:lnTo>
                    <a:pt x="5467" y="26903"/>
                  </a:lnTo>
                  <a:lnTo>
                    <a:pt x="5812" y="26748"/>
                  </a:lnTo>
                  <a:lnTo>
                    <a:pt x="6157" y="26558"/>
                  </a:lnTo>
                  <a:lnTo>
                    <a:pt x="6467" y="26334"/>
                  </a:lnTo>
                  <a:lnTo>
                    <a:pt x="6778" y="26058"/>
                  </a:lnTo>
                  <a:lnTo>
                    <a:pt x="12486" y="20522"/>
                  </a:lnTo>
                  <a:lnTo>
                    <a:pt x="19160" y="14038"/>
                  </a:lnTo>
                  <a:lnTo>
                    <a:pt x="25730" y="7657"/>
                  </a:lnTo>
                  <a:lnTo>
                    <a:pt x="26438" y="6967"/>
                  </a:lnTo>
                  <a:lnTo>
                    <a:pt x="26558" y="6847"/>
                  </a:lnTo>
                  <a:lnTo>
                    <a:pt x="26696" y="6691"/>
                  </a:lnTo>
                  <a:lnTo>
                    <a:pt x="26834" y="6554"/>
                  </a:lnTo>
                  <a:lnTo>
                    <a:pt x="27076" y="6226"/>
                  </a:lnTo>
                  <a:lnTo>
                    <a:pt x="27283" y="5898"/>
                  </a:lnTo>
                  <a:lnTo>
                    <a:pt x="27455" y="5536"/>
                  </a:lnTo>
                  <a:lnTo>
                    <a:pt x="27593" y="5174"/>
                  </a:lnTo>
                  <a:lnTo>
                    <a:pt x="27679" y="4794"/>
                  </a:lnTo>
                  <a:lnTo>
                    <a:pt x="27748" y="4432"/>
                  </a:lnTo>
                  <a:lnTo>
                    <a:pt x="27765" y="4036"/>
                  </a:lnTo>
                  <a:lnTo>
                    <a:pt x="27748" y="3656"/>
                  </a:lnTo>
                  <a:lnTo>
                    <a:pt x="27714" y="3277"/>
                  </a:lnTo>
                  <a:lnTo>
                    <a:pt x="27627" y="2897"/>
                  </a:lnTo>
                  <a:lnTo>
                    <a:pt x="27507" y="2535"/>
                  </a:lnTo>
                  <a:lnTo>
                    <a:pt x="27334" y="2190"/>
                  </a:lnTo>
                  <a:lnTo>
                    <a:pt x="27145" y="1845"/>
                  </a:lnTo>
                  <a:lnTo>
                    <a:pt x="26903" y="1518"/>
                  </a:lnTo>
                  <a:lnTo>
                    <a:pt x="26782" y="1363"/>
                  </a:lnTo>
                  <a:lnTo>
                    <a:pt x="26645" y="1207"/>
                  </a:lnTo>
                  <a:lnTo>
                    <a:pt x="26507" y="1087"/>
                  </a:lnTo>
                  <a:lnTo>
                    <a:pt x="26438" y="1018"/>
                  </a:lnTo>
                  <a:lnTo>
                    <a:pt x="26265" y="862"/>
                  </a:lnTo>
                  <a:lnTo>
                    <a:pt x="26093" y="725"/>
                  </a:lnTo>
                  <a:lnTo>
                    <a:pt x="25903" y="604"/>
                  </a:lnTo>
                  <a:lnTo>
                    <a:pt x="25730" y="500"/>
                  </a:lnTo>
                  <a:lnTo>
                    <a:pt x="25386" y="328"/>
                  </a:lnTo>
                  <a:lnTo>
                    <a:pt x="25041" y="190"/>
                  </a:lnTo>
                  <a:lnTo>
                    <a:pt x="24679" y="86"/>
                  </a:lnTo>
                  <a:lnTo>
                    <a:pt x="24299" y="35"/>
                  </a:lnTo>
                  <a:lnTo>
                    <a:pt x="239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348093" y="2204148"/>
              <a:ext cx="101929" cy="445105"/>
            </a:xfrm>
            <a:custGeom>
              <a:rect b="b" l="l" r="r" t="t"/>
              <a:pathLst>
                <a:path extrusionOk="0" h="35096" w="8037">
                  <a:moveTo>
                    <a:pt x="3829" y="1"/>
                  </a:moveTo>
                  <a:lnTo>
                    <a:pt x="3622" y="18"/>
                  </a:lnTo>
                  <a:lnTo>
                    <a:pt x="3225" y="87"/>
                  </a:lnTo>
                  <a:lnTo>
                    <a:pt x="2846" y="173"/>
                  </a:lnTo>
                  <a:lnTo>
                    <a:pt x="2484" y="311"/>
                  </a:lnTo>
                  <a:lnTo>
                    <a:pt x="2139" y="483"/>
                  </a:lnTo>
                  <a:lnTo>
                    <a:pt x="1811" y="690"/>
                  </a:lnTo>
                  <a:lnTo>
                    <a:pt x="1501" y="915"/>
                  </a:lnTo>
                  <a:lnTo>
                    <a:pt x="1208" y="1173"/>
                  </a:lnTo>
                  <a:lnTo>
                    <a:pt x="966" y="1449"/>
                  </a:lnTo>
                  <a:lnTo>
                    <a:pt x="725" y="1760"/>
                  </a:lnTo>
                  <a:lnTo>
                    <a:pt x="535" y="2087"/>
                  </a:lnTo>
                  <a:lnTo>
                    <a:pt x="362" y="2432"/>
                  </a:lnTo>
                  <a:lnTo>
                    <a:pt x="225" y="2794"/>
                  </a:lnTo>
                  <a:lnTo>
                    <a:pt x="121" y="3174"/>
                  </a:lnTo>
                  <a:lnTo>
                    <a:pt x="69" y="3570"/>
                  </a:lnTo>
                  <a:lnTo>
                    <a:pt x="52" y="3777"/>
                  </a:lnTo>
                  <a:lnTo>
                    <a:pt x="52" y="3984"/>
                  </a:lnTo>
                  <a:lnTo>
                    <a:pt x="35" y="13331"/>
                  </a:lnTo>
                  <a:lnTo>
                    <a:pt x="18" y="26576"/>
                  </a:lnTo>
                  <a:lnTo>
                    <a:pt x="0" y="31111"/>
                  </a:lnTo>
                  <a:lnTo>
                    <a:pt x="18" y="31318"/>
                  </a:lnTo>
                  <a:lnTo>
                    <a:pt x="35" y="31543"/>
                  </a:lnTo>
                  <a:lnTo>
                    <a:pt x="52" y="31750"/>
                  </a:lnTo>
                  <a:lnTo>
                    <a:pt x="87" y="31956"/>
                  </a:lnTo>
                  <a:lnTo>
                    <a:pt x="138" y="32146"/>
                  </a:lnTo>
                  <a:lnTo>
                    <a:pt x="207" y="32353"/>
                  </a:lnTo>
                  <a:lnTo>
                    <a:pt x="276" y="32543"/>
                  </a:lnTo>
                  <a:lnTo>
                    <a:pt x="345" y="32733"/>
                  </a:lnTo>
                  <a:lnTo>
                    <a:pt x="518" y="33095"/>
                  </a:lnTo>
                  <a:lnTo>
                    <a:pt x="742" y="33422"/>
                  </a:lnTo>
                  <a:lnTo>
                    <a:pt x="983" y="33733"/>
                  </a:lnTo>
                  <a:lnTo>
                    <a:pt x="1259" y="34026"/>
                  </a:lnTo>
                  <a:lnTo>
                    <a:pt x="1535" y="34267"/>
                  </a:lnTo>
                  <a:lnTo>
                    <a:pt x="1846" y="34474"/>
                  </a:lnTo>
                  <a:lnTo>
                    <a:pt x="2156" y="34664"/>
                  </a:lnTo>
                  <a:lnTo>
                    <a:pt x="2501" y="34819"/>
                  </a:lnTo>
                  <a:lnTo>
                    <a:pt x="2846" y="34940"/>
                  </a:lnTo>
                  <a:lnTo>
                    <a:pt x="3225" y="35026"/>
                  </a:lnTo>
                  <a:lnTo>
                    <a:pt x="3605" y="35078"/>
                  </a:lnTo>
                  <a:lnTo>
                    <a:pt x="4001" y="35095"/>
                  </a:lnTo>
                  <a:lnTo>
                    <a:pt x="4156" y="35095"/>
                  </a:lnTo>
                  <a:lnTo>
                    <a:pt x="4450" y="35078"/>
                  </a:lnTo>
                  <a:lnTo>
                    <a:pt x="4743" y="35026"/>
                  </a:lnTo>
                  <a:lnTo>
                    <a:pt x="4933" y="34992"/>
                  </a:lnTo>
                  <a:lnTo>
                    <a:pt x="5208" y="34923"/>
                  </a:lnTo>
                  <a:lnTo>
                    <a:pt x="5467" y="34836"/>
                  </a:lnTo>
                  <a:lnTo>
                    <a:pt x="5709" y="34716"/>
                  </a:lnTo>
                  <a:lnTo>
                    <a:pt x="5950" y="34595"/>
                  </a:lnTo>
                  <a:lnTo>
                    <a:pt x="6174" y="34457"/>
                  </a:lnTo>
                  <a:lnTo>
                    <a:pt x="6398" y="34302"/>
                  </a:lnTo>
                  <a:lnTo>
                    <a:pt x="6605" y="34147"/>
                  </a:lnTo>
                  <a:lnTo>
                    <a:pt x="6795" y="33957"/>
                  </a:lnTo>
                  <a:lnTo>
                    <a:pt x="7054" y="33681"/>
                  </a:lnTo>
                  <a:lnTo>
                    <a:pt x="7295" y="33371"/>
                  </a:lnTo>
                  <a:lnTo>
                    <a:pt x="7502" y="33043"/>
                  </a:lnTo>
                  <a:lnTo>
                    <a:pt x="7675" y="32698"/>
                  </a:lnTo>
                  <a:lnTo>
                    <a:pt x="7813" y="32319"/>
                  </a:lnTo>
                  <a:lnTo>
                    <a:pt x="7899" y="31939"/>
                  </a:lnTo>
                  <a:lnTo>
                    <a:pt x="7950" y="31732"/>
                  </a:lnTo>
                  <a:lnTo>
                    <a:pt x="7968" y="31543"/>
                  </a:lnTo>
                  <a:lnTo>
                    <a:pt x="7985" y="31336"/>
                  </a:lnTo>
                  <a:lnTo>
                    <a:pt x="7985" y="31129"/>
                  </a:lnTo>
                  <a:lnTo>
                    <a:pt x="8002" y="26300"/>
                  </a:lnTo>
                  <a:lnTo>
                    <a:pt x="8019" y="13418"/>
                  </a:lnTo>
                  <a:lnTo>
                    <a:pt x="8037" y="4002"/>
                  </a:lnTo>
                  <a:lnTo>
                    <a:pt x="8002" y="3588"/>
                  </a:lnTo>
                  <a:lnTo>
                    <a:pt x="7950" y="3208"/>
                  </a:lnTo>
                  <a:lnTo>
                    <a:pt x="7864" y="2829"/>
                  </a:lnTo>
                  <a:lnTo>
                    <a:pt x="7726" y="2467"/>
                  </a:lnTo>
                  <a:lnTo>
                    <a:pt x="7571" y="2122"/>
                  </a:lnTo>
                  <a:lnTo>
                    <a:pt x="7364" y="1794"/>
                  </a:lnTo>
                  <a:lnTo>
                    <a:pt x="7140" y="1484"/>
                  </a:lnTo>
                  <a:lnTo>
                    <a:pt x="6899" y="1208"/>
                  </a:lnTo>
                  <a:lnTo>
                    <a:pt x="6623" y="949"/>
                  </a:lnTo>
                  <a:lnTo>
                    <a:pt x="6329" y="725"/>
                  </a:lnTo>
                  <a:lnTo>
                    <a:pt x="6002" y="518"/>
                  </a:lnTo>
                  <a:lnTo>
                    <a:pt x="5657" y="345"/>
                  </a:lnTo>
                  <a:lnTo>
                    <a:pt x="5312" y="208"/>
                  </a:lnTo>
                  <a:lnTo>
                    <a:pt x="4933" y="104"/>
                  </a:lnTo>
                  <a:lnTo>
                    <a:pt x="4553" y="35"/>
                  </a:lnTo>
                  <a:lnTo>
                    <a:pt x="41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2249892" y="2530697"/>
              <a:ext cx="307956" cy="307956"/>
            </a:xfrm>
            <a:custGeom>
              <a:rect b="b" l="l" r="r" t="t"/>
              <a:pathLst>
                <a:path extrusionOk="0" h="24282" w="24282">
                  <a:moveTo>
                    <a:pt x="12020" y="0"/>
                  </a:moveTo>
                  <a:lnTo>
                    <a:pt x="11899" y="17"/>
                  </a:lnTo>
                  <a:lnTo>
                    <a:pt x="11555" y="17"/>
                  </a:lnTo>
                  <a:lnTo>
                    <a:pt x="11210" y="35"/>
                  </a:lnTo>
                  <a:lnTo>
                    <a:pt x="10882" y="69"/>
                  </a:lnTo>
                  <a:lnTo>
                    <a:pt x="10572" y="104"/>
                  </a:lnTo>
                  <a:lnTo>
                    <a:pt x="10002" y="190"/>
                  </a:lnTo>
                  <a:lnTo>
                    <a:pt x="9451" y="311"/>
                  </a:lnTo>
                  <a:lnTo>
                    <a:pt x="9020" y="414"/>
                  </a:lnTo>
                  <a:lnTo>
                    <a:pt x="8588" y="535"/>
                  </a:lnTo>
                  <a:lnTo>
                    <a:pt x="8174" y="673"/>
                  </a:lnTo>
                  <a:lnTo>
                    <a:pt x="7761" y="828"/>
                  </a:lnTo>
                  <a:lnTo>
                    <a:pt x="7347" y="1000"/>
                  </a:lnTo>
                  <a:lnTo>
                    <a:pt x="6933" y="1190"/>
                  </a:lnTo>
                  <a:lnTo>
                    <a:pt x="6519" y="1397"/>
                  </a:lnTo>
                  <a:lnTo>
                    <a:pt x="6122" y="1604"/>
                  </a:lnTo>
                  <a:lnTo>
                    <a:pt x="5743" y="1845"/>
                  </a:lnTo>
                  <a:lnTo>
                    <a:pt x="5363" y="2087"/>
                  </a:lnTo>
                  <a:lnTo>
                    <a:pt x="4984" y="2345"/>
                  </a:lnTo>
                  <a:lnTo>
                    <a:pt x="4639" y="2604"/>
                  </a:lnTo>
                  <a:lnTo>
                    <a:pt x="4277" y="2897"/>
                  </a:lnTo>
                  <a:lnTo>
                    <a:pt x="3949" y="3191"/>
                  </a:lnTo>
                  <a:lnTo>
                    <a:pt x="3622" y="3501"/>
                  </a:lnTo>
                  <a:lnTo>
                    <a:pt x="3311" y="3811"/>
                  </a:lnTo>
                  <a:lnTo>
                    <a:pt x="3001" y="4156"/>
                  </a:lnTo>
                  <a:lnTo>
                    <a:pt x="2725" y="4484"/>
                  </a:lnTo>
                  <a:lnTo>
                    <a:pt x="2449" y="4846"/>
                  </a:lnTo>
                  <a:lnTo>
                    <a:pt x="2173" y="5208"/>
                  </a:lnTo>
                  <a:lnTo>
                    <a:pt x="1932" y="5588"/>
                  </a:lnTo>
                  <a:lnTo>
                    <a:pt x="1690" y="5967"/>
                  </a:lnTo>
                  <a:lnTo>
                    <a:pt x="1466" y="6346"/>
                  </a:lnTo>
                  <a:lnTo>
                    <a:pt x="1259" y="6760"/>
                  </a:lnTo>
                  <a:lnTo>
                    <a:pt x="1069" y="7157"/>
                  </a:lnTo>
                  <a:lnTo>
                    <a:pt x="880" y="7588"/>
                  </a:lnTo>
                  <a:lnTo>
                    <a:pt x="724" y="8002"/>
                  </a:lnTo>
                  <a:lnTo>
                    <a:pt x="569" y="8450"/>
                  </a:lnTo>
                  <a:lnTo>
                    <a:pt x="449" y="8882"/>
                  </a:lnTo>
                  <a:lnTo>
                    <a:pt x="328" y="9330"/>
                  </a:lnTo>
                  <a:lnTo>
                    <a:pt x="224" y="9778"/>
                  </a:lnTo>
                  <a:lnTo>
                    <a:pt x="138" y="10244"/>
                  </a:lnTo>
                  <a:lnTo>
                    <a:pt x="86" y="10710"/>
                  </a:lnTo>
                  <a:lnTo>
                    <a:pt x="35" y="11175"/>
                  </a:lnTo>
                  <a:lnTo>
                    <a:pt x="0" y="11658"/>
                  </a:lnTo>
                  <a:lnTo>
                    <a:pt x="0" y="12141"/>
                  </a:lnTo>
                  <a:lnTo>
                    <a:pt x="0" y="12607"/>
                  </a:lnTo>
                  <a:lnTo>
                    <a:pt x="35" y="13072"/>
                  </a:lnTo>
                  <a:lnTo>
                    <a:pt x="69" y="13521"/>
                  </a:lnTo>
                  <a:lnTo>
                    <a:pt x="138" y="13986"/>
                  </a:lnTo>
                  <a:lnTo>
                    <a:pt x="207" y="14417"/>
                  </a:lnTo>
                  <a:lnTo>
                    <a:pt x="311" y="14866"/>
                  </a:lnTo>
                  <a:lnTo>
                    <a:pt x="414" y="15297"/>
                  </a:lnTo>
                  <a:lnTo>
                    <a:pt x="535" y="15728"/>
                  </a:lnTo>
                  <a:lnTo>
                    <a:pt x="707" y="16228"/>
                  </a:lnTo>
                  <a:lnTo>
                    <a:pt x="897" y="16711"/>
                  </a:lnTo>
                  <a:lnTo>
                    <a:pt x="1104" y="17211"/>
                  </a:lnTo>
                  <a:lnTo>
                    <a:pt x="1328" y="17677"/>
                  </a:lnTo>
                  <a:lnTo>
                    <a:pt x="1587" y="18142"/>
                  </a:lnTo>
                  <a:lnTo>
                    <a:pt x="1845" y="18591"/>
                  </a:lnTo>
                  <a:lnTo>
                    <a:pt x="2139" y="19022"/>
                  </a:lnTo>
                  <a:lnTo>
                    <a:pt x="2432" y="19436"/>
                  </a:lnTo>
                  <a:lnTo>
                    <a:pt x="2742" y="19832"/>
                  </a:lnTo>
                  <a:lnTo>
                    <a:pt x="3070" y="20212"/>
                  </a:lnTo>
                  <a:lnTo>
                    <a:pt x="3415" y="20574"/>
                  </a:lnTo>
                  <a:lnTo>
                    <a:pt x="3777" y="20936"/>
                  </a:lnTo>
                  <a:lnTo>
                    <a:pt x="4139" y="21264"/>
                  </a:lnTo>
                  <a:lnTo>
                    <a:pt x="4518" y="21591"/>
                  </a:lnTo>
                  <a:lnTo>
                    <a:pt x="4915" y="21902"/>
                  </a:lnTo>
                  <a:lnTo>
                    <a:pt x="5329" y="22195"/>
                  </a:lnTo>
                  <a:lnTo>
                    <a:pt x="5812" y="22488"/>
                  </a:lnTo>
                  <a:lnTo>
                    <a:pt x="6277" y="22764"/>
                  </a:lnTo>
                  <a:lnTo>
                    <a:pt x="6778" y="23023"/>
                  </a:lnTo>
                  <a:lnTo>
                    <a:pt x="7295" y="23264"/>
                  </a:lnTo>
                  <a:lnTo>
                    <a:pt x="7812" y="23471"/>
                  </a:lnTo>
                  <a:lnTo>
                    <a:pt x="8347" y="23661"/>
                  </a:lnTo>
                  <a:lnTo>
                    <a:pt x="8899" y="23833"/>
                  </a:lnTo>
                  <a:lnTo>
                    <a:pt x="9451" y="23971"/>
                  </a:lnTo>
                  <a:lnTo>
                    <a:pt x="10037" y="24092"/>
                  </a:lnTo>
                  <a:lnTo>
                    <a:pt x="10658" y="24196"/>
                  </a:lnTo>
                  <a:lnTo>
                    <a:pt x="11261" y="24247"/>
                  </a:lnTo>
                  <a:lnTo>
                    <a:pt x="11899" y="24265"/>
                  </a:lnTo>
                  <a:lnTo>
                    <a:pt x="12020" y="24282"/>
                  </a:lnTo>
                  <a:lnTo>
                    <a:pt x="12572" y="24282"/>
                  </a:lnTo>
                  <a:lnTo>
                    <a:pt x="13003" y="24247"/>
                  </a:lnTo>
                  <a:lnTo>
                    <a:pt x="13434" y="24213"/>
                  </a:lnTo>
                  <a:lnTo>
                    <a:pt x="13865" y="24161"/>
                  </a:lnTo>
                  <a:lnTo>
                    <a:pt x="14279" y="24092"/>
                  </a:lnTo>
                  <a:lnTo>
                    <a:pt x="14693" y="24006"/>
                  </a:lnTo>
                  <a:lnTo>
                    <a:pt x="15107" y="23920"/>
                  </a:lnTo>
                  <a:lnTo>
                    <a:pt x="15521" y="23799"/>
                  </a:lnTo>
                  <a:lnTo>
                    <a:pt x="15918" y="23678"/>
                  </a:lnTo>
                  <a:lnTo>
                    <a:pt x="16297" y="23540"/>
                  </a:lnTo>
                  <a:lnTo>
                    <a:pt x="16694" y="23402"/>
                  </a:lnTo>
                  <a:lnTo>
                    <a:pt x="17073" y="23230"/>
                  </a:lnTo>
                  <a:lnTo>
                    <a:pt x="17435" y="23057"/>
                  </a:lnTo>
                  <a:lnTo>
                    <a:pt x="17815" y="22885"/>
                  </a:lnTo>
                  <a:lnTo>
                    <a:pt x="18160" y="22678"/>
                  </a:lnTo>
                  <a:lnTo>
                    <a:pt x="18522" y="22471"/>
                  </a:lnTo>
                  <a:lnTo>
                    <a:pt x="18867" y="22247"/>
                  </a:lnTo>
                  <a:lnTo>
                    <a:pt x="19194" y="22023"/>
                  </a:lnTo>
                  <a:lnTo>
                    <a:pt x="19522" y="21781"/>
                  </a:lnTo>
                  <a:lnTo>
                    <a:pt x="19850" y="21522"/>
                  </a:lnTo>
                  <a:lnTo>
                    <a:pt x="20160" y="21264"/>
                  </a:lnTo>
                  <a:lnTo>
                    <a:pt x="20453" y="20988"/>
                  </a:lnTo>
                  <a:lnTo>
                    <a:pt x="20746" y="20695"/>
                  </a:lnTo>
                  <a:lnTo>
                    <a:pt x="21022" y="20402"/>
                  </a:lnTo>
                  <a:lnTo>
                    <a:pt x="21298" y="20108"/>
                  </a:lnTo>
                  <a:lnTo>
                    <a:pt x="21557" y="19798"/>
                  </a:lnTo>
                  <a:lnTo>
                    <a:pt x="21816" y="19470"/>
                  </a:lnTo>
                  <a:lnTo>
                    <a:pt x="22057" y="19143"/>
                  </a:lnTo>
                  <a:lnTo>
                    <a:pt x="22281" y="18798"/>
                  </a:lnTo>
                  <a:lnTo>
                    <a:pt x="22505" y="18453"/>
                  </a:lnTo>
                  <a:lnTo>
                    <a:pt x="22712" y="18108"/>
                  </a:lnTo>
                  <a:lnTo>
                    <a:pt x="22902" y="17746"/>
                  </a:lnTo>
                  <a:lnTo>
                    <a:pt x="23126" y="17297"/>
                  </a:lnTo>
                  <a:lnTo>
                    <a:pt x="23333" y="16849"/>
                  </a:lnTo>
                  <a:lnTo>
                    <a:pt x="23506" y="16383"/>
                  </a:lnTo>
                  <a:lnTo>
                    <a:pt x="23678" y="15900"/>
                  </a:lnTo>
                  <a:lnTo>
                    <a:pt x="23833" y="15418"/>
                  </a:lnTo>
                  <a:lnTo>
                    <a:pt x="23954" y="14917"/>
                  </a:lnTo>
                  <a:lnTo>
                    <a:pt x="24058" y="14417"/>
                  </a:lnTo>
                  <a:lnTo>
                    <a:pt x="24144" y="13917"/>
                  </a:lnTo>
                  <a:lnTo>
                    <a:pt x="24196" y="13486"/>
                  </a:lnTo>
                  <a:lnTo>
                    <a:pt x="24247" y="13038"/>
                  </a:lnTo>
                  <a:lnTo>
                    <a:pt x="24264" y="12589"/>
                  </a:lnTo>
                  <a:lnTo>
                    <a:pt x="24282" y="12141"/>
                  </a:lnTo>
                  <a:lnTo>
                    <a:pt x="24264" y="11555"/>
                  </a:lnTo>
                  <a:lnTo>
                    <a:pt x="24213" y="10968"/>
                  </a:lnTo>
                  <a:lnTo>
                    <a:pt x="24144" y="10399"/>
                  </a:lnTo>
                  <a:lnTo>
                    <a:pt x="24040" y="9830"/>
                  </a:lnTo>
                  <a:lnTo>
                    <a:pt x="23954" y="9416"/>
                  </a:lnTo>
                  <a:lnTo>
                    <a:pt x="23868" y="9019"/>
                  </a:lnTo>
                  <a:lnTo>
                    <a:pt x="23747" y="8606"/>
                  </a:lnTo>
                  <a:lnTo>
                    <a:pt x="23626" y="8226"/>
                  </a:lnTo>
                  <a:lnTo>
                    <a:pt x="23488" y="7830"/>
                  </a:lnTo>
                  <a:lnTo>
                    <a:pt x="23333" y="7450"/>
                  </a:lnTo>
                  <a:lnTo>
                    <a:pt x="23161" y="7071"/>
                  </a:lnTo>
                  <a:lnTo>
                    <a:pt x="22988" y="6709"/>
                  </a:lnTo>
                  <a:lnTo>
                    <a:pt x="22799" y="6346"/>
                  </a:lnTo>
                  <a:lnTo>
                    <a:pt x="22592" y="5984"/>
                  </a:lnTo>
                  <a:lnTo>
                    <a:pt x="22385" y="5639"/>
                  </a:lnTo>
                  <a:lnTo>
                    <a:pt x="22161" y="5294"/>
                  </a:lnTo>
                  <a:lnTo>
                    <a:pt x="21936" y="4967"/>
                  </a:lnTo>
                  <a:lnTo>
                    <a:pt x="21678" y="4639"/>
                  </a:lnTo>
                  <a:lnTo>
                    <a:pt x="21436" y="4329"/>
                  </a:lnTo>
                  <a:lnTo>
                    <a:pt x="21160" y="4018"/>
                  </a:lnTo>
                  <a:lnTo>
                    <a:pt x="20884" y="3725"/>
                  </a:lnTo>
                  <a:lnTo>
                    <a:pt x="20608" y="3449"/>
                  </a:lnTo>
                  <a:lnTo>
                    <a:pt x="20315" y="3173"/>
                  </a:lnTo>
                  <a:lnTo>
                    <a:pt x="20005" y="2897"/>
                  </a:lnTo>
                  <a:lnTo>
                    <a:pt x="19694" y="2639"/>
                  </a:lnTo>
                  <a:lnTo>
                    <a:pt x="19367" y="2397"/>
                  </a:lnTo>
                  <a:lnTo>
                    <a:pt x="19039" y="2156"/>
                  </a:lnTo>
                  <a:lnTo>
                    <a:pt x="18711" y="1932"/>
                  </a:lnTo>
                  <a:lnTo>
                    <a:pt x="18367" y="1725"/>
                  </a:lnTo>
                  <a:lnTo>
                    <a:pt x="18004" y="1518"/>
                  </a:lnTo>
                  <a:lnTo>
                    <a:pt x="17642" y="1328"/>
                  </a:lnTo>
                  <a:lnTo>
                    <a:pt x="17280" y="1138"/>
                  </a:lnTo>
                  <a:lnTo>
                    <a:pt x="16901" y="983"/>
                  </a:lnTo>
                  <a:lnTo>
                    <a:pt x="16521" y="828"/>
                  </a:lnTo>
                  <a:lnTo>
                    <a:pt x="16142" y="690"/>
                  </a:lnTo>
                  <a:lnTo>
                    <a:pt x="15745" y="552"/>
                  </a:lnTo>
                  <a:lnTo>
                    <a:pt x="15314" y="431"/>
                  </a:lnTo>
                  <a:lnTo>
                    <a:pt x="14883" y="311"/>
                  </a:lnTo>
                  <a:lnTo>
                    <a:pt x="14435" y="224"/>
                  </a:lnTo>
                  <a:lnTo>
                    <a:pt x="13986" y="138"/>
                  </a:lnTo>
                  <a:lnTo>
                    <a:pt x="13538" y="86"/>
                  </a:lnTo>
                  <a:lnTo>
                    <a:pt x="13072" y="35"/>
                  </a:lnTo>
                  <a:lnTo>
                    <a:pt x="12607" y="17"/>
                  </a:lnTo>
                  <a:lnTo>
                    <a:pt x="1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2392926" y="2634148"/>
              <a:ext cx="438535" cy="168639"/>
            </a:xfrm>
            <a:custGeom>
              <a:rect b="b" l="l" r="r" t="t"/>
              <a:pathLst>
                <a:path extrusionOk="0" h="13297" w="34578">
                  <a:moveTo>
                    <a:pt x="3967" y="0"/>
                  </a:moveTo>
                  <a:lnTo>
                    <a:pt x="3570" y="17"/>
                  </a:lnTo>
                  <a:lnTo>
                    <a:pt x="3191" y="69"/>
                  </a:lnTo>
                  <a:lnTo>
                    <a:pt x="2812" y="173"/>
                  </a:lnTo>
                  <a:lnTo>
                    <a:pt x="2450" y="293"/>
                  </a:lnTo>
                  <a:lnTo>
                    <a:pt x="2105" y="466"/>
                  </a:lnTo>
                  <a:lnTo>
                    <a:pt x="1777" y="656"/>
                  </a:lnTo>
                  <a:lnTo>
                    <a:pt x="1467" y="897"/>
                  </a:lnTo>
                  <a:lnTo>
                    <a:pt x="1191" y="1156"/>
                  </a:lnTo>
                  <a:lnTo>
                    <a:pt x="915" y="1432"/>
                  </a:lnTo>
                  <a:lnTo>
                    <a:pt x="690" y="1742"/>
                  </a:lnTo>
                  <a:lnTo>
                    <a:pt x="484" y="2070"/>
                  </a:lnTo>
                  <a:lnTo>
                    <a:pt x="311" y="2432"/>
                  </a:lnTo>
                  <a:lnTo>
                    <a:pt x="173" y="2811"/>
                  </a:lnTo>
                  <a:lnTo>
                    <a:pt x="121" y="3001"/>
                  </a:lnTo>
                  <a:lnTo>
                    <a:pt x="87" y="3208"/>
                  </a:lnTo>
                  <a:lnTo>
                    <a:pt x="52" y="3398"/>
                  </a:lnTo>
                  <a:lnTo>
                    <a:pt x="18" y="3605"/>
                  </a:lnTo>
                  <a:lnTo>
                    <a:pt x="1" y="4001"/>
                  </a:lnTo>
                  <a:lnTo>
                    <a:pt x="18" y="4398"/>
                  </a:lnTo>
                  <a:lnTo>
                    <a:pt x="87" y="4794"/>
                  </a:lnTo>
                  <a:lnTo>
                    <a:pt x="173" y="5157"/>
                  </a:lnTo>
                  <a:lnTo>
                    <a:pt x="311" y="5519"/>
                  </a:lnTo>
                  <a:lnTo>
                    <a:pt x="466" y="5864"/>
                  </a:lnTo>
                  <a:lnTo>
                    <a:pt x="673" y="6191"/>
                  </a:lnTo>
                  <a:lnTo>
                    <a:pt x="897" y="6502"/>
                  </a:lnTo>
                  <a:lnTo>
                    <a:pt x="1156" y="6795"/>
                  </a:lnTo>
                  <a:lnTo>
                    <a:pt x="1432" y="7054"/>
                  </a:lnTo>
                  <a:lnTo>
                    <a:pt x="1742" y="7295"/>
                  </a:lnTo>
                  <a:lnTo>
                    <a:pt x="2087" y="7485"/>
                  </a:lnTo>
                  <a:lnTo>
                    <a:pt x="2432" y="7657"/>
                  </a:lnTo>
                  <a:lnTo>
                    <a:pt x="2812" y="7795"/>
                  </a:lnTo>
                  <a:lnTo>
                    <a:pt x="3001" y="7847"/>
                  </a:lnTo>
                  <a:lnTo>
                    <a:pt x="3208" y="7899"/>
                  </a:lnTo>
                  <a:lnTo>
                    <a:pt x="29801" y="13228"/>
                  </a:lnTo>
                  <a:lnTo>
                    <a:pt x="30197" y="13279"/>
                  </a:lnTo>
                  <a:lnTo>
                    <a:pt x="30594" y="13296"/>
                  </a:lnTo>
                  <a:lnTo>
                    <a:pt x="30939" y="13279"/>
                  </a:lnTo>
                  <a:lnTo>
                    <a:pt x="31284" y="13245"/>
                  </a:lnTo>
                  <a:lnTo>
                    <a:pt x="31612" y="13159"/>
                  </a:lnTo>
                  <a:lnTo>
                    <a:pt x="31939" y="13072"/>
                  </a:lnTo>
                  <a:lnTo>
                    <a:pt x="32250" y="12934"/>
                  </a:lnTo>
                  <a:lnTo>
                    <a:pt x="32543" y="12779"/>
                  </a:lnTo>
                  <a:lnTo>
                    <a:pt x="32836" y="12607"/>
                  </a:lnTo>
                  <a:lnTo>
                    <a:pt x="33112" y="12400"/>
                  </a:lnTo>
                  <a:lnTo>
                    <a:pt x="33353" y="12176"/>
                  </a:lnTo>
                  <a:lnTo>
                    <a:pt x="33595" y="11934"/>
                  </a:lnTo>
                  <a:lnTo>
                    <a:pt x="33802" y="11675"/>
                  </a:lnTo>
                  <a:lnTo>
                    <a:pt x="33991" y="11399"/>
                  </a:lnTo>
                  <a:lnTo>
                    <a:pt x="34164" y="11089"/>
                  </a:lnTo>
                  <a:lnTo>
                    <a:pt x="34302" y="10779"/>
                  </a:lnTo>
                  <a:lnTo>
                    <a:pt x="34423" y="10434"/>
                  </a:lnTo>
                  <a:lnTo>
                    <a:pt x="34509" y="10089"/>
                  </a:lnTo>
                  <a:lnTo>
                    <a:pt x="34543" y="9882"/>
                  </a:lnTo>
                  <a:lnTo>
                    <a:pt x="34561" y="9692"/>
                  </a:lnTo>
                  <a:lnTo>
                    <a:pt x="34578" y="9278"/>
                  </a:lnTo>
                  <a:lnTo>
                    <a:pt x="34561" y="8899"/>
                  </a:lnTo>
                  <a:lnTo>
                    <a:pt x="34492" y="8502"/>
                  </a:lnTo>
                  <a:lnTo>
                    <a:pt x="34405" y="8123"/>
                  </a:lnTo>
                  <a:lnTo>
                    <a:pt x="34267" y="7761"/>
                  </a:lnTo>
                  <a:lnTo>
                    <a:pt x="34112" y="7416"/>
                  </a:lnTo>
                  <a:lnTo>
                    <a:pt x="33905" y="7088"/>
                  </a:lnTo>
                  <a:lnTo>
                    <a:pt x="33681" y="6778"/>
                  </a:lnTo>
                  <a:lnTo>
                    <a:pt x="33422" y="6502"/>
                  </a:lnTo>
                  <a:lnTo>
                    <a:pt x="33146" y="6243"/>
                  </a:lnTo>
                  <a:lnTo>
                    <a:pt x="32836" y="6002"/>
                  </a:lnTo>
                  <a:lnTo>
                    <a:pt x="32508" y="5795"/>
                  </a:lnTo>
                  <a:lnTo>
                    <a:pt x="32146" y="5639"/>
                  </a:lnTo>
                  <a:lnTo>
                    <a:pt x="31767" y="5502"/>
                  </a:lnTo>
                  <a:lnTo>
                    <a:pt x="31577" y="5433"/>
                  </a:lnTo>
                  <a:lnTo>
                    <a:pt x="31370" y="5398"/>
                  </a:lnTo>
                  <a:lnTo>
                    <a:pt x="4778" y="69"/>
                  </a:lnTo>
                  <a:lnTo>
                    <a:pt x="4571" y="35"/>
                  </a:lnTo>
                  <a:lnTo>
                    <a:pt x="4364" y="17"/>
                  </a:lnTo>
                  <a:lnTo>
                    <a:pt x="396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2687971" y="2598269"/>
              <a:ext cx="307969" cy="307969"/>
            </a:xfrm>
            <a:custGeom>
              <a:rect b="b" l="l" r="r" t="t"/>
              <a:pathLst>
                <a:path extrusionOk="0" h="24283" w="24283">
                  <a:moveTo>
                    <a:pt x="12142" y="1"/>
                  </a:moveTo>
                  <a:lnTo>
                    <a:pt x="11521" y="18"/>
                  </a:lnTo>
                  <a:lnTo>
                    <a:pt x="10900" y="53"/>
                  </a:lnTo>
                  <a:lnTo>
                    <a:pt x="10296" y="139"/>
                  </a:lnTo>
                  <a:lnTo>
                    <a:pt x="9693" y="242"/>
                  </a:lnTo>
                  <a:lnTo>
                    <a:pt x="9106" y="380"/>
                  </a:lnTo>
                  <a:lnTo>
                    <a:pt x="8537" y="536"/>
                  </a:lnTo>
                  <a:lnTo>
                    <a:pt x="7968" y="725"/>
                  </a:lnTo>
                  <a:lnTo>
                    <a:pt x="7416" y="949"/>
                  </a:lnTo>
                  <a:lnTo>
                    <a:pt x="6882" y="1191"/>
                  </a:lnTo>
                  <a:lnTo>
                    <a:pt x="6347" y="1467"/>
                  </a:lnTo>
                  <a:lnTo>
                    <a:pt x="5847" y="1760"/>
                  </a:lnTo>
                  <a:lnTo>
                    <a:pt x="5347" y="2070"/>
                  </a:lnTo>
                  <a:lnTo>
                    <a:pt x="4881" y="2415"/>
                  </a:lnTo>
                  <a:lnTo>
                    <a:pt x="4416" y="2760"/>
                  </a:lnTo>
                  <a:lnTo>
                    <a:pt x="3984" y="3157"/>
                  </a:lnTo>
                  <a:lnTo>
                    <a:pt x="3553" y="3554"/>
                  </a:lnTo>
                  <a:lnTo>
                    <a:pt x="3157" y="3967"/>
                  </a:lnTo>
                  <a:lnTo>
                    <a:pt x="2777" y="4416"/>
                  </a:lnTo>
                  <a:lnTo>
                    <a:pt x="2415" y="4864"/>
                  </a:lnTo>
                  <a:lnTo>
                    <a:pt x="2070" y="5347"/>
                  </a:lnTo>
                  <a:lnTo>
                    <a:pt x="1760" y="5847"/>
                  </a:lnTo>
                  <a:lnTo>
                    <a:pt x="1467" y="6347"/>
                  </a:lnTo>
                  <a:lnTo>
                    <a:pt x="1208" y="6882"/>
                  </a:lnTo>
                  <a:lnTo>
                    <a:pt x="949" y="7417"/>
                  </a:lnTo>
                  <a:lnTo>
                    <a:pt x="742" y="7968"/>
                  </a:lnTo>
                  <a:lnTo>
                    <a:pt x="553" y="8520"/>
                  </a:lnTo>
                  <a:lnTo>
                    <a:pt x="380" y="9107"/>
                  </a:lnTo>
                  <a:lnTo>
                    <a:pt x="242" y="9693"/>
                  </a:lnTo>
                  <a:lnTo>
                    <a:pt x="139" y="10297"/>
                  </a:lnTo>
                  <a:lnTo>
                    <a:pt x="70" y="10900"/>
                  </a:lnTo>
                  <a:lnTo>
                    <a:pt x="18" y="11521"/>
                  </a:lnTo>
                  <a:lnTo>
                    <a:pt x="1" y="12142"/>
                  </a:lnTo>
                  <a:lnTo>
                    <a:pt x="18" y="12763"/>
                  </a:lnTo>
                  <a:lnTo>
                    <a:pt x="70" y="13383"/>
                  </a:lnTo>
                  <a:lnTo>
                    <a:pt x="139" y="13987"/>
                  </a:lnTo>
                  <a:lnTo>
                    <a:pt x="242" y="14591"/>
                  </a:lnTo>
                  <a:lnTo>
                    <a:pt x="380" y="15177"/>
                  </a:lnTo>
                  <a:lnTo>
                    <a:pt x="553" y="15746"/>
                  </a:lnTo>
                  <a:lnTo>
                    <a:pt x="742" y="16315"/>
                  </a:lnTo>
                  <a:lnTo>
                    <a:pt x="949" y="16867"/>
                  </a:lnTo>
                  <a:lnTo>
                    <a:pt x="1208" y="17402"/>
                  </a:lnTo>
                  <a:lnTo>
                    <a:pt x="1467" y="17919"/>
                  </a:lnTo>
                  <a:lnTo>
                    <a:pt x="1760" y="18436"/>
                  </a:lnTo>
                  <a:lnTo>
                    <a:pt x="2070" y="18919"/>
                  </a:lnTo>
                  <a:lnTo>
                    <a:pt x="2415" y="19402"/>
                  </a:lnTo>
                  <a:lnTo>
                    <a:pt x="2777" y="19851"/>
                  </a:lnTo>
                  <a:lnTo>
                    <a:pt x="3157" y="20299"/>
                  </a:lnTo>
                  <a:lnTo>
                    <a:pt x="3553" y="20713"/>
                  </a:lnTo>
                  <a:lnTo>
                    <a:pt x="3984" y="21127"/>
                  </a:lnTo>
                  <a:lnTo>
                    <a:pt x="4416" y="21506"/>
                  </a:lnTo>
                  <a:lnTo>
                    <a:pt x="4881" y="21868"/>
                  </a:lnTo>
                  <a:lnTo>
                    <a:pt x="5347" y="22196"/>
                  </a:lnTo>
                  <a:lnTo>
                    <a:pt x="5847" y="22524"/>
                  </a:lnTo>
                  <a:lnTo>
                    <a:pt x="6347" y="22817"/>
                  </a:lnTo>
                  <a:lnTo>
                    <a:pt x="6882" y="23075"/>
                  </a:lnTo>
                  <a:lnTo>
                    <a:pt x="7416" y="23317"/>
                  </a:lnTo>
                  <a:lnTo>
                    <a:pt x="7968" y="23541"/>
                  </a:lnTo>
                  <a:lnTo>
                    <a:pt x="8537" y="23731"/>
                  </a:lnTo>
                  <a:lnTo>
                    <a:pt x="9106" y="23886"/>
                  </a:lnTo>
                  <a:lnTo>
                    <a:pt x="9693" y="24024"/>
                  </a:lnTo>
                  <a:lnTo>
                    <a:pt x="10296" y="24127"/>
                  </a:lnTo>
                  <a:lnTo>
                    <a:pt x="10900" y="24214"/>
                  </a:lnTo>
                  <a:lnTo>
                    <a:pt x="11521" y="24265"/>
                  </a:lnTo>
                  <a:lnTo>
                    <a:pt x="12142" y="24283"/>
                  </a:lnTo>
                  <a:lnTo>
                    <a:pt x="12762" y="24265"/>
                  </a:lnTo>
                  <a:lnTo>
                    <a:pt x="13383" y="24214"/>
                  </a:lnTo>
                  <a:lnTo>
                    <a:pt x="13987" y="24127"/>
                  </a:lnTo>
                  <a:lnTo>
                    <a:pt x="14590" y="24024"/>
                  </a:lnTo>
                  <a:lnTo>
                    <a:pt x="15177" y="23886"/>
                  </a:lnTo>
                  <a:lnTo>
                    <a:pt x="15746" y="23731"/>
                  </a:lnTo>
                  <a:lnTo>
                    <a:pt x="16315" y="23541"/>
                  </a:lnTo>
                  <a:lnTo>
                    <a:pt x="16867" y="23317"/>
                  </a:lnTo>
                  <a:lnTo>
                    <a:pt x="17401" y="23075"/>
                  </a:lnTo>
                  <a:lnTo>
                    <a:pt x="17936" y="22817"/>
                  </a:lnTo>
                  <a:lnTo>
                    <a:pt x="18436" y="22524"/>
                  </a:lnTo>
                  <a:lnTo>
                    <a:pt x="18936" y="22196"/>
                  </a:lnTo>
                  <a:lnTo>
                    <a:pt x="19402" y="21868"/>
                  </a:lnTo>
                  <a:lnTo>
                    <a:pt x="19868" y="21506"/>
                  </a:lnTo>
                  <a:lnTo>
                    <a:pt x="20299" y="21127"/>
                  </a:lnTo>
                  <a:lnTo>
                    <a:pt x="20730" y="20713"/>
                  </a:lnTo>
                  <a:lnTo>
                    <a:pt x="21126" y="20299"/>
                  </a:lnTo>
                  <a:lnTo>
                    <a:pt x="21506" y="19851"/>
                  </a:lnTo>
                  <a:lnTo>
                    <a:pt x="21868" y="19402"/>
                  </a:lnTo>
                  <a:lnTo>
                    <a:pt x="22213" y="18919"/>
                  </a:lnTo>
                  <a:lnTo>
                    <a:pt x="22523" y="18436"/>
                  </a:lnTo>
                  <a:lnTo>
                    <a:pt x="22817" y="17919"/>
                  </a:lnTo>
                  <a:lnTo>
                    <a:pt x="23092" y="17402"/>
                  </a:lnTo>
                  <a:lnTo>
                    <a:pt x="23334" y="16867"/>
                  </a:lnTo>
                  <a:lnTo>
                    <a:pt x="23541" y="16315"/>
                  </a:lnTo>
                  <a:lnTo>
                    <a:pt x="23731" y="15746"/>
                  </a:lnTo>
                  <a:lnTo>
                    <a:pt x="23903" y="15177"/>
                  </a:lnTo>
                  <a:lnTo>
                    <a:pt x="24041" y="14591"/>
                  </a:lnTo>
                  <a:lnTo>
                    <a:pt x="24144" y="13987"/>
                  </a:lnTo>
                  <a:lnTo>
                    <a:pt x="24213" y="13383"/>
                  </a:lnTo>
                  <a:lnTo>
                    <a:pt x="24265" y="12763"/>
                  </a:lnTo>
                  <a:lnTo>
                    <a:pt x="24282" y="12142"/>
                  </a:lnTo>
                  <a:lnTo>
                    <a:pt x="24265" y="11521"/>
                  </a:lnTo>
                  <a:lnTo>
                    <a:pt x="24213" y="10900"/>
                  </a:lnTo>
                  <a:lnTo>
                    <a:pt x="24144" y="10297"/>
                  </a:lnTo>
                  <a:lnTo>
                    <a:pt x="24041" y="9693"/>
                  </a:lnTo>
                  <a:lnTo>
                    <a:pt x="23903" y="9107"/>
                  </a:lnTo>
                  <a:lnTo>
                    <a:pt x="23731" y="8520"/>
                  </a:lnTo>
                  <a:lnTo>
                    <a:pt x="23541" y="7968"/>
                  </a:lnTo>
                  <a:lnTo>
                    <a:pt x="23334" y="7417"/>
                  </a:lnTo>
                  <a:lnTo>
                    <a:pt x="23092" y="6882"/>
                  </a:lnTo>
                  <a:lnTo>
                    <a:pt x="22817" y="6347"/>
                  </a:lnTo>
                  <a:lnTo>
                    <a:pt x="22523" y="5847"/>
                  </a:lnTo>
                  <a:lnTo>
                    <a:pt x="22213" y="5347"/>
                  </a:lnTo>
                  <a:lnTo>
                    <a:pt x="21868" y="4864"/>
                  </a:lnTo>
                  <a:lnTo>
                    <a:pt x="21506" y="4416"/>
                  </a:lnTo>
                  <a:lnTo>
                    <a:pt x="21126" y="3967"/>
                  </a:lnTo>
                  <a:lnTo>
                    <a:pt x="20730" y="3554"/>
                  </a:lnTo>
                  <a:lnTo>
                    <a:pt x="20299" y="3157"/>
                  </a:lnTo>
                  <a:lnTo>
                    <a:pt x="19868" y="2760"/>
                  </a:lnTo>
                  <a:lnTo>
                    <a:pt x="19402" y="2415"/>
                  </a:lnTo>
                  <a:lnTo>
                    <a:pt x="18936" y="2070"/>
                  </a:lnTo>
                  <a:lnTo>
                    <a:pt x="18436" y="1760"/>
                  </a:lnTo>
                  <a:lnTo>
                    <a:pt x="17936" y="1467"/>
                  </a:lnTo>
                  <a:lnTo>
                    <a:pt x="17401" y="1191"/>
                  </a:lnTo>
                  <a:lnTo>
                    <a:pt x="16867" y="949"/>
                  </a:lnTo>
                  <a:lnTo>
                    <a:pt x="16315" y="725"/>
                  </a:lnTo>
                  <a:lnTo>
                    <a:pt x="15746" y="536"/>
                  </a:lnTo>
                  <a:lnTo>
                    <a:pt x="15177" y="380"/>
                  </a:lnTo>
                  <a:lnTo>
                    <a:pt x="14590" y="242"/>
                  </a:lnTo>
                  <a:lnTo>
                    <a:pt x="13987" y="139"/>
                  </a:lnTo>
                  <a:lnTo>
                    <a:pt x="13383" y="53"/>
                  </a:lnTo>
                  <a:lnTo>
                    <a:pt x="12762" y="18"/>
                  </a:lnTo>
                  <a:lnTo>
                    <a:pt x="1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3"/>
          <p:cNvGrpSpPr/>
          <p:nvPr/>
        </p:nvGrpSpPr>
        <p:grpSpPr>
          <a:xfrm>
            <a:off x="4032088" y="1547789"/>
            <a:ext cx="1079801" cy="828294"/>
            <a:chOff x="3617738" y="2116664"/>
            <a:chExt cx="1079801" cy="828294"/>
          </a:xfrm>
        </p:grpSpPr>
        <p:sp>
          <p:nvSpPr>
            <p:cNvPr id="615" name="Google Shape;615;p23"/>
            <p:cNvSpPr/>
            <p:nvPr/>
          </p:nvSpPr>
          <p:spPr>
            <a:xfrm>
              <a:off x="3617738" y="2448895"/>
              <a:ext cx="565601" cy="496063"/>
            </a:xfrm>
            <a:custGeom>
              <a:rect b="b" l="l" r="r" t="t"/>
              <a:pathLst>
                <a:path extrusionOk="0" h="39114" w="44597">
                  <a:moveTo>
                    <a:pt x="31490" y="3656"/>
                  </a:moveTo>
                  <a:lnTo>
                    <a:pt x="40682" y="19557"/>
                  </a:lnTo>
                  <a:lnTo>
                    <a:pt x="31490" y="35457"/>
                  </a:lnTo>
                  <a:lnTo>
                    <a:pt x="13124" y="35457"/>
                  </a:lnTo>
                  <a:lnTo>
                    <a:pt x="3932" y="19557"/>
                  </a:lnTo>
                  <a:lnTo>
                    <a:pt x="13124" y="3656"/>
                  </a:lnTo>
                  <a:close/>
                  <a:moveTo>
                    <a:pt x="12072" y="0"/>
                  </a:moveTo>
                  <a:lnTo>
                    <a:pt x="11831" y="18"/>
                  </a:lnTo>
                  <a:lnTo>
                    <a:pt x="11589" y="69"/>
                  </a:lnTo>
                  <a:lnTo>
                    <a:pt x="11365" y="138"/>
                  </a:lnTo>
                  <a:lnTo>
                    <a:pt x="11158" y="242"/>
                  </a:lnTo>
                  <a:lnTo>
                    <a:pt x="10951" y="380"/>
                  </a:lnTo>
                  <a:lnTo>
                    <a:pt x="10779" y="535"/>
                  </a:lnTo>
                  <a:lnTo>
                    <a:pt x="10623" y="707"/>
                  </a:lnTo>
                  <a:lnTo>
                    <a:pt x="10485" y="914"/>
                  </a:lnTo>
                  <a:lnTo>
                    <a:pt x="259" y="18643"/>
                  </a:lnTo>
                  <a:lnTo>
                    <a:pt x="138" y="18867"/>
                  </a:lnTo>
                  <a:lnTo>
                    <a:pt x="69" y="19091"/>
                  </a:lnTo>
                  <a:lnTo>
                    <a:pt x="17" y="19315"/>
                  </a:lnTo>
                  <a:lnTo>
                    <a:pt x="0" y="19557"/>
                  </a:lnTo>
                  <a:lnTo>
                    <a:pt x="17" y="19798"/>
                  </a:lnTo>
                  <a:lnTo>
                    <a:pt x="69" y="20022"/>
                  </a:lnTo>
                  <a:lnTo>
                    <a:pt x="138" y="20246"/>
                  </a:lnTo>
                  <a:lnTo>
                    <a:pt x="259" y="20471"/>
                  </a:lnTo>
                  <a:lnTo>
                    <a:pt x="10485" y="38199"/>
                  </a:lnTo>
                  <a:lnTo>
                    <a:pt x="10623" y="38406"/>
                  </a:lnTo>
                  <a:lnTo>
                    <a:pt x="10779" y="38578"/>
                  </a:lnTo>
                  <a:lnTo>
                    <a:pt x="10951" y="38734"/>
                  </a:lnTo>
                  <a:lnTo>
                    <a:pt x="11158" y="38872"/>
                  </a:lnTo>
                  <a:lnTo>
                    <a:pt x="11365" y="38975"/>
                  </a:lnTo>
                  <a:lnTo>
                    <a:pt x="11589" y="39044"/>
                  </a:lnTo>
                  <a:lnTo>
                    <a:pt x="11831" y="39096"/>
                  </a:lnTo>
                  <a:lnTo>
                    <a:pt x="12072" y="39113"/>
                  </a:lnTo>
                  <a:lnTo>
                    <a:pt x="32542" y="39113"/>
                  </a:lnTo>
                  <a:lnTo>
                    <a:pt x="32784" y="39096"/>
                  </a:lnTo>
                  <a:lnTo>
                    <a:pt x="33025" y="39044"/>
                  </a:lnTo>
                  <a:lnTo>
                    <a:pt x="33249" y="38975"/>
                  </a:lnTo>
                  <a:lnTo>
                    <a:pt x="33456" y="38872"/>
                  </a:lnTo>
                  <a:lnTo>
                    <a:pt x="33646" y="38734"/>
                  </a:lnTo>
                  <a:lnTo>
                    <a:pt x="33836" y="38578"/>
                  </a:lnTo>
                  <a:lnTo>
                    <a:pt x="33991" y="38406"/>
                  </a:lnTo>
                  <a:lnTo>
                    <a:pt x="34129" y="38199"/>
                  </a:lnTo>
                  <a:lnTo>
                    <a:pt x="44356" y="20471"/>
                  </a:lnTo>
                  <a:lnTo>
                    <a:pt x="44476" y="20246"/>
                  </a:lnTo>
                  <a:lnTo>
                    <a:pt x="44545" y="20022"/>
                  </a:lnTo>
                  <a:lnTo>
                    <a:pt x="44597" y="19798"/>
                  </a:lnTo>
                  <a:lnTo>
                    <a:pt x="44597" y="19557"/>
                  </a:lnTo>
                  <a:lnTo>
                    <a:pt x="44597" y="19315"/>
                  </a:lnTo>
                  <a:lnTo>
                    <a:pt x="44545" y="19091"/>
                  </a:lnTo>
                  <a:lnTo>
                    <a:pt x="44476" y="18867"/>
                  </a:lnTo>
                  <a:lnTo>
                    <a:pt x="44356" y="18643"/>
                  </a:lnTo>
                  <a:lnTo>
                    <a:pt x="34129" y="914"/>
                  </a:lnTo>
                  <a:lnTo>
                    <a:pt x="33991" y="707"/>
                  </a:lnTo>
                  <a:lnTo>
                    <a:pt x="33836" y="535"/>
                  </a:lnTo>
                  <a:lnTo>
                    <a:pt x="33646" y="380"/>
                  </a:lnTo>
                  <a:lnTo>
                    <a:pt x="33456" y="242"/>
                  </a:lnTo>
                  <a:lnTo>
                    <a:pt x="33249" y="138"/>
                  </a:lnTo>
                  <a:lnTo>
                    <a:pt x="33025" y="69"/>
                  </a:lnTo>
                  <a:lnTo>
                    <a:pt x="32784" y="18"/>
                  </a:lnTo>
                  <a:lnTo>
                    <a:pt x="325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4008144" y="2224047"/>
              <a:ext cx="565614" cy="496063"/>
            </a:xfrm>
            <a:custGeom>
              <a:rect b="b" l="l" r="r" t="t"/>
              <a:pathLst>
                <a:path extrusionOk="0" h="39114" w="44598">
                  <a:moveTo>
                    <a:pt x="31473" y="3640"/>
                  </a:moveTo>
                  <a:lnTo>
                    <a:pt x="40665" y="19557"/>
                  </a:lnTo>
                  <a:lnTo>
                    <a:pt x="31473" y="35458"/>
                  </a:lnTo>
                  <a:lnTo>
                    <a:pt x="13107" y="35458"/>
                  </a:lnTo>
                  <a:lnTo>
                    <a:pt x="3932" y="19557"/>
                  </a:lnTo>
                  <a:lnTo>
                    <a:pt x="13107" y="3640"/>
                  </a:lnTo>
                  <a:close/>
                  <a:moveTo>
                    <a:pt x="12055" y="1"/>
                  </a:moveTo>
                  <a:lnTo>
                    <a:pt x="11813" y="18"/>
                  </a:lnTo>
                  <a:lnTo>
                    <a:pt x="11589" y="53"/>
                  </a:lnTo>
                  <a:lnTo>
                    <a:pt x="11365" y="139"/>
                  </a:lnTo>
                  <a:lnTo>
                    <a:pt x="11141" y="242"/>
                  </a:lnTo>
                  <a:lnTo>
                    <a:pt x="10951" y="380"/>
                  </a:lnTo>
                  <a:lnTo>
                    <a:pt x="10779" y="536"/>
                  </a:lnTo>
                  <a:lnTo>
                    <a:pt x="10606" y="708"/>
                  </a:lnTo>
                  <a:lnTo>
                    <a:pt x="10486" y="915"/>
                  </a:lnTo>
                  <a:lnTo>
                    <a:pt x="242" y="18643"/>
                  </a:lnTo>
                  <a:lnTo>
                    <a:pt x="138" y="18850"/>
                  </a:lnTo>
                  <a:lnTo>
                    <a:pt x="52" y="19092"/>
                  </a:lnTo>
                  <a:lnTo>
                    <a:pt x="18" y="19316"/>
                  </a:lnTo>
                  <a:lnTo>
                    <a:pt x="0" y="19557"/>
                  </a:lnTo>
                  <a:lnTo>
                    <a:pt x="18" y="19782"/>
                  </a:lnTo>
                  <a:lnTo>
                    <a:pt x="52" y="20023"/>
                  </a:lnTo>
                  <a:lnTo>
                    <a:pt x="138" y="20247"/>
                  </a:lnTo>
                  <a:lnTo>
                    <a:pt x="242" y="20471"/>
                  </a:lnTo>
                  <a:lnTo>
                    <a:pt x="10486" y="38200"/>
                  </a:lnTo>
                  <a:lnTo>
                    <a:pt x="10606" y="38407"/>
                  </a:lnTo>
                  <a:lnTo>
                    <a:pt x="10779" y="38579"/>
                  </a:lnTo>
                  <a:lnTo>
                    <a:pt x="10951" y="38734"/>
                  </a:lnTo>
                  <a:lnTo>
                    <a:pt x="11141" y="38872"/>
                  </a:lnTo>
                  <a:lnTo>
                    <a:pt x="11365" y="38976"/>
                  </a:lnTo>
                  <a:lnTo>
                    <a:pt x="11589" y="39045"/>
                  </a:lnTo>
                  <a:lnTo>
                    <a:pt x="11813" y="39096"/>
                  </a:lnTo>
                  <a:lnTo>
                    <a:pt x="12055" y="39114"/>
                  </a:lnTo>
                  <a:lnTo>
                    <a:pt x="32525" y="39114"/>
                  </a:lnTo>
                  <a:lnTo>
                    <a:pt x="32767" y="39096"/>
                  </a:lnTo>
                  <a:lnTo>
                    <a:pt x="33008" y="39045"/>
                  </a:lnTo>
                  <a:lnTo>
                    <a:pt x="33232" y="38976"/>
                  </a:lnTo>
                  <a:lnTo>
                    <a:pt x="33439" y="38872"/>
                  </a:lnTo>
                  <a:lnTo>
                    <a:pt x="33646" y="38734"/>
                  </a:lnTo>
                  <a:lnTo>
                    <a:pt x="33819" y="38579"/>
                  </a:lnTo>
                  <a:lnTo>
                    <a:pt x="33974" y="38407"/>
                  </a:lnTo>
                  <a:lnTo>
                    <a:pt x="34112" y="38200"/>
                  </a:lnTo>
                  <a:lnTo>
                    <a:pt x="44356" y="20471"/>
                  </a:lnTo>
                  <a:lnTo>
                    <a:pt x="44459" y="20247"/>
                  </a:lnTo>
                  <a:lnTo>
                    <a:pt x="44528" y="20023"/>
                  </a:lnTo>
                  <a:lnTo>
                    <a:pt x="44580" y="19782"/>
                  </a:lnTo>
                  <a:lnTo>
                    <a:pt x="44597" y="19557"/>
                  </a:lnTo>
                  <a:lnTo>
                    <a:pt x="44580" y="19316"/>
                  </a:lnTo>
                  <a:lnTo>
                    <a:pt x="44528" y="19092"/>
                  </a:lnTo>
                  <a:lnTo>
                    <a:pt x="44459" y="18850"/>
                  </a:lnTo>
                  <a:lnTo>
                    <a:pt x="44356" y="18643"/>
                  </a:lnTo>
                  <a:lnTo>
                    <a:pt x="34112" y="915"/>
                  </a:lnTo>
                  <a:lnTo>
                    <a:pt x="33974" y="708"/>
                  </a:lnTo>
                  <a:lnTo>
                    <a:pt x="33819" y="536"/>
                  </a:lnTo>
                  <a:lnTo>
                    <a:pt x="33646" y="380"/>
                  </a:lnTo>
                  <a:lnTo>
                    <a:pt x="33439" y="242"/>
                  </a:lnTo>
                  <a:lnTo>
                    <a:pt x="33232" y="139"/>
                  </a:lnTo>
                  <a:lnTo>
                    <a:pt x="33008" y="53"/>
                  </a:lnTo>
                  <a:lnTo>
                    <a:pt x="32767" y="18"/>
                  </a:lnTo>
                  <a:lnTo>
                    <a:pt x="325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3682038" y="2336908"/>
              <a:ext cx="110896" cy="158366"/>
            </a:xfrm>
            <a:custGeom>
              <a:rect b="b" l="l" r="r" t="t"/>
              <a:pathLst>
                <a:path extrusionOk="0" h="12487" w="8744">
                  <a:moveTo>
                    <a:pt x="1777" y="1"/>
                  </a:moveTo>
                  <a:lnTo>
                    <a:pt x="1604" y="18"/>
                  </a:lnTo>
                  <a:lnTo>
                    <a:pt x="1432" y="52"/>
                  </a:lnTo>
                  <a:lnTo>
                    <a:pt x="1242" y="87"/>
                  </a:lnTo>
                  <a:lnTo>
                    <a:pt x="1087" y="156"/>
                  </a:lnTo>
                  <a:lnTo>
                    <a:pt x="914" y="242"/>
                  </a:lnTo>
                  <a:lnTo>
                    <a:pt x="759" y="346"/>
                  </a:lnTo>
                  <a:lnTo>
                    <a:pt x="621" y="466"/>
                  </a:lnTo>
                  <a:lnTo>
                    <a:pt x="483" y="587"/>
                  </a:lnTo>
                  <a:lnTo>
                    <a:pt x="363" y="725"/>
                  </a:lnTo>
                  <a:lnTo>
                    <a:pt x="276" y="880"/>
                  </a:lnTo>
                  <a:lnTo>
                    <a:pt x="190" y="1035"/>
                  </a:lnTo>
                  <a:lnTo>
                    <a:pt x="121" y="1191"/>
                  </a:lnTo>
                  <a:lnTo>
                    <a:pt x="69" y="1363"/>
                  </a:lnTo>
                  <a:lnTo>
                    <a:pt x="35" y="1535"/>
                  </a:lnTo>
                  <a:lnTo>
                    <a:pt x="0" y="1708"/>
                  </a:lnTo>
                  <a:lnTo>
                    <a:pt x="0" y="1880"/>
                  </a:lnTo>
                  <a:lnTo>
                    <a:pt x="18" y="2053"/>
                  </a:lnTo>
                  <a:lnTo>
                    <a:pt x="52" y="2225"/>
                  </a:lnTo>
                  <a:lnTo>
                    <a:pt x="87" y="2398"/>
                  </a:lnTo>
                  <a:lnTo>
                    <a:pt x="156" y="2570"/>
                  </a:lnTo>
                  <a:lnTo>
                    <a:pt x="242" y="2743"/>
                  </a:lnTo>
                  <a:lnTo>
                    <a:pt x="5346" y="11572"/>
                  </a:lnTo>
                  <a:lnTo>
                    <a:pt x="5484" y="11779"/>
                  </a:lnTo>
                  <a:lnTo>
                    <a:pt x="5640" y="11952"/>
                  </a:lnTo>
                  <a:lnTo>
                    <a:pt x="5829" y="12107"/>
                  </a:lnTo>
                  <a:lnTo>
                    <a:pt x="6019" y="12245"/>
                  </a:lnTo>
                  <a:lnTo>
                    <a:pt x="6243" y="12348"/>
                  </a:lnTo>
                  <a:lnTo>
                    <a:pt x="6450" y="12417"/>
                  </a:lnTo>
                  <a:lnTo>
                    <a:pt x="6692" y="12469"/>
                  </a:lnTo>
                  <a:lnTo>
                    <a:pt x="6916" y="12486"/>
                  </a:lnTo>
                  <a:lnTo>
                    <a:pt x="7157" y="12469"/>
                  </a:lnTo>
                  <a:lnTo>
                    <a:pt x="7381" y="12417"/>
                  </a:lnTo>
                  <a:lnTo>
                    <a:pt x="7623" y="12348"/>
                  </a:lnTo>
                  <a:lnTo>
                    <a:pt x="7830" y="12228"/>
                  </a:lnTo>
                  <a:lnTo>
                    <a:pt x="7985" y="12141"/>
                  </a:lnTo>
                  <a:lnTo>
                    <a:pt x="8140" y="12021"/>
                  </a:lnTo>
                  <a:lnTo>
                    <a:pt x="8261" y="11900"/>
                  </a:lnTo>
                  <a:lnTo>
                    <a:pt x="8382" y="11762"/>
                  </a:lnTo>
                  <a:lnTo>
                    <a:pt x="8485" y="11607"/>
                  </a:lnTo>
                  <a:lnTo>
                    <a:pt x="8554" y="11452"/>
                  </a:lnTo>
                  <a:lnTo>
                    <a:pt x="8623" y="11296"/>
                  </a:lnTo>
                  <a:lnTo>
                    <a:pt x="8692" y="11124"/>
                  </a:lnTo>
                  <a:lnTo>
                    <a:pt x="8727" y="10951"/>
                  </a:lnTo>
                  <a:lnTo>
                    <a:pt x="8744" y="10779"/>
                  </a:lnTo>
                  <a:lnTo>
                    <a:pt x="8744" y="10607"/>
                  </a:lnTo>
                  <a:lnTo>
                    <a:pt x="8727" y="10434"/>
                  </a:lnTo>
                  <a:lnTo>
                    <a:pt x="8709" y="10262"/>
                  </a:lnTo>
                  <a:lnTo>
                    <a:pt x="8658" y="10072"/>
                  </a:lnTo>
                  <a:lnTo>
                    <a:pt x="8589" y="9917"/>
                  </a:lnTo>
                  <a:lnTo>
                    <a:pt x="8502" y="9744"/>
                  </a:lnTo>
                  <a:lnTo>
                    <a:pt x="3398" y="915"/>
                  </a:lnTo>
                  <a:lnTo>
                    <a:pt x="3311" y="759"/>
                  </a:lnTo>
                  <a:lnTo>
                    <a:pt x="3191" y="621"/>
                  </a:lnTo>
                  <a:lnTo>
                    <a:pt x="3070" y="483"/>
                  </a:lnTo>
                  <a:lnTo>
                    <a:pt x="2932" y="380"/>
                  </a:lnTo>
                  <a:lnTo>
                    <a:pt x="2777" y="277"/>
                  </a:lnTo>
                  <a:lnTo>
                    <a:pt x="2622" y="190"/>
                  </a:lnTo>
                  <a:lnTo>
                    <a:pt x="2466" y="121"/>
                  </a:lnTo>
                  <a:lnTo>
                    <a:pt x="2294" y="70"/>
                  </a:lnTo>
                  <a:lnTo>
                    <a:pt x="2122" y="35"/>
                  </a:lnTo>
                  <a:lnTo>
                    <a:pt x="19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4076819" y="2116664"/>
              <a:ext cx="110896" cy="158138"/>
            </a:xfrm>
            <a:custGeom>
              <a:rect b="b" l="l" r="r" t="t"/>
              <a:pathLst>
                <a:path extrusionOk="0" h="12469" w="8744">
                  <a:moveTo>
                    <a:pt x="1587" y="0"/>
                  </a:moveTo>
                  <a:lnTo>
                    <a:pt x="1415" y="35"/>
                  </a:lnTo>
                  <a:lnTo>
                    <a:pt x="1242" y="87"/>
                  </a:lnTo>
                  <a:lnTo>
                    <a:pt x="1070" y="156"/>
                  </a:lnTo>
                  <a:lnTo>
                    <a:pt x="914" y="242"/>
                  </a:lnTo>
                  <a:lnTo>
                    <a:pt x="742" y="345"/>
                  </a:lnTo>
                  <a:lnTo>
                    <a:pt x="604" y="449"/>
                  </a:lnTo>
                  <a:lnTo>
                    <a:pt x="483" y="587"/>
                  </a:lnTo>
                  <a:lnTo>
                    <a:pt x="363" y="725"/>
                  </a:lnTo>
                  <a:lnTo>
                    <a:pt x="259" y="863"/>
                  </a:lnTo>
                  <a:lnTo>
                    <a:pt x="173" y="1018"/>
                  </a:lnTo>
                  <a:lnTo>
                    <a:pt x="104" y="1173"/>
                  </a:lnTo>
                  <a:lnTo>
                    <a:pt x="52" y="1346"/>
                  </a:lnTo>
                  <a:lnTo>
                    <a:pt x="18" y="1518"/>
                  </a:lnTo>
                  <a:lnTo>
                    <a:pt x="0" y="1690"/>
                  </a:lnTo>
                  <a:lnTo>
                    <a:pt x="0" y="1863"/>
                  </a:lnTo>
                  <a:lnTo>
                    <a:pt x="18" y="2053"/>
                  </a:lnTo>
                  <a:lnTo>
                    <a:pt x="35" y="2225"/>
                  </a:lnTo>
                  <a:lnTo>
                    <a:pt x="87" y="2398"/>
                  </a:lnTo>
                  <a:lnTo>
                    <a:pt x="156" y="2570"/>
                  </a:lnTo>
                  <a:lnTo>
                    <a:pt x="242" y="2725"/>
                  </a:lnTo>
                  <a:lnTo>
                    <a:pt x="5329" y="11555"/>
                  </a:lnTo>
                  <a:lnTo>
                    <a:pt x="5467" y="11762"/>
                  </a:lnTo>
                  <a:lnTo>
                    <a:pt x="5640" y="11952"/>
                  </a:lnTo>
                  <a:lnTo>
                    <a:pt x="5812" y="12107"/>
                  </a:lnTo>
                  <a:lnTo>
                    <a:pt x="6019" y="12227"/>
                  </a:lnTo>
                  <a:lnTo>
                    <a:pt x="6226" y="12331"/>
                  </a:lnTo>
                  <a:lnTo>
                    <a:pt x="6450" y="12417"/>
                  </a:lnTo>
                  <a:lnTo>
                    <a:pt x="6674" y="12452"/>
                  </a:lnTo>
                  <a:lnTo>
                    <a:pt x="6916" y="12469"/>
                  </a:lnTo>
                  <a:lnTo>
                    <a:pt x="7157" y="12452"/>
                  </a:lnTo>
                  <a:lnTo>
                    <a:pt x="7381" y="12417"/>
                  </a:lnTo>
                  <a:lnTo>
                    <a:pt x="7606" y="12331"/>
                  </a:lnTo>
                  <a:lnTo>
                    <a:pt x="7830" y="12227"/>
                  </a:lnTo>
                  <a:lnTo>
                    <a:pt x="7985" y="12124"/>
                  </a:lnTo>
                  <a:lnTo>
                    <a:pt x="8123" y="12003"/>
                  </a:lnTo>
                  <a:lnTo>
                    <a:pt x="8261" y="11883"/>
                  </a:lnTo>
                  <a:lnTo>
                    <a:pt x="8364" y="11745"/>
                  </a:lnTo>
                  <a:lnTo>
                    <a:pt x="8468" y="11607"/>
                  </a:lnTo>
                  <a:lnTo>
                    <a:pt x="8554" y="11451"/>
                  </a:lnTo>
                  <a:lnTo>
                    <a:pt x="8623" y="11279"/>
                  </a:lnTo>
                  <a:lnTo>
                    <a:pt x="8675" y="11124"/>
                  </a:lnTo>
                  <a:lnTo>
                    <a:pt x="8709" y="10951"/>
                  </a:lnTo>
                  <a:lnTo>
                    <a:pt x="8727" y="10779"/>
                  </a:lnTo>
                  <a:lnTo>
                    <a:pt x="8744" y="10606"/>
                  </a:lnTo>
                  <a:lnTo>
                    <a:pt x="8727" y="10417"/>
                  </a:lnTo>
                  <a:lnTo>
                    <a:pt x="8692" y="10244"/>
                  </a:lnTo>
                  <a:lnTo>
                    <a:pt x="8640" y="10072"/>
                  </a:lnTo>
                  <a:lnTo>
                    <a:pt x="8571" y="9899"/>
                  </a:lnTo>
                  <a:lnTo>
                    <a:pt x="8502" y="9727"/>
                  </a:lnTo>
                  <a:lnTo>
                    <a:pt x="3398" y="914"/>
                  </a:lnTo>
                  <a:lnTo>
                    <a:pt x="3294" y="742"/>
                  </a:lnTo>
                  <a:lnTo>
                    <a:pt x="3191" y="604"/>
                  </a:lnTo>
                  <a:lnTo>
                    <a:pt x="3053" y="483"/>
                  </a:lnTo>
                  <a:lnTo>
                    <a:pt x="2915" y="363"/>
                  </a:lnTo>
                  <a:lnTo>
                    <a:pt x="2777" y="259"/>
                  </a:lnTo>
                  <a:lnTo>
                    <a:pt x="2622" y="173"/>
                  </a:lnTo>
                  <a:lnTo>
                    <a:pt x="2467" y="104"/>
                  </a:lnTo>
                  <a:lnTo>
                    <a:pt x="2294" y="52"/>
                  </a:lnTo>
                  <a:lnTo>
                    <a:pt x="2122" y="18"/>
                  </a:lnTo>
                  <a:lnTo>
                    <a:pt x="19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4406856" y="2683356"/>
              <a:ext cx="110908" cy="158366"/>
            </a:xfrm>
            <a:custGeom>
              <a:rect b="b" l="l" r="r" t="t"/>
              <a:pathLst>
                <a:path extrusionOk="0" h="12487" w="8745">
                  <a:moveTo>
                    <a:pt x="1777" y="0"/>
                  </a:moveTo>
                  <a:lnTo>
                    <a:pt x="1605" y="18"/>
                  </a:lnTo>
                  <a:lnTo>
                    <a:pt x="1432" y="52"/>
                  </a:lnTo>
                  <a:lnTo>
                    <a:pt x="1260" y="104"/>
                  </a:lnTo>
                  <a:lnTo>
                    <a:pt x="1087" y="173"/>
                  </a:lnTo>
                  <a:lnTo>
                    <a:pt x="915" y="242"/>
                  </a:lnTo>
                  <a:lnTo>
                    <a:pt x="760" y="345"/>
                  </a:lnTo>
                  <a:lnTo>
                    <a:pt x="622" y="466"/>
                  </a:lnTo>
                  <a:lnTo>
                    <a:pt x="484" y="587"/>
                  </a:lnTo>
                  <a:lnTo>
                    <a:pt x="380" y="725"/>
                  </a:lnTo>
                  <a:lnTo>
                    <a:pt x="277" y="880"/>
                  </a:lnTo>
                  <a:lnTo>
                    <a:pt x="191" y="1035"/>
                  </a:lnTo>
                  <a:lnTo>
                    <a:pt x="122" y="1190"/>
                  </a:lnTo>
                  <a:lnTo>
                    <a:pt x="70" y="1363"/>
                  </a:lnTo>
                  <a:lnTo>
                    <a:pt x="35" y="1535"/>
                  </a:lnTo>
                  <a:lnTo>
                    <a:pt x="18" y="1708"/>
                  </a:lnTo>
                  <a:lnTo>
                    <a:pt x="1" y="1880"/>
                  </a:lnTo>
                  <a:lnTo>
                    <a:pt x="18" y="2053"/>
                  </a:lnTo>
                  <a:lnTo>
                    <a:pt x="53" y="2225"/>
                  </a:lnTo>
                  <a:lnTo>
                    <a:pt x="104" y="2415"/>
                  </a:lnTo>
                  <a:lnTo>
                    <a:pt x="156" y="2570"/>
                  </a:lnTo>
                  <a:lnTo>
                    <a:pt x="242" y="2742"/>
                  </a:lnTo>
                  <a:lnTo>
                    <a:pt x="5347" y="11572"/>
                  </a:lnTo>
                  <a:lnTo>
                    <a:pt x="5485" y="11779"/>
                  </a:lnTo>
                  <a:lnTo>
                    <a:pt x="5640" y="11969"/>
                  </a:lnTo>
                  <a:lnTo>
                    <a:pt x="5830" y="12124"/>
                  </a:lnTo>
                  <a:lnTo>
                    <a:pt x="6037" y="12245"/>
                  </a:lnTo>
                  <a:lnTo>
                    <a:pt x="6244" y="12348"/>
                  </a:lnTo>
                  <a:lnTo>
                    <a:pt x="6468" y="12417"/>
                  </a:lnTo>
                  <a:lnTo>
                    <a:pt x="6692" y="12469"/>
                  </a:lnTo>
                  <a:lnTo>
                    <a:pt x="6933" y="12486"/>
                  </a:lnTo>
                  <a:lnTo>
                    <a:pt x="7158" y="12469"/>
                  </a:lnTo>
                  <a:lnTo>
                    <a:pt x="7399" y="12417"/>
                  </a:lnTo>
                  <a:lnTo>
                    <a:pt x="7623" y="12348"/>
                  </a:lnTo>
                  <a:lnTo>
                    <a:pt x="7830" y="12228"/>
                  </a:lnTo>
                  <a:lnTo>
                    <a:pt x="7985" y="12141"/>
                  </a:lnTo>
                  <a:lnTo>
                    <a:pt x="8141" y="12021"/>
                  </a:lnTo>
                  <a:lnTo>
                    <a:pt x="8261" y="11900"/>
                  </a:lnTo>
                  <a:lnTo>
                    <a:pt x="8382" y="11762"/>
                  </a:lnTo>
                  <a:lnTo>
                    <a:pt x="8486" y="11607"/>
                  </a:lnTo>
                  <a:lnTo>
                    <a:pt x="8572" y="11451"/>
                  </a:lnTo>
                  <a:lnTo>
                    <a:pt x="8641" y="11296"/>
                  </a:lnTo>
                  <a:lnTo>
                    <a:pt x="8693" y="11124"/>
                  </a:lnTo>
                  <a:lnTo>
                    <a:pt x="8727" y="10969"/>
                  </a:lnTo>
                  <a:lnTo>
                    <a:pt x="8744" y="10779"/>
                  </a:lnTo>
                  <a:lnTo>
                    <a:pt x="8744" y="10606"/>
                  </a:lnTo>
                  <a:lnTo>
                    <a:pt x="8744" y="10434"/>
                  </a:lnTo>
                  <a:lnTo>
                    <a:pt x="8710" y="10262"/>
                  </a:lnTo>
                  <a:lnTo>
                    <a:pt x="8658" y="10089"/>
                  </a:lnTo>
                  <a:lnTo>
                    <a:pt x="8589" y="9917"/>
                  </a:lnTo>
                  <a:lnTo>
                    <a:pt x="8503" y="9744"/>
                  </a:lnTo>
                  <a:lnTo>
                    <a:pt x="3415" y="914"/>
                  </a:lnTo>
                  <a:lnTo>
                    <a:pt x="3312" y="759"/>
                  </a:lnTo>
                  <a:lnTo>
                    <a:pt x="3191" y="621"/>
                  </a:lnTo>
                  <a:lnTo>
                    <a:pt x="3070" y="483"/>
                  </a:lnTo>
                  <a:lnTo>
                    <a:pt x="2933" y="380"/>
                  </a:lnTo>
                  <a:lnTo>
                    <a:pt x="2777" y="276"/>
                  </a:lnTo>
                  <a:lnTo>
                    <a:pt x="2622" y="190"/>
                  </a:lnTo>
                  <a:lnTo>
                    <a:pt x="2467" y="121"/>
                  </a:lnTo>
                  <a:lnTo>
                    <a:pt x="2294" y="69"/>
                  </a:lnTo>
                  <a:lnTo>
                    <a:pt x="2122" y="35"/>
                  </a:lnTo>
                  <a:lnTo>
                    <a:pt x="1950" y="18"/>
                  </a:lnTo>
                  <a:lnTo>
                    <a:pt x="17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4363558" y="2317441"/>
              <a:ext cx="110896" cy="158151"/>
            </a:xfrm>
            <a:custGeom>
              <a:rect b="b" l="l" r="r" t="t"/>
              <a:pathLst>
                <a:path extrusionOk="0" h="12470" w="8744">
                  <a:moveTo>
                    <a:pt x="1587" y="1"/>
                  </a:moveTo>
                  <a:lnTo>
                    <a:pt x="1414" y="35"/>
                  </a:lnTo>
                  <a:lnTo>
                    <a:pt x="1242" y="87"/>
                  </a:lnTo>
                  <a:lnTo>
                    <a:pt x="1069" y="156"/>
                  </a:lnTo>
                  <a:lnTo>
                    <a:pt x="914" y="242"/>
                  </a:lnTo>
                  <a:lnTo>
                    <a:pt x="742" y="346"/>
                  </a:lnTo>
                  <a:lnTo>
                    <a:pt x="604" y="449"/>
                  </a:lnTo>
                  <a:lnTo>
                    <a:pt x="483" y="587"/>
                  </a:lnTo>
                  <a:lnTo>
                    <a:pt x="362" y="725"/>
                  </a:lnTo>
                  <a:lnTo>
                    <a:pt x="259" y="863"/>
                  </a:lnTo>
                  <a:lnTo>
                    <a:pt x="173" y="1018"/>
                  </a:lnTo>
                  <a:lnTo>
                    <a:pt x="104" y="1173"/>
                  </a:lnTo>
                  <a:lnTo>
                    <a:pt x="52" y="1346"/>
                  </a:lnTo>
                  <a:lnTo>
                    <a:pt x="17" y="1518"/>
                  </a:lnTo>
                  <a:lnTo>
                    <a:pt x="0" y="1691"/>
                  </a:lnTo>
                  <a:lnTo>
                    <a:pt x="0" y="1863"/>
                  </a:lnTo>
                  <a:lnTo>
                    <a:pt x="0" y="2036"/>
                  </a:lnTo>
                  <a:lnTo>
                    <a:pt x="35" y="2225"/>
                  </a:lnTo>
                  <a:lnTo>
                    <a:pt x="86" y="2398"/>
                  </a:lnTo>
                  <a:lnTo>
                    <a:pt x="155" y="2553"/>
                  </a:lnTo>
                  <a:lnTo>
                    <a:pt x="242" y="2726"/>
                  </a:lnTo>
                  <a:lnTo>
                    <a:pt x="5329" y="11555"/>
                  </a:lnTo>
                  <a:lnTo>
                    <a:pt x="5467" y="11762"/>
                  </a:lnTo>
                  <a:lnTo>
                    <a:pt x="5639" y="11952"/>
                  </a:lnTo>
                  <a:lnTo>
                    <a:pt x="5812" y="12107"/>
                  </a:lnTo>
                  <a:lnTo>
                    <a:pt x="6019" y="12228"/>
                  </a:lnTo>
                  <a:lnTo>
                    <a:pt x="6226" y="12331"/>
                  </a:lnTo>
                  <a:lnTo>
                    <a:pt x="6450" y="12400"/>
                  </a:lnTo>
                  <a:lnTo>
                    <a:pt x="6674" y="12452"/>
                  </a:lnTo>
                  <a:lnTo>
                    <a:pt x="6916" y="12469"/>
                  </a:lnTo>
                  <a:lnTo>
                    <a:pt x="7140" y="12452"/>
                  </a:lnTo>
                  <a:lnTo>
                    <a:pt x="7381" y="12418"/>
                  </a:lnTo>
                  <a:lnTo>
                    <a:pt x="7605" y="12331"/>
                  </a:lnTo>
                  <a:lnTo>
                    <a:pt x="7830" y="12228"/>
                  </a:lnTo>
                  <a:lnTo>
                    <a:pt x="7985" y="12124"/>
                  </a:lnTo>
                  <a:lnTo>
                    <a:pt x="8123" y="12004"/>
                  </a:lnTo>
                  <a:lnTo>
                    <a:pt x="8261" y="11883"/>
                  </a:lnTo>
                  <a:lnTo>
                    <a:pt x="8364" y="11745"/>
                  </a:lnTo>
                  <a:lnTo>
                    <a:pt x="8468" y="11607"/>
                  </a:lnTo>
                  <a:lnTo>
                    <a:pt x="8554" y="11452"/>
                  </a:lnTo>
                  <a:lnTo>
                    <a:pt x="8623" y="11279"/>
                  </a:lnTo>
                  <a:lnTo>
                    <a:pt x="8675" y="11124"/>
                  </a:lnTo>
                  <a:lnTo>
                    <a:pt x="8709" y="10952"/>
                  </a:lnTo>
                  <a:lnTo>
                    <a:pt x="8726" y="10779"/>
                  </a:lnTo>
                  <a:lnTo>
                    <a:pt x="8744" y="10589"/>
                  </a:lnTo>
                  <a:lnTo>
                    <a:pt x="8726" y="10417"/>
                  </a:lnTo>
                  <a:lnTo>
                    <a:pt x="8692" y="10245"/>
                  </a:lnTo>
                  <a:lnTo>
                    <a:pt x="8640" y="10072"/>
                  </a:lnTo>
                  <a:lnTo>
                    <a:pt x="8571" y="9900"/>
                  </a:lnTo>
                  <a:lnTo>
                    <a:pt x="8485" y="9727"/>
                  </a:lnTo>
                  <a:lnTo>
                    <a:pt x="3398" y="915"/>
                  </a:lnTo>
                  <a:lnTo>
                    <a:pt x="3294" y="742"/>
                  </a:lnTo>
                  <a:lnTo>
                    <a:pt x="3173" y="604"/>
                  </a:lnTo>
                  <a:lnTo>
                    <a:pt x="3053" y="484"/>
                  </a:lnTo>
                  <a:lnTo>
                    <a:pt x="2915" y="363"/>
                  </a:lnTo>
                  <a:lnTo>
                    <a:pt x="2777" y="259"/>
                  </a:lnTo>
                  <a:lnTo>
                    <a:pt x="2622" y="173"/>
                  </a:lnTo>
                  <a:lnTo>
                    <a:pt x="2449" y="104"/>
                  </a:lnTo>
                  <a:lnTo>
                    <a:pt x="2294" y="52"/>
                  </a:lnTo>
                  <a:lnTo>
                    <a:pt x="2121" y="18"/>
                  </a:lnTo>
                  <a:lnTo>
                    <a:pt x="19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4119902" y="2317441"/>
              <a:ext cx="110908" cy="158151"/>
            </a:xfrm>
            <a:custGeom>
              <a:rect b="b" l="l" r="r" t="t"/>
              <a:pathLst>
                <a:path extrusionOk="0" h="12470" w="8745">
                  <a:moveTo>
                    <a:pt x="6795" y="1"/>
                  </a:moveTo>
                  <a:lnTo>
                    <a:pt x="6623" y="18"/>
                  </a:lnTo>
                  <a:lnTo>
                    <a:pt x="6451" y="52"/>
                  </a:lnTo>
                  <a:lnTo>
                    <a:pt x="6278" y="104"/>
                  </a:lnTo>
                  <a:lnTo>
                    <a:pt x="6123" y="173"/>
                  </a:lnTo>
                  <a:lnTo>
                    <a:pt x="5968" y="259"/>
                  </a:lnTo>
                  <a:lnTo>
                    <a:pt x="5812" y="363"/>
                  </a:lnTo>
                  <a:lnTo>
                    <a:pt x="5692" y="484"/>
                  </a:lnTo>
                  <a:lnTo>
                    <a:pt x="5554" y="604"/>
                  </a:lnTo>
                  <a:lnTo>
                    <a:pt x="5450" y="742"/>
                  </a:lnTo>
                  <a:lnTo>
                    <a:pt x="5347" y="915"/>
                  </a:lnTo>
                  <a:lnTo>
                    <a:pt x="242" y="9727"/>
                  </a:lnTo>
                  <a:lnTo>
                    <a:pt x="156" y="9900"/>
                  </a:lnTo>
                  <a:lnTo>
                    <a:pt x="87" y="10072"/>
                  </a:lnTo>
                  <a:lnTo>
                    <a:pt x="53" y="10245"/>
                  </a:lnTo>
                  <a:lnTo>
                    <a:pt x="18" y="10417"/>
                  </a:lnTo>
                  <a:lnTo>
                    <a:pt x="1" y="10589"/>
                  </a:lnTo>
                  <a:lnTo>
                    <a:pt x="1" y="10779"/>
                  </a:lnTo>
                  <a:lnTo>
                    <a:pt x="35" y="10952"/>
                  </a:lnTo>
                  <a:lnTo>
                    <a:pt x="70" y="11124"/>
                  </a:lnTo>
                  <a:lnTo>
                    <a:pt x="121" y="11279"/>
                  </a:lnTo>
                  <a:lnTo>
                    <a:pt x="190" y="11452"/>
                  </a:lnTo>
                  <a:lnTo>
                    <a:pt x="277" y="11607"/>
                  </a:lnTo>
                  <a:lnTo>
                    <a:pt x="363" y="11745"/>
                  </a:lnTo>
                  <a:lnTo>
                    <a:pt x="484" y="11883"/>
                  </a:lnTo>
                  <a:lnTo>
                    <a:pt x="622" y="12004"/>
                  </a:lnTo>
                  <a:lnTo>
                    <a:pt x="760" y="12124"/>
                  </a:lnTo>
                  <a:lnTo>
                    <a:pt x="915" y="12228"/>
                  </a:lnTo>
                  <a:lnTo>
                    <a:pt x="1139" y="12331"/>
                  </a:lnTo>
                  <a:lnTo>
                    <a:pt x="1363" y="12418"/>
                  </a:lnTo>
                  <a:lnTo>
                    <a:pt x="1587" y="12452"/>
                  </a:lnTo>
                  <a:lnTo>
                    <a:pt x="1829" y="12469"/>
                  </a:lnTo>
                  <a:lnTo>
                    <a:pt x="2053" y="12452"/>
                  </a:lnTo>
                  <a:lnTo>
                    <a:pt x="2294" y="12400"/>
                  </a:lnTo>
                  <a:lnTo>
                    <a:pt x="2519" y="12331"/>
                  </a:lnTo>
                  <a:lnTo>
                    <a:pt x="2726" y="12228"/>
                  </a:lnTo>
                  <a:lnTo>
                    <a:pt x="2915" y="12107"/>
                  </a:lnTo>
                  <a:lnTo>
                    <a:pt x="3105" y="11952"/>
                  </a:lnTo>
                  <a:lnTo>
                    <a:pt x="3260" y="11762"/>
                  </a:lnTo>
                  <a:lnTo>
                    <a:pt x="3415" y="11555"/>
                  </a:lnTo>
                  <a:lnTo>
                    <a:pt x="8503" y="2726"/>
                  </a:lnTo>
                  <a:lnTo>
                    <a:pt x="8589" y="2553"/>
                  </a:lnTo>
                  <a:lnTo>
                    <a:pt x="8658" y="2398"/>
                  </a:lnTo>
                  <a:lnTo>
                    <a:pt x="8710" y="2225"/>
                  </a:lnTo>
                  <a:lnTo>
                    <a:pt x="8727" y="2036"/>
                  </a:lnTo>
                  <a:lnTo>
                    <a:pt x="8744" y="1863"/>
                  </a:lnTo>
                  <a:lnTo>
                    <a:pt x="8744" y="1691"/>
                  </a:lnTo>
                  <a:lnTo>
                    <a:pt x="8727" y="1518"/>
                  </a:lnTo>
                  <a:lnTo>
                    <a:pt x="8675" y="1346"/>
                  </a:lnTo>
                  <a:lnTo>
                    <a:pt x="8623" y="1173"/>
                  </a:lnTo>
                  <a:lnTo>
                    <a:pt x="8555" y="1018"/>
                  </a:lnTo>
                  <a:lnTo>
                    <a:pt x="8486" y="863"/>
                  </a:lnTo>
                  <a:lnTo>
                    <a:pt x="8382" y="725"/>
                  </a:lnTo>
                  <a:lnTo>
                    <a:pt x="8261" y="587"/>
                  </a:lnTo>
                  <a:lnTo>
                    <a:pt x="8141" y="449"/>
                  </a:lnTo>
                  <a:lnTo>
                    <a:pt x="7985" y="346"/>
                  </a:lnTo>
                  <a:lnTo>
                    <a:pt x="7830" y="242"/>
                  </a:lnTo>
                  <a:lnTo>
                    <a:pt x="7675" y="156"/>
                  </a:lnTo>
                  <a:lnTo>
                    <a:pt x="7503" y="87"/>
                  </a:lnTo>
                  <a:lnTo>
                    <a:pt x="7330" y="35"/>
                  </a:lnTo>
                  <a:lnTo>
                    <a:pt x="71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3729065" y="2546880"/>
              <a:ext cx="110896" cy="158366"/>
            </a:xfrm>
            <a:custGeom>
              <a:rect b="b" l="l" r="r" t="t"/>
              <a:pathLst>
                <a:path extrusionOk="0" h="12487" w="8744">
                  <a:moveTo>
                    <a:pt x="6967" y="0"/>
                  </a:moveTo>
                  <a:lnTo>
                    <a:pt x="6795" y="18"/>
                  </a:lnTo>
                  <a:lnTo>
                    <a:pt x="6622" y="35"/>
                  </a:lnTo>
                  <a:lnTo>
                    <a:pt x="6450" y="69"/>
                  </a:lnTo>
                  <a:lnTo>
                    <a:pt x="6295" y="121"/>
                  </a:lnTo>
                  <a:lnTo>
                    <a:pt x="6122" y="190"/>
                  </a:lnTo>
                  <a:lnTo>
                    <a:pt x="5967" y="276"/>
                  </a:lnTo>
                  <a:lnTo>
                    <a:pt x="5829" y="380"/>
                  </a:lnTo>
                  <a:lnTo>
                    <a:pt x="5691" y="483"/>
                  </a:lnTo>
                  <a:lnTo>
                    <a:pt x="5570" y="621"/>
                  </a:lnTo>
                  <a:lnTo>
                    <a:pt x="5450" y="759"/>
                  </a:lnTo>
                  <a:lnTo>
                    <a:pt x="5346" y="914"/>
                  </a:lnTo>
                  <a:lnTo>
                    <a:pt x="259" y="9744"/>
                  </a:lnTo>
                  <a:lnTo>
                    <a:pt x="173" y="9916"/>
                  </a:lnTo>
                  <a:lnTo>
                    <a:pt x="104" y="10089"/>
                  </a:lnTo>
                  <a:lnTo>
                    <a:pt x="52" y="10261"/>
                  </a:lnTo>
                  <a:lnTo>
                    <a:pt x="17" y="10434"/>
                  </a:lnTo>
                  <a:lnTo>
                    <a:pt x="0" y="10606"/>
                  </a:lnTo>
                  <a:lnTo>
                    <a:pt x="0" y="10796"/>
                  </a:lnTo>
                  <a:lnTo>
                    <a:pt x="35" y="10968"/>
                  </a:lnTo>
                  <a:lnTo>
                    <a:pt x="69" y="11141"/>
                  </a:lnTo>
                  <a:lnTo>
                    <a:pt x="121" y="11296"/>
                  </a:lnTo>
                  <a:lnTo>
                    <a:pt x="190" y="11469"/>
                  </a:lnTo>
                  <a:lnTo>
                    <a:pt x="276" y="11606"/>
                  </a:lnTo>
                  <a:lnTo>
                    <a:pt x="380" y="11762"/>
                  </a:lnTo>
                  <a:lnTo>
                    <a:pt x="483" y="11900"/>
                  </a:lnTo>
                  <a:lnTo>
                    <a:pt x="621" y="12020"/>
                  </a:lnTo>
                  <a:lnTo>
                    <a:pt x="759" y="12141"/>
                  </a:lnTo>
                  <a:lnTo>
                    <a:pt x="914" y="12245"/>
                  </a:lnTo>
                  <a:lnTo>
                    <a:pt x="1138" y="12348"/>
                  </a:lnTo>
                  <a:lnTo>
                    <a:pt x="1363" y="12434"/>
                  </a:lnTo>
                  <a:lnTo>
                    <a:pt x="1604" y="12469"/>
                  </a:lnTo>
                  <a:lnTo>
                    <a:pt x="1828" y="12486"/>
                  </a:lnTo>
                  <a:lnTo>
                    <a:pt x="2070" y="12469"/>
                  </a:lnTo>
                  <a:lnTo>
                    <a:pt x="2294" y="12434"/>
                  </a:lnTo>
                  <a:lnTo>
                    <a:pt x="2518" y="12348"/>
                  </a:lnTo>
                  <a:lnTo>
                    <a:pt x="2725" y="12245"/>
                  </a:lnTo>
                  <a:lnTo>
                    <a:pt x="2932" y="12124"/>
                  </a:lnTo>
                  <a:lnTo>
                    <a:pt x="3104" y="11969"/>
                  </a:lnTo>
                  <a:lnTo>
                    <a:pt x="3277" y="11779"/>
                  </a:lnTo>
                  <a:lnTo>
                    <a:pt x="3415" y="11572"/>
                  </a:lnTo>
                  <a:lnTo>
                    <a:pt x="8502" y="2742"/>
                  </a:lnTo>
                  <a:lnTo>
                    <a:pt x="8588" y="2587"/>
                  </a:lnTo>
                  <a:lnTo>
                    <a:pt x="8657" y="2415"/>
                  </a:lnTo>
                  <a:lnTo>
                    <a:pt x="8709" y="2242"/>
                  </a:lnTo>
                  <a:lnTo>
                    <a:pt x="8744" y="2052"/>
                  </a:lnTo>
                  <a:lnTo>
                    <a:pt x="8744" y="1880"/>
                  </a:lnTo>
                  <a:lnTo>
                    <a:pt x="8744" y="1708"/>
                  </a:lnTo>
                  <a:lnTo>
                    <a:pt x="8726" y="1535"/>
                  </a:lnTo>
                  <a:lnTo>
                    <a:pt x="8692" y="1363"/>
                  </a:lnTo>
                  <a:lnTo>
                    <a:pt x="8640" y="1190"/>
                  </a:lnTo>
                  <a:lnTo>
                    <a:pt x="8571" y="1035"/>
                  </a:lnTo>
                  <a:lnTo>
                    <a:pt x="8485" y="880"/>
                  </a:lnTo>
                  <a:lnTo>
                    <a:pt x="8381" y="725"/>
                  </a:lnTo>
                  <a:lnTo>
                    <a:pt x="8261" y="604"/>
                  </a:lnTo>
                  <a:lnTo>
                    <a:pt x="8140" y="466"/>
                  </a:lnTo>
                  <a:lnTo>
                    <a:pt x="7985" y="345"/>
                  </a:lnTo>
                  <a:lnTo>
                    <a:pt x="7830" y="259"/>
                  </a:lnTo>
                  <a:lnTo>
                    <a:pt x="7674" y="173"/>
                  </a:lnTo>
                  <a:lnTo>
                    <a:pt x="7502" y="104"/>
                  </a:lnTo>
                  <a:lnTo>
                    <a:pt x="7329" y="52"/>
                  </a:lnTo>
                  <a:lnTo>
                    <a:pt x="7157" y="18"/>
                  </a:lnTo>
                  <a:lnTo>
                    <a:pt x="6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4395708" y="2116664"/>
              <a:ext cx="110896" cy="158138"/>
            </a:xfrm>
            <a:custGeom>
              <a:rect b="b" l="l" r="r" t="t"/>
              <a:pathLst>
                <a:path extrusionOk="0" h="12469" w="8744">
                  <a:moveTo>
                    <a:pt x="6795" y="0"/>
                  </a:moveTo>
                  <a:lnTo>
                    <a:pt x="6623" y="18"/>
                  </a:lnTo>
                  <a:lnTo>
                    <a:pt x="6450" y="52"/>
                  </a:lnTo>
                  <a:lnTo>
                    <a:pt x="6278" y="104"/>
                  </a:lnTo>
                  <a:lnTo>
                    <a:pt x="6122" y="173"/>
                  </a:lnTo>
                  <a:lnTo>
                    <a:pt x="5967" y="259"/>
                  </a:lnTo>
                  <a:lnTo>
                    <a:pt x="5829" y="363"/>
                  </a:lnTo>
                  <a:lnTo>
                    <a:pt x="5691" y="483"/>
                  </a:lnTo>
                  <a:lnTo>
                    <a:pt x="5553" y="604"/>
                  </a:lnTo>
                  <a:lnTo>
                    <a:pt x="5450" y="742"/>
                  </a:lnTo>
                  <a:lnTo>
                    <a:pt x="5346" y="914"/>
                  </a:lnTo>
                  <a:lnTo>
                    <a:pt x="242" y="9727"/>
                  </a:lnTo>
                  <a:lnTo>
                    <a:pt x="155" y="9899"/>
                  </a:lnTo>
                  <a:lnTo>
                    <a:pt x="104" y="10072"/>
                  </a:lnTo>
                  <a:lnTo>
                    <a:pt x="52" y="10244"/>
                  </a:lnTo>
                  <a:lnTo>
                    <a:pt x="18" y="10417"/>
                  </a:lnTo>
                  <a:lnTo>
                    <a:pt x="0" y="10606"/>
                  </a:lnTo>
                  <a:lnTo>
                    <a:pt x="18" y="10779"/>
                  </a:lnTo>
                  <a:lnTo>
                    <a:pt x="35" y="10951"/>
                  </a:lnTo>
                  <a:lnTo>
                    <a:pt x="69" y="11124"/>
                  </a:lnTo>
                  <a:lnTo>
                    <a:pt x="121" y="11279"/>
                  </a:lnTo>
                  <a:lnTo>
                    <a:pt x="190" y="11451"/>
                  </a:lnTo>
                  <a:lnTo>
                    <a:pt x="276" y="11607"/>
                  </a:lnTo>
                  <a:lnTo>
                    <a:pt x="380" y="11745"/>
                  </a:lnTo>
                  <a:lnTo>
                    <a:pt x="483" y="11883"/>
                  </a:lnTo>
                  <a:lnTo>
                    <a:pt x="621" y="12003"/>
                  </a:lnTo>
                  <a:lnTo>
                    <a:pt x="759" y="12124"/>
                  </a:lnTo>
                  <a:lnTo>
                    <a:pt x="914" y="12227"/>
                  </a:lnTo>
                  <a:lnTo>
                    <a:pt x="1138" y="12331"/>
                  </a:lnTo>
                  <a:lnTo>
                    <a:pt x="1363" y="12417"/>
                  </a:lnTo>
                  <a:lnTo>
                    <a:pt x="1587" y="12452"/>
                  </a:lnTo>
                  <a:lnTo>
                    <a:pt x="1828" y="12469"/>
                  </a:lnTo>
                  <a:lnTo>
                    <a:pt x="2070" y="12452"/>
                  </a:lnTo>
                  <a:lnTo>
                    <a:pt x="2294" y="12417"/>
                  </a:lnTo>
                  <a:lnTo>
                    <a:pt x="2518" y="12331"/>
                  </a:lnTo>
                  <a:lnTo>
                    <a:pt x="2725" y="12227"/>
                  </a:lnTo>
                  <a:lnTo>
                    <a:pt x="2932" y="12107"/>
                  </a:lnTo>
                  <a:lnTo>
                    <a:pt x="3104" y="11952"/>
                  </a:lnTo>
                  <a:lnTo>
                    <a:pt x="3277" y="11762"/>
                  </a:lnTo>
                  <a:lnTo>
                    <a:pt x="3415" y="11555"/>
                  </a:lnTo>
                  <a:lnTo>
                    <a:pt x="8502" y="2725"/>
                  </a:lnTo>
                  <a:lnTo>
                    <a:pt x="8589" y="2570"/>
                  </a:lnTo>
                  <a:lnTo>
                    <a:pt x="8658" y="2398"/>
                  </a:lnTo>
                  <a:lnTo>
                    <a:pt x="8709" y="2225"/>
                  </a:lnTo>
                  <a:lnTo>
                    <a:pt x="8744" y="2053"/>
                  </a:lnTo>
                  <a:lnTo>
                    <a:pt x="8744" y="1863"/>
                  </a:lnTo>
                  <a:lnTo>
                    <a:pt x="8744" y="1690"/>
                  </a:lnTo>
                  <a:lnTo>
                    <a:pt x="8726" y="1518"/>
                  </a:lnTo>
                  <a:lnTo>
                    <a:pt x="8692" y="1346"/>
                  </a:lnTo>
                  <a:lnTo>
                    <a:pt x="8640" y="1173"/>
                  </a:lnTo>
                  <a:lnTo>
                    <a:pt x="8571" y="1018"/>
                  </a:lnTo>
                  <a:lnTo>
                    <a:pt x="8485" y="863"/>
                  </a:lnTo>
                  <a:lnTo>
                    <a:pt x="8382" y="725"/>
                  </a:lnTo>
                  <a:lnTo>
                    <a:pt x="8261" y="587"/>
                  </a:lnTo>
                  <a:lnTo>
                    <a:pt x="8140" y="449"/>
                  </a:lnTo>
                  <a:lnTo>
                    <a:pt x="7985" y="345"/>
                  </a:lnTo>
                  <a:lnTo>
                    <a:pt x="7830" y="242"/>
                  </a:lnTo>
                  <a:lnTo>
                    <a:pt x="7675" y="156"/>
                  </a:lnTo>
                  <a:lnTo>
                    <a:pt x="7502" y="87"/>
                  </a:lnTo>
                  <a:lnTo>
                    <a:pt x="7330" y="35"/>
                  </a:lnTo>
                  <a:lnTo>
                    <a:pt x="715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4521899" y="2448679"/>
              <a:ext cx="175640" cy="46811"/>
            </a:xfrm>
            <a:custGeom>
              <a:rect b="b" l="l" r="r" t="t"/>
              <a:pathLst>
                <a:path extrusionOk="0" h="3691" w="13849">
                  <a:moveTo>
                    <a:pt x="12021" y="0"/>
                  </a:moveTo>
                  <a:lnTo>
                    <a:pt x="1829" y="35"/>
                  </a:lnTo>
                  <a:lnTo>
                    <a:pt x="1639" y="52"/>
                  </a:lnTo>
                  <a:lnTo>
                    <a:pt x="1450" y="86"/>
                  </a:lnTo>
                  <a:lnTo>
                    <a:pt x="1277" y="121"/>
                  </a:lnTo>
                  <a:lnTo>
                    <a:pt x="1105" y="190"/>
                  </a:lnTo>
                  <a:lnTo>
                    <a:pt x="949" y="259"/>
                  </a:lnTo>
                  <a:lnTo>
                    <a:pt x="794" y="362"/>
                  </a:lnTo>
                  <a:lnTo>
                    <a:pt x="656" y="466"/>
                  </a:lnTo>
                  <a:lnTo>
                    <a:pt x="536" y="586"/>
                  </a:lnTo>
                  <a:lnTo>
                    <a:pt x="415" y="707"/>
                  </a:lnTo>
                  <a:lnTo>
                    <a:pt x="311" y="845"/>
                  </a:lnTo>
                  <a:lnTo>
                    <a:pt x="225" y="1000"/>
                  </a:lnTo>
                  <a:lnTo>
                    <a:pt x="139" y="1155"/>
                  </a:lnTo>
                  <a:lnTo>
                    <a:pt x="87" y="1328"/>
                  </a:lnTo>
                  <a:lnTo>
                    <a:pt x="35" y="1500"/>
                  </a:lnTo>
                  <a:lnTo>
                    <a:pt x="18" y="1690"/>
                  </a:lnTo>
                  <a:lnTo>
                    <a:pt x="1" y="1880"/>
                  </a:lnTo>
                  <a:lnTo>
                    <a:pt x="18" y="2052"/>
                  </a:lnTo>
                  <a:lnTo>
                    <a:pt x="53" y="2242"/>
                  </a:lnTo>
                  <a:lnTo>
                    <a:pt x="87" y="2414"/>
                  </a:lnTo>
                  <a:lnTo>
                    <a:pt x="156" y="2587"/>
                  </a:lnTo>
                  <a:lnTo>
                    <a:pt x="225" y="2742"/>
                  </a:lnTo>
                  <a:lnTo>
                    <a:pt x="329" y="2880"/>
                  </a:lnTo>
                  <a:lnTo>
                    <a:pt x="432" y="3035"/>
                  </a:lnTo>
                  <a:lnTo>
                    <a:pt x="553" y="3156"/>
                  </a:lnTo>
                  <a:lnTo>
                    <a:pt x="673" y="3277"/>
                  </a:lnTo>
                  <a:lnTo>
                    <a:pt x="811" y="3380"/>
                  </a:lnTo>
                  <a:lnTo>
                    <a:pt x="967" y="3466"/>
                  </a:lnTo>
                  <a:lnTo>
                    <a:pt x="1122" y="3553"/>
                  </a:lnTo>
                  <a:lnTo>
                    <a:pt x="1294" y="3604"/>
                  </a:lnTo>
                  <a:lnTo>
                    <a:pt x="1467" y="3656"/>
                  </a:lnTo>
                  <a:lnTo>
                    <a:pt x="1639" y="3673"/>
                  </a:lnTo>
                  <a:lnTo>
                    <a:pt x="1829" y="3691"/>
                  </a:lnTo>
                  <a:lnTo>
                    <a:pt x="1846" y="3691"/>
                  </a:lnTo>
                  <a:lnTo>
                    <a:pt x="12038" y="3639"/>
                  </a:lnTo>
                  <a:lnTo>
                    <a:pt x="12211" y="3639"/>
                  </a:lnTo>
                  <a:lnTo>
                    <a:pt x="12400" y="3604"/>
                  </a:lnTo>
                  <a:lnTo>
                    <a:pt x="12573" y="3553"/>
                  </a:lnTo>
                  <a:lnTo>
                    <a:pt x="12745" y="3501"/>
                  </a:lnTo>
                  <a:lnTo>
                    <a:pt x="12901" y="3415"/>
                  </a:lnTo>
                  <a:lnTo>
                    <a:pt x="13056" y="3328"/>
                  </a:lnTo>
                  <a:lnTo>
                    <a:pt x="13194" y="3225"/>
                  </a:lnTo>
                  <a:lnTo>
                    <a:pt x="13314" y="3104"/>
                  </a:lnTo>
                  <a:lnTo>
                    <a:pt x="13435" y="2966"/>
                  </a:lnTo>
                  <a:lnTo>
                    <a:pt x="13539" y="2828"/>
                  </a:lnTo>
                  <a:lnTo>
                    <a:pt x="13625" y="2673"/>
                  </a:lnTo>
                  <a:lnTo>
                    <a:pt x="13711" y="2518"/>
                  </a:lnTo>
                  <a:lnTo>
                    <a:pt x="13763" y="2345"/>
                  </a:lnTo>
                  <a:lnTo>
                    <a:pt x="13815" y="2173"/>
                  </a:lnTo>
                  <a:lnTo>
                    <a:pt x="13832" y="2001"/>
                  </a:lnTo>
                  <a:lnTo>
                    <a:pt x="13849" y="1811"/>
                  </a:lnTo>
                  <a:lnTo>
                    <a:pt x="13832" y="1621"/>
                  </a:lnTo>
                  <a:lnTo>
                    <a:pt x="13815" y="1449"/>
                  </a:lnTo>
                  <a:lnTo>
                    <a:pt x="13763" y="1276"/>
                  </a:lnTo>
                  <a:lnTo>
                    <a:pt x="13694" y="1104"/>
                  </a:lnTo>
                  <a:lnTo>
                    <a:pt x="13625" y="949"/>
                  </a:lnTo>
                  <a:lnTo>
                    <a:pt x="13539" y="793"/>
                  </a:lnTo>
                  <a:lnTo>
                    <a:pt x="13435" y="655"/>
                  </a:lnTo>
                  <a:lnTo>
                    <a:pt x="13314" y="535"/>
                  </a:lnTo>
                  <a:lnTo>
                    <a:pt x="13176" y="414"/>
                  </a:lnTo>
                  <a:lnTo>
                    <a:pt x="13038" y="310"/>
                  </a:lnTo>
                  <a:lnTo>
                    <a:pt x="12883" y="207"/>
                  </a:lnTo>
                  <a:lnTo>
                    <a:pt x="12728" y="138"/>
                  </a:lnTo>
                  <a:lnTo>
                    <a:pt x="12556" y="69"/>
                  </a:lnTo>
                  <a:lnTo>
                    <a:pt x="12383" y="35"/>
                  </a:lnTo>
                  <a:lnTo>
                    <a:pt x="122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23"/>
          <p:cNvSpPr txBox="1"/>
          <p:nvPr/>
        </p:nvSpPr>
        <p:spPr>
          <a:xfrm>
            <a:off x="878038" y="1261900"/>
            <a:ext cx="1920600" cy="1400100"/>
          </a:xfrm>
          <a:prstGeom prst="rect">
            <a:avLst/>
          </a:prstGeom>
          <a:solidFill>
            <a:srgbClr val="F7785C">
              <a:alpha val="12549"/>
            </a:srgbClr>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1"/>
              </a:buClr>
              <a:buSzPts val="1400"/>
              <a:buFont typeface="Roboto"/>
              <a:buChar char="●"/>
            </a:pPr>
            <a:r>
              <a:rPr lang="en">
                <a:latin typeface="Roboto"/>
                <a:ea typeface="Roboto"/>
                <a:cs typeface="Roboto"/>
                <a:sym typeface="Roboto"/>
              </a:rPr>
              <a:t>Carbon</a:t>
            </a:r>
            <a:endParaRPr>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
                <a:latin typeface="Roboto"/>
                <a:ea typeface="Roboto"/>
                <a:cs typeface="Roboto"/>
                <a:sym typeface="Roboto"/>
              </a:rPr>
              <a:t>Hydrogen</a:t>
            </a:r>
            <a:endParaRPr>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
                <a:latin typeface="Roboto"/>
                <a:ea typeface="Roboto"/>
                <a:cs typeface="Roboto"/>
                <a:sym typeface="Roboto"/>
              </a:rPr>
              <a:t>Oxygen</a:t>
            </a:r>
            <a:endParaRPr>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
                <a:latin typeface="Roboto"/>
                <a:ea typeface="Roboto"/>
                <a:cs typeface="Roboto"/>
                <a:sym typeface="Roboto"/>
              </a:rPr>
              <a:t>Nitrogen</a:t>
            </a:r>
            <a:endParaRPr>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
                <a:latin typeface="Roboto"/>
                <a:ea typeface="Roboto"/>
                <a:cs typeface="Roboto"/>
                <a:sym typeface="Roboto"/>
              </a:rPr>
              <a:t>Phosphorus</a:t>
            </a:r>
            <a:endParaRPr>
              <a:latin typeface="Roboto"/>
              <a:ea typeface="Roboto"/>
              <a:cs typeface="Roboto"/>
              <a:sym typeface="Roboto"/>
            </a:endParaRPr>
          </a:p>
        </p:txBody>
      </p:sp>
      <p:sp>
        <p:nvSpPr>
          <p:cNvPr id="626" name="Google Shape;626;p23"/>
          <p:cNvSpPr txBox="1"/>
          <p:nvPr/>
        </p:nvSpPr>
        <p:spPr>
          <a:xfrm>
            <a:off x="878038" y="2893356"/>
            <a:ext cx="1920600" cy="1400100"/>
          </a:xfrm>
          <a:prstGeom prst="rect">
            <a:avLst/>
          </a:prstGeom>
          <a:solidFill>
            <a:srgbClr val="17A6DA">
              <a:alpha val="12549"/>
            </a:srgbClr>
          </a:solid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accent6"/>
              </a:buClr>
              <a:buSzPts val="1400"/>
              <a:buFont typeface="Roboto"/>
              <a:buChar char="●"/>
            </a:pPr>
            <a:r>
              <a:rPr lang="en">
                <a:latin typeface="Roboto"/>
                <a:ea typeface="Roboto"/>
                <a:cs typeface="Roboto"/>
                <a:sym typeface="Roboto"/>
              </a:rPr>
              <a:t>Thymine (T)</a:t>
            </a:r>
            <a:endParaRPr>
              <a:latin typeface="Roboto"/>
              <a:ea typeface="Roboto"/>
              <a:cs typeface="Roboto"/>
              <a:sym typeface="Roboto"/>
            </a:endParaRPr>
          </a:p>
          <a:p>
            <a:pPr indent="-317500" lvl="0" marL="457200" rtl="0" algn="l">
              <a:spcBef>
                <a:spcPts val="0"/>
              </a:spcBef>
              <a:spcAft>
                <a:spcPts val="0"/>
              </a:spcAft>
              <a:buClr>
                <a:schemeClr val="accent6"/>
              </a:buClr>
              <a:buSzPts val="1400"/>
              <a:buFont typeface="Roboto"/>
              <a:buChar char="●"/>
            </a:pPr>
            <a:r>
              <a:rPr lang="en">
                <a:latin typeface="Roboto"/>
                <a:ea typeface="Roboto"/>
                <a:cs typeface="Roboto"/>
                <a:sym typeface="Roboto"/>
              </a:rPr>
              <a:t>Adenine (A)</a:t>
            </a:r>
            <a:endParaRPr>
              <a:latin typeface="Roboto"/>
              <a:ea typeface="Roboto"/>
              <a:cs typeface="Roboto"/>
              <a:sym typeface="Roboto"/>
            </a:endParaRPr>
          </a:p>
          <a:p>
            <a:pPr indent="-317500" lvl="0" marL="457200" rtl="0" algn="l">
              <a:spcBef>
                <a:spcPts val="0"/>
              </a:spcBef>
              <a:spcAft>
                <a:spcPts val="0"/>
              </a:spcAft>
              <a:buClr>
                <a:schemeClr val="accent6"/>
              </a:buClr>
              <a:buSzPts val="1400"/>
              <a:buFont typeface="Roboto"/>
              <a:buChar char="●"/>
            </a:pPr>
            <a:r>
              <a:rPr lang="en">
                <a:latin typeface="Roboto"/>
                <a:ea typeface="Roboto"/>
                <a:cs typeface="Roboto"/>
                <a:sym typeface="Roboto"/>
              </a:rPr>
              <a:t>Cytosine </a:t>
            </a:r>
            <a:r>
              <a:rPr lang="en">
                <a:latin typeface="Roboto"/>
                <a:ea typeface="Roboto"/>
                <a:cs typeface="Roboto"/>
                <a:sym typeface="Roboto"/>
              </a:rPr>
              <a:t>(C)</a:t>
            </a:r>
            <a:endParaRPr>
              <a:latin typeface="Roboto"/>
              <a:ea typeface="Roboto"/>
              <a:cs typeface="Roboto"/>
              <a:sym typeface="Roboto"/>
            </a:endParaRPr>
          </a:p>
          <a:p>
            <a:pPr indent="-317500" lvl="0" marL="457200" rtl="0" algn="l">
              <a:spcBef>
                <a:spcPts val="0"/>
              </a:spcBef>
              <a:spcAft>
                <a:spcPts val="0"/>
              </a:spcAft>
              <a:buClr>
                <a:schemeClr val="accent6"/>
              </a:buClr>
              <a:buSzPts val="1400"/>
              <a:buFont typeface="Roboto"/>
              <a:buChar char="●"/>
            </a:pPr>
            <a:r>
              <a:rPr lang="en">
                <a:latin typeface="Roboto"/>
                <a:ea typeface="Roboto"/>
                <a:cs typeface="Roboto"/>
                <a:sym typeface="Roboto"/>
              </a:rPr>
              <a:t>Guanine (G)</a:t>
            </a:r>
            <a:endParaRPr>
              <a:latin typeface="Roboto"/>
              <a:ea typeface="Roboto"/>
              <a:cs typeface="Roboto"/>
              <a:sym typeface="Roboto"/>
            </a:endParaRPr>
          </a:p>
        </p:txBody>
      </p:sp>
      <p:cxnSp>
        <p:nvCxnSpPr>
          <p:cNvPr id="627" name="Google Shape;627;p23"/>
          <p:cNvCxnSpPr>
            <a:stCxn id="625" idx="3"/>
            <a:endCxn id="604" idx="2"/>
          </p:cNvCxnSpPr>
          <p:nvPr/>
        </p:nvCxnSpPr>
        <p:spPr>
          <a:xfrm>
            <a:off x="2798638" y="1961950"/>
            <a:ext cx="1020900" cy="0"/>
          </a:xfrm>
          <a:prstGeom prst="straightConnector1">
            <a:avLst/>
          </a:prstGeom>
          <a:noFill/>
          <a:ln cap="flat" cmpd="sng" w="9525">
            <a:solidFill>
              <a:schemeClr val="dk2"/>
            </a:solidFill>
            <a:prstDash val="solid"/>
            <a:round/>
            <a:headEnd len="med" w="med" type="oval"/>
            <a:tailEnd len="med" w="med" type="none"/>
          </a:ln>
        </p:spPr>
      </p:cxnSp>
      <p:cxnSp>
        <p:nvCxnSpPr>
          <p:cNvPr id="628" name="Google Shape;628;p23"/>
          <p:cNvCxnSpPr>
            <a:stCxn id="626" idx="3"/>
            <a:endCxn id="603" idx="2"/>
          </p:cNvCxnSpPr>
          <p:nvPr/>
        </p:nvCxnSpPr>
        <p:spPr>
          <a:xfrm>
            <a:off x="2798638" y="3593406"/>
            <a:ext cx="1020900" cy="0"/>
          </a:xfrm>
          <a:prstGeom prst="straightConnector1">
            <a:avLst/>
          </a:prstGeom>
          <a:noFill/>
          <a:ln cap="flat" cmpd="sng" w="9525">
            <a:solidFill>
              <a:schemeClr val="dk2"/>
            </a:solidFill>
            <a:prstDash val="solid"/>
            <a:round/>
            <a:headEnd len="med" w="med" type="oval"/>
            <a:tailEnd len="med" w="med" type="none"/>
          </a:ln>
        </p:spPr>
      </p:cxnSp>
      <p:sp>
        <p:nvSpPr>
          <p:cNvPr id="629" name="Google Shape;629;p23"/>
          <p:cNvSpPr/>
          <p:nvPr/>
        </p:nvSpPr>
        <p:spPr>
          <a:xfrm>
            <a:off x="7293063" y="1409700"/>
            <a:ext cx="609300" cy="609300"/>
          </a:xfrm>
          <a:prstGeom prst="ellipse">
            <a:avLst/>
          </a:prstGeom>
          <a:solidFill>
            <a:srgbClr val="F7785C">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6683763" y="2714500"/>
            <a:ext cx="609300" cy="609300"/>
          </a:xfrm>
          <a:prstGeom prst="ellipse">
            <a:avLst/>
          </a:prstGeom>
          <a:solidFill>
            <a:srgbClr val="17A6D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1" name="Google Shape;631;p23"/>
          <p:cNvCxnSpPr>
            <a:stCxn id="604" idx="6"/>
            <a:endCxn id="629" idx="2"/>
          </p:cNvCxnSpPr>
          <p:nvPr/>
        </p:nvCxnSpPr>
        <p:spPr>
          <a:xfrm flipH="1" rot="10800000">
            <a:off x="5324550" y="1714450"/>
            <a:ext cx="1968600" cy="247500"/>
          </a:xfrm>
          <a:prstGeom prst="bentConnector3">
            <a:avLst>
              <a:gd fmla="val 49998" name="adj1"/>
            </a:avLst>
          </a:prstGeom>
          <a:noFill/>
          <a:ln cap="flat" cmpd="sng" w="9525">
            <a:solidFill>
              <a:schemeClr val="dk2"/>
            </a:solidFill>
            <a:prstDash val="solid"/>
            <a:round/>
            <a:headEnd len="med" w="med" type="none"/>
            <a:tailEnd len="med" w="med" type="none"/>
          </a:ln>
        </p:spPr>
      </p:cxnSp>
      <p:cxnSp>
        <p:nvCxnSpPr>
          <p:cNvPr id="632" name="Google Shape;632;p23"/>
          <p:cNvCxnSpPr>
            <a:stCxn id="603" idx="6"/>
            <a:endCxn id="630" idx="2"/>
          </p:cNvCxnSpPr>
          <p:nvPr/>
        </p:nvCxnSpPr>
        <p:spPr>
          <a:xfrm flipH="1" rot="10800000">
            <a:off x="5324625" y="3019275"/>
            <a:ext cx="1359000" cy="574200"/>
          </a:xfrm>
          <a:prstGeom prst="bentConnector3">
            <a:avLst>
              <a:gd fmla="val 50005"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DNA Strand Infographics by Slidesgo">
  <a:themeElements>
    <a:clrScheme name="Simple Light">
      <a:dk1>
        <a:srgbClr val="000000"/>
      </a:dk1>
      <a:lt1>
        <a:srgbClr val="FFFFFF"/>
      </a:lt1>
      <a:dk2>
        <a:srgbClr val="666666"/>
      </a:dk2>
      <a:lt2>
        <a:srgbClr val="D9D9D9"/>
      </a:lt2>
      <a:accent1>
        <a:srgbClr val="F7785C"/>
      </a:accent1>
      <a:accent2>
        <a:srgbClr val="CA8175"/>
      </a:accent2>
      <a:accent3>
        <a:srgbClr val="9D8A8E"/>
      </a:accent3>
      <a:accent4>
        <a:srgbClr val="7194A8"/>
      </a:accent4>
      <a:accent5>
        <a:srgbClr val="449DC1"/>
      </a:accent5>
      <a:accent6>
        <a:srgbClr val="17A6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